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70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93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0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5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0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9AF2F-52C6-9B46-B8B2-0579234AE6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8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9AF2F-52C6-9B46-B8B2-0579234AE62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wmo2016_powerpoint_standard_v2-2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51694"/>
            <a:ext cx="198882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61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Special interest breakout sessions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Monday and Wednesday immediately after lunch to </a:t>
            </a:r>
            <a:r>
              <a:rPr lang="en-US" dirty="0" smtClean="0"/>
              <a:t>discuss recommendations to SYMET.</a:t>
            </a:r>
          </a:p>
          <a:p>
            <a:pPr marL="0" indent="0">
              <a:buNone/>
            </a:pPr>
            <a:r>
              <a:rPr lang="en-US" b="1" dirty="0" smtClean="0"/>
              <a:t>Monday</a:t>
            </a:r>
            <a:r>
              <a:rPr lang="en-US" dirty="0" smtClean="0"/>
              <a:t>: What </a:t>
            </a:r>
            <a:r>
              <a:rPr lang="en-US" dirty="0" smtClean="0"/>
              <a:t>are your key </a:t>
            </a:r>
            <a:r>
              <a:rPr lang="en-US" dirty="0" smtClean="0"/>
              <a:t>needs and challenges </a:t>
            </a:r>
            <a:r>
              <a:rPr lang="en-US" dirty="0" smtClean="0"/>
              <a:t>in meeting the ETR needs of your region</a:t>
            </a:r>
            <a:r>
              <a:rPr lang="en-US" dirty="0" smtClean="0"/>
              <a:t>? Come to consensus on THREE you will explore further.</a:t>
            </a:r>
          </a:p>
          <a:p>
            <a:pPr marL="0" indent="0">
              <a:buNone/>
            </a:pPr>
            <a:r>
              <a:rPr lang="en-US" b="1" dirty="0" smtClean="0"/>
              <a:t>Wednesday</a:t>
            </a:r>
            <a:r>
              <a:rPr lang="en-US" dirty="0" smtClean="0"/>
              <a:t>: Please develop the THREE recommendations on Wednesday.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9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Special interest breakout sessions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Suggested </a:t>
            </a:r>
            <a:r>
              <a:rPr lang="en-US" dirty="0" smtClean="0"/>
              <a:t>Monday groupings </a:t>
            </a:r>
          </a:p>
          <a:p>
            <a:pPr marL="457200" lvl="1" indent="0">
              <a:buNone/>
            </a:pPr>
            <a:r>
              <a:rPr lang="en-US" b="1" dirty="0" smtClean="0"/>
              <a:t>Room 1:</a:t>
            </a:r>
          </a:p>
          <a:p>
            <a:pPr marL="457200" lvl="1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 smtClean="0"/>
              <a:t>IberoAmerica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2. </a:t>
            </a:r>
            <a:r>
              <a:rPr lang="en-US" dirty="0" smtClean="0"/>
              <a:t>Francophone</a:t>
            </a:r>
          </a:p>
          <a:p>
            <a:pPr marL="457200" lvl="1" indent="0">
              <a:buNone/>
            </a:pPr>
            <a:r>
              <a:rPr lang="en-US" b="1" dirty="0" smtClean="0"/>
              <a:t>Room 2:</a:t>
            </a:r>
            <a:endParaRPr lang="en-US" b="1" dirty="0" smtClean="0"/>
          </a:p>
          <a:p>
            <a:pPr marL="457200" lvl="1" indent="0">
              <a:buNone/>
            </a:pPr>
            <a:r>
              <a:rPr lang="en-US" dirty="0" smtClean="0"/>
              <a:t>3. Other Africa </a:t>
            </a:r>
            <a:r>
              <a:rPr lang="en-US" dirty="0"/>
              <a:t>and the </a:t>
            </a:r>
            <a:r>
              <a:rPr lang="en-US" dirty="0" smtClean="0"/>
              <a:t>Middle </a:t>
            </a:r>
            <a:r>
              <a:rPr lang="en-US" dirty="0"/>
              <a:t>E</a:t>
            </a:r>
            <a:r>
              <a:rPr lang="en-US" dirty="0" smtClean="0"/>
              <a:t>ast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4</a:t>
            </a:r>
            <a:r>
              <a:rPr lang="en-US" dirty="0" smtClean="0"/>
              <a:t>. </a:t>
            </a:r>
            <a:r>
              <a:rPr lang="en-US" dirty="0" smtClean="0"/>
              <a:t>Americas</a:t>
            </a:r>
          </a:p>
          <a:p>
            <a:pPr marL="457200" lvl="1" indent="0">
              <a:buNone/>
            </a:pPr>
            <a:r>
              <a:rPr lang="en-US" b="1" dirty="0" smtClean="0"/>
              <a:t>Room 3:</a:t>
            </a:r>
            <a:r>
              <a:rPr lang="en-US" dirty="0" smtClean="0"/>
              <a:t> </a:t>
            </a:r>
            <a:endParaRPr lang="en-US" dirty="0"/>
          </a:p>
          <a:p>
            <a:pPr marL="457200" lvl="1" indent="0">
              <a:buNone/>
            </a:pPr>
            <a:r>
              <a:rPr lang="en-US" dirty="0"/>
              <a:t>5</a:t>
            </a:r>
            <a:r>
              <a:rPr lang="en-US" dirty="0" smtClean="0"/>
              <a:t>. </a:t>
            </a:r>
            <a:r>
              <a:rPr lang="en-US" dirty="0"/>
              <a:t>Asia </a:t>
            </a:r>
            <a:r>
              <a:rPr lang="en-US" dirty="0" smtClean="0"/>
              <a:t>and </a:t>
            </a:r>
            <a:r>
              <a:rPr lang="en-US" dirty="0"/>
              <a:t>Pacific</a:t>
            </a:r>
          </a:p>
          <a:p>
            <a:pPr marL="457200" lvl="1" indent="0">
              <a:buNone/>
            </a:pPr>
            <a:r>
              <a:rPr lang="en-US" dirty="0"/>
              <a:t>6</a:t>
            </a:r>
            <a:r>
              <a:rPr lang="en-US" dirty="0" smtClean="0"/>
              <a:t>. </a:t>
            </a:r>
            <a:r>
              <a:rPr lang="en-US" dirty="0"/>
              <a:t>Europe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29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Chairs and Rapporteurs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Chair </a:t>
            </a:r>
            <a:r>
              <a:rPr lang="en-US" sz="2000" dirty="0"/>
              <a:t>and Rapporteur </a:t>
            </a:r>
            <a:r>
              <a:rPr lang="en-US" sz="2000" dirty="0" smtClean="0"/>
              <a:t>are just recommended. You </a:t>
            </a:r>
            <a:r>
              <a:rPr lang="en-US" sz="2000" dirty="0"/>
              <a:t>may also choose alternatives as you wish. </a:t>
            </a:r>
            <a:r>
              <a:rPr lang="en-US" sz="2000" dirty="0" smtClean="0"/>
              <a:t>Note we need volunteers for Group 3.</a:t>
            </a:r>
            <a:r>
              <a:rPr lang="en-US" sz="2000" dirty="0"/>
              <a:t/>
            </a:r>
            <a:br>
              <a:rPr lang="en-US" sz="2000" dirty="0"/>
            </a:br>
            <a:endParaRPr lang="en-US" sz="2000" dirty="0"/>
          </a:p>
          <a:p>
            <a:pPr marL="0" indent="0">
              <a:buNone/>
            </a:pPr>
            <a:r>
              <a:rPr lang="en-US" sz="2000" dirty="0"/>
              <a:t>1. </a:t>
            </a:r>
            <a:r>
              <a:rPr lang="en-US" sz="2000" dirty="0" err="1"/>
              <a:t>IberoAmerica</a:t>
            </a:r>
            <a:r>
              <a:rPr lang="en-US" sz="2000" dirty="0"/>
              <a:t>: Chair—</a:t>
            </a:r>
            <a:r>
              <a:rPr lang="en-US" sz="2000" dirty="0" err="1"/>
              <a:t>Jesús</a:t>
            </a:r>
            <a:r>
              <a:rPr lang="en-US" sz="2000" dirty="0"/>
              <a:t> </a:t>
            </a:r>
            <a:r>
              <a:rPr lang="en-US" sz="2000" dirty="0" err="1"/>
              <a:t>Riesco</a:t>
            </a:r>
            <a:r>
              <a:rPr lang="en-US" sz="2000" dirty="0"/>
              <a:t> Martin; Rapporteur—Maria </a:t>
            </a:r>
            <a:r>
              <a:rPr lang="en-US" sz="2000" dirty="0" err="1"/>
              <a:t>Inès</a:t>
            </a:r>
            <a:r>
              <a:rPr lang="en-US" sz="2000" dirty="0"/>
              <a:t> Campos</a:t>
            </a:r>
          </a:p>
          <a:p>
            <a:pPr marL="0" indent="0">
              <a:buNone/>
            </a:pPr>
            <a:r>
              <a:rPr lang="en-US" sz="2000" dirty="0"/>
              <a:t>2. Francophone: Chair—Didier </a:t>
            </a:r>
            <a:r>
              <a:rPr lang="en-US" sz="2000" dirty="0" err="1"/>
              <a:t>Reboux</a:t>
            </a:r>
            <a:r>
              <a:rPr lang="en-US" sz="2000" dirty="0"/>
              <a:t>, Rapporteur—</a:t>
            </a:r>
            <a:r>
              <a:rPr lang="en-US" sz="2000" dirty="0" err="1"/>
              <a:t>Kone</a:t>
            </a:r>
            <a:r>
              <a:rPr lang="en-US" sz="2000" dirty="0"/>
              <a:t> </a:t>
            </a:r>
            <a:r>
              <a:rPr lang="en-US" sz="2000" dirty="0" err="1"/>
              <a:t>Diakaria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3. Africa and the Middle East: </a:t>
            </a:r>
            <a:r>
              <a:rPr lang="en-US" sz="2000" dirty="0" smtClean="0"/>
              <a:t>Chair— </a:t>
            </a:r>
            <a:r>
              <a:rPr lang="en-US" sz="2000" dirty="0" smtClean="0"/>
              <a:t>Winifred </a:t>
            </a:r>
            <a:r>
              <a:rPr lang="en-US" sz="2000" dirty="0" err="1" smtClean="0"/>
              <a:t>Jordann</a:t>
            </a:r>
            <a:r>
              <a:rPr lang="en-US" sz="2000" dirty="0" smtClean="0"/>
              <a:t>; </a:t>
            </a:r>
            <a:r>
              <a:rPr lang="en-US" sz="2000" dirty="0" smtClean="0"/>
              <a:t>Rapporteur— </a:t>
            </a:r>
            <a:r>
              <a:rPr lang="en-US" sz="2000" dirty="0" smtClean="0"/>
              <a:t>(TBD)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4. Americas: Chair—Liz Page; </a:t>
            </a:r>
            <a:r>
              <a:rPr lang="en-US" sz="2000" dirty="0" smtClean="0"/>
              <a:t>Rapporteur—Kathy-Ann Caesar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5. Asia and Pacific: Chair—Wang </a:t>
            </a:r>
            <a:r>
              <a:rPr lang="en-US" sz="2000" dirty="0" err="1"/>
              <a:t>Suchun</a:t>
            </a:r>
            <a:r>
              <a:rPr lang="en-US" sz="2000" dirty="0"/>
              <a:t>; Rapporteur—Cynthia </a:t>
            </a:r>
            <a:r>
              <a:rPr lang="en-US" sz="2000" dirty="0" err="1"/>
              <a:t>Celebre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6. Europe: Chair—Alessandro </a:t>
            </a:r>
            <a:r>
              <a:rPr lang="en-US" sz="2000" dirty="0" err="1"/>
              <a:t>Chiariello</a:t>
            </a:r>
            <a:r>
              <a:rPr lang="en-US" sz="2000" dirty="0"/>
              <a:t>; Rapporteur—Sally </a:t>
            </a:r>
            <a:r>
              <a:rPr lang="en-US" sz="2000" dirty="0" err="1"/>
              <a:t>Wolkowski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249386" y="5339443"/>
            <a:ext cx="3657600" cy="113877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Please send summary reports through </a:t>
            </a:r>
            <a:r>
              <a:rPr lang="en-US" b="1" dirty="0" smtClean="0"/>
              <a:t>Google Docs </a:t>
            </a:r>
            <a:r>
              <a:rPr lang="en-US" dirty="0" smtClean="0"/>
              <a:t>or </a:t>
            </a:r>
            <a:br>
              <a:rPr lang="en-US" dirty="0" smtClean="0"/>
            </a:br>
            <a:r>
              <a:rPr lang="en-US" dirty="0" smtClean="0"/>
              <a:t>email to </a:t>
            </a:r>
            <a:r>
              <a:rPr lang="en-US" sz="3200" b="1" dirty="0" smtClean="0"/>
              <a:t>“tra@wmo.int”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567080844"/>
      </p:ext>
    </p:extLst>
  </p:cSld>
  <p:clrMapOvr>
    <a:masterClrMapping/>
  </p:clrMapOvr>
</p:sld>
</file>

<file path=ppt/theme/theme1.xml><?xml version="1.0" encoding="utf-8"?>
<a:theme xmlns:a="http://schemas.openxmlformats.org/drawingml/2006/main" name="WMO_WHITE_Powerpoint_en_f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WMO_WHITE_Powerpoint_en_fr</Template>
  <TotalTime>1371</TotalTime>
  <Words>130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WMO_WHITE_Powerpoint_en_fr</vt:lpstr>
      <vt:lpstr>Special interest breakout sessions</vt:lpstr>
      <vt:lpstr>Special interest breakout sessions</vt:lpstr>
      <vt:lpstr>Chairs and Rapporteurs</vt:lpstr>
    </vt:vector>
  </TitlesOfParts>
  <Company>World Meteorological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presentations to recommendations</dc:title>
  <dc:creator>Patrick Parrish</dc:creator>
  <cp:lastModifiedBy>Patrick Parrish</cp:lastModifiedBy>
  <cp:revision>25</cp:revision>
  <dcterms:created xsi:type="dcterms:W3CDTF">2017-10-26T07:51:51Z</dcterms:created>
  <dcterms:modified xsi:type="dcterms:W3CDTF">2017-10-30T15:35:19Z</dcterms:modified>
</cp:coreProperties>
</file>