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311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893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36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413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234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05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5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069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704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117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FA003-3E2A-4242-9EBF-53921133C938}" type="datetimeFigureOut">
              <a:rPr lang="en-US" smtClean="0"/>
              <a:t>9/19/2018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54C44-5E2C-407D-A4E7-B53F8FC383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322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6000" cy="691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5700" y="5895293"/>
            <a:ext cx="4033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b="1" smtClean="0">
                <a:solidFill>
                  <a:srgbClr val="000090"/>
                </a:solidFill>
              </a:rPr>
              <a:t>Timo Pröscholdt</a:t>
            </a:r>
            <a:endParaRPr lang="fr-CH" sz="2000" b="1" dirty="0" smtClean="0">
              <a:solidFill>
                <a:srgbClr val="000090"/>
              </a:solidFill>
            </a:endParaRPr>
          </a:p>
          <a:p>
            <a:pPr algn="ctr"/>
            <a:r>
              <a:rPr lang="fr-CH" sz="2000" dirty="0" smtClean="0">
                <a:solidFill>
                  <a:srgbClr val="000090"/>
                </a:solidFill>
              </a:rPr>
              <a:t>WIGOS </a:t>
            </a:r>
            <a:r>
              <a:rPr lang="fr-CH" sz="2000" dirty="0">
                <a:solidFill>
                  <a:srgbClr val="000090"/>
                </a:solidFill>
              </a:rPr>
              <a:t>Project </a:t>
            </a:r>
            <a:r>
              <a:rPr lang="fr-CH" sz="2000" dirty="0" smtClean="0">
                <a:solidFill>
                  <a:srgbClr val="000090"/>
                </a:solidFill>
              </a:rPr>
              <a:t>Office</a:t>
            </a:r>
            <a:endParaRPr lang="fr-CH" sz="2000" dirty="0">
              <a:solidFill>
                <a:srgbClr val="000090"/>
              </a:solidFill>
            </a:endParaRPr>
          </a:p>
        </p:txBody>
      </p:sp>
      <p:sp>
        <p:nvSpPr>
          <p:cNvPr id="7" name="Shape 231"/>
          <p:cNvSpPr txBox="1">
            <a:spLocks/>
          </p:cNvSpPr>
          <p:nvPr/>
        </p:nvSpPr>
        <p:spPr>
          <a:xfrm>
            <a:off x="120649" y="1002683"/>
            <a:ext cx="8865446" cy="11087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US" sz="4000" b="1" smtClean="0">
                <a:solidFill>
                  <a:srgbClr val="000090"/>
                </a:solidFill>
              </a:rPr>
              <a:t>Practical Exercise - II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53851" y="2101743"/>
            <a:ext cx="473559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Comparing OSCAR/Surface </a:t>
            </a:r>
          </a:p>
          <a:p>
            <a:pPr algn="ctr"/>
            <a:r>
              <a:rPr lang="en-US" sz="3200" smtClean="0">
                <a:solidFill>
                  <a:srgbClr val="011993"/>
                </a:solidFill>
                <a:latin typeface="+mj-lt"/>
                <a:ea typeface="Arial"/>
                <a:cs typeface="Arial"/>
                <a:sym typeface="Arial"/>
              </a:rPr>
              <a:t>with your national network</a:t>
            </a:r>
            <a:endParaRPr lang="en-US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8215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Exercise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mtClean="0"/>
              <a:t>Create a table comparing your national network(s) with OSCAR</a:t>
            </a:r>
          </a:p>
          <a:p>
            <a:r>
              <a:rPr lang="fr-CH" smtClean="0"/>
              <a:t>The table should show the number of stations in OSCAR and in your national network</a:t>
            </a:r>
          </a:p>
          <a:p>
            <a:r>
              <a:rPr lang="fr-CH" smtClean="0"/>
              <a:t>Create one row per network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79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Example</a:t>
            </a:r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775935"/>
              </p:ext>
            </p:extLst>
          </p:nvPr>
        </p:nvGraphicFramePr>
        <p:xfrm>
          <a:off x="683568" y="1478972"/>
          <a:ext cx="7776864" cy="4686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1944216"/>
                <a:gridCol w="1944216"/>
              </a:tblGrid>
              <a:tr h="578036">
                <a:tc>
                  <a:txBody>
                    <a:bodyPr/>
                    <a:lstStyle/>
                    <a:p>
                      <a:r>
                        <a:rPr lang="fr-CH" smtClean="0"/>
                        <a:t>Network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Nr. national network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Nr. in OSCAR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CH" smtClean="0"/>
                        <a:t>Comment</a:t>
                      </a:r>
                      <a:endParaRPr lang="en-US"/>
                    </a:p>
                  </a:txBody>
                  <a:tcPr anchor="ctr"/>
                </a:tc>
              </a:tr>
              <a:tr h="578036">
                <a:tc>
                  <a:txBody>
                    <a:bodyPr/>
                    <a:lstStyle/>
                    <a:p>
                      <a:r>
                        <a:rPr lang="fr-CH" smtClean="0"/>
                        <a:t>SYNOP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578036">
                <a:tc>
                  <a:txBody>
                    <a:bodyPr/>
                    <a:lstStyle/>
                    <a:p>
                      <a:r>
                        <a:rPr lang="fr-CH" smtClean="0"/>
                        <a:t>AWS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578036">
                <a:tc>
                  <a:txBody>
                    <a:bodyPr/>
                    <a:lstStyle/>
                    <a:p>
                      <a:r>
                        <a:rPr lang="fr-CH" smtClean="0"/>
                        <a:t>Radar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578036">
                <a:tc>
                  <a:txBody>
                    <a:bodyPr/>
                    <a:lstStyle/>
                    <a:p>
                      <a:r>
                        <a:rPr lang="fr-CH" smtClean="0"/>
                        <a:t>CLIMAT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578036">
                <a:tc>
                  <a:txBody>
                    <a:bodyPr/>
                    <a:lstStyle/>
                    <a:p>
                      <a:r>
                        <a:rPr lang="fr-CH" smtClean="0"/>
                        <a:t>..</a:t>
                      </a:r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5780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57803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1844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How to find networks by country?</a:t>
            </a: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72816"/>
            <a:ext cx="6873974" cy="420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436096" y="2636912"/>
            <a:ext cx="1800200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40654" y="4797152"/>
            <a:ext cx="4171706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91880" y="4496900"/>
            <a:ext cx="4350212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261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How many?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48481"/>
            <a:ext cx="8095828" cy="3635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1043608" y="2348880"/>
            <a:ext cx="2160240" cy="7200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919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72</Words>
  <Application>Microsoft Office PowerPoint</Application>
  <PresentationFormat>On-screen Show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Exercise</vt:lpstr>
      <vt:lpstr>Example</vt:lpstr>
      <vt:lpstr>How to find networks by country?</vt:lpstr>
      <vt:lpstr>How many?</vt:lpstr>
    </vt:vector>
  </TitlesOfParts>
  <Company>World Meteorological Organization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Timo Proescholdt</cp:lastModifiedBy>
  <cp:revision>4</cp:revision>
  <dcterms:created xsi:type="dcterms:W3CDTF">2018-09-19T02:13:38Z</dcterms:created>
  <dcterms:modified xsi:type="dcterms:W3CDTF">2018-09-19T02:37:26Z</dcterms:modified>
</cp:coreProperties>
</file>