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13"/>
  </p:notesMasterIdLst>
  <p:handoutMasterIdLst>
    <p:handoutMasterId r:id="rId14"/>
  </p:handoutMasterIdLst>
  <p:sldIdLst>
    <p:sldId id="374" r:id="rId3"/>
    <p:sldId id="375" r:id="rId4"/>
    <p:sldId id="397" r:id="rId5"/>
    <p:sldId id="396" r:id="rId6"/>
    <p:sldId id="399" r:id="rId7"/>
    <p:sldId id="388" r:id="rId8"/>
    <p:sldId id="389" r:id="rId9"/>
    <p:sldId id="393" r:id="rId10"/>
    <p:sldId id="394" r:id="rId11"/>
    <p:sldId id="395" r:id="rId12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20" autoAdjust="0"/>
  </p:normalViewPr>
  <p:slideViewPr>
    <p:cSldViewPr snapToGrid="0" snapToObjects="1">
      <p:cViewPr>
        <p:scale>
          <a:sx n="50" d="100"/>
          <a:sy n="50" d="100"/>
        </p:scale>
        <p:origin x="-2376" y="-8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B4487-FB8C-446F-B6A9-75C95DC08C75}" type="datetimeFigureOut">
              <a:rPr lang="en-US" smtClean="0"/>
              <a:t>18/04/2019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BCBC2-0B95-41B3-AAA1-330651BD2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97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E5CF-6814-4909-B708-F343D93A7061}" type="datetimeFigureOut">
              <a:rPr lang="en-US" smtClean="0"/>
              <a:t>18/04/2019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743E5-4380-40C3-9838-204ECE7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4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raktanden Varian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26"/>
          <p:cNvSpPr>
            <a:spLocks noGrp="1" noChangeArrowheads="1"/>
          </p:cNvSpPr>
          <p:nvPr>
            <p:ph type="title" hasCustomPrompt="1"/>
          </p:nvPr>
        </p:nvSpPr>
        <p:spPr>
          <a:xfrm>
            <a:off x="1287214" y="260648"/>
            <a:ext cx="7461250" cy="576064"/>
          </a:xfrm>
          <a:prstGeom prst="rect">
            <a:avLst/>
          </a:prstGeom>
          <a:noFill/>
        </p:spPr>
        <p:txBody>
          <a:bodyPr/>
          <a:lstStyle>
            <a:lvl1pPr>
              <a:defRPr sz="3200"/>
            </a:lvl1pPr>
          </a:lstStyle>
          <a:p>
            <a:r>
              <a:rPr lang="de-CH" dirty="0" smtClean="0"/>
              <a:t>Traktanden</a:t>
            </a:r>
            <a:endParaRPr lang="de-CH" dirty="0"/>
          </a:p>
        </p:txBody>
      </p:sp>
      <p:sp>
        <p:nvSpPr>
          <p:cNvPr id="13" name="Rectangle 1029"/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1285876" y="1412777"/>
            <a:ext cx="7472363" cy="4608512"/>
          </a:xfrm>
          <a:prstGeom prst="rect">
            <a:avLst/>
          </a:prstGeom>
          <a:noFill/>
          <a:ln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 i="1"/>
            </a:lvl3pPr>
          </a:lstStyle>
          <a:p>
            <a:r>
              <a:rPr lang="de-CH" dirty="0"/>
              <a:t>Beispieltraktandum</a:t>
            </a:r>
          </a:p>
          <a:p>
            <a:r>
              <a:rPr lang="de-CH" dirty="0"/>
              <a:t>Ein weiteres Thema</a:t>
            </a:r>
          </a:p>
          <a:p>
            <a:r>
              <a:rPr lang="de-CH" dirty="0"/>
              <a:t>Zu behandelnde Anträge</a:t>
            </a:r>
          </a:p>
          <a:p>
            <a:pPr lvl="1"/>
            <a:r>
              <a:rPr lang="de-CH" dirty="0"/>
              <a:t>Eingabe 1</a:t>
            </a:r>
          </a:p>
          <a:p>
            <a:pPr lvl="1"/>
            <a:r>
              <a:rPr lang="de-CH" dirty="0"/>
              <a:t>Eingabe </a:t>
            </a:r>
            <a:r>
              <a:rPr lang="de-CH" dirty="0" smtClean="0"/>
              <a:t>2</a:t>
            </a:r>
          </a:p>
          <a:p>
            <a:pPr lvl="2"/>
            <a:r>
              <a:rPr lang="de-CH" dirty="0" smtClean="0"/>
              <a:t>Lore </a:t>
            </a:r>
            <a:r>
              <a:rPr lang="de-CH" dirty="0" err="1" smtClean="0"/>
              <a:t>ipsum</a:t>
            </a:r>
            <a:endParaRPr lang="de-CH" dirty="0"/>
          </a:p>
          <a:p>
            <a:r>
              <a:rPr lang="de-CH" dirty="0"/>
              <a:t>Zu verabschiedende Anträge</a:t>
            </a:r>
          </a:p>
          <a:p>
            <a:r>
              <a:rPr lang="de-CH" dirty="0"/>
              <a:t>Pause</a:t>
            </a:r>
          </a:p>
          <a:p>
            <a:r>
              <a:rPr lang="de-CH" dirty="0"/>
              <a:t>Varia (nur wenn noch genügend Zeit)</a:t>
            </a:r>
          </a:p>
        </p:txBody>
      </p:sp>
    </p:spTree>
    <p:extLst>
      <p:ext uri="{BB962C8B-B14F-4D97-AF65-F5344CB8AC3E}">
        <p14:creationId xmlns:p14="http://schemas.microsoft.com/office/powerpoint/2010/main" val="3729183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426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86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011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87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606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4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77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5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50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50460" y="2111426"/>
            <a:ext cx="4033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000" b="1" dirty="0" smtClean="0">
                <a:solidFill>
                  <a:srgbClr val="000090"/>
                </a:solidFill>
              </a:rPr>
              <a:t>Luisa </a:t>
            </a:r>
            <a:r>
              <a:rPr lang="fr-CH" sz="2000" b="1" dirty="0" err="1" smtClean="0">
                <a:solidFill>
                  <a:srgbClr val="000090"/>
                </a:solidFill>
              </a:rPr>
              <a:t>Ickes</a:t>
            </a:r>
            <a:r>
              <a:rPr lang="fr-CH" sz="2000" b="1" dirty="0" smtClean="0">
                <a:solidFill>
                  <a:srgbClr val="000090"/>
                </a:solidFill>
              </a:rPr>
              <a:t>, </a:t>
            </a:r>
            <a:r>
              <a:rPr lang="fr-CH" sz="2000" dirty="0" smtClean="0">
                <a:solidFill>
                  <a:srgbClr val="000090"/>
                </a:solidFill>
              </a:rPr>
              <a:t>WIGOS </a:t>
            </a:r>
            <a:r>
              <a:rPr lang="fr-CH" sz="2000" dirty="0">
                <a:solidFill>
                  <a:srgbClr val="000090"/>
                </a:solidFill>
              </a:rPr>
              <a:t>Project </a:t>
            </a:r>
            <a:r>
              <a:rPr lang="fr-CH" sz="2000" dirty="0" smtClean="0">
                <a:solidFill>
                  <a:srgbClr val="000090"/>
                </a:solidFill>
              </a:rPr>
              <a:t>Office</a:t>
            </a:r>
            <a:endParaRPr lang="fr-CH" sz="2000" dirty="0">
              <a:solidFill>
                <a:srgbClr val="000090"/>
              </a:solidFill>
            </a:endParaRPr>
          </a:p>
        </p:txBody>
      </p:sp>
      <p:sp>
        <p:nvSpPr>
          <p:cNvPr id="7" name="Shape 231"/>
          <p:cNvSpPr txBox="1">
            <a:spLocks/>
          </p:cNvSpPr>
          <p:nvPr/>
        </p:nvSpPr>
        <p:spPr>
          <a:xfrm>
            <a:off x="852169" y="1014766"/>
            <a:ext cx="8865446" cy="1108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CH" sz="4000" b="1" dirty="0" err="1" smtClean="0">
                <a:solidFill>
                  <a:srgbClr val="000090"/>
                </a:solidFill>
              </a:rPr>
              <a:t>Advanced</a:t>
            </a:r>
            <a:r>
              <a:rPr lang="de-CH" sz="4000" b="1" dirty="0" smtClean="0">
                <a:solidFill>
                  <a:srgbClr val="000090"/>
                </a:solidFill>
              </a:rPr>
              <a:t> </a:t>
            </a:r>
            <a:r>
              <a:rPr lang="de-CH" sz="4000" b="1" dirty="0" err="1" smtClean="0">
                <a:solidFill>
                  <a:srgbClr val="000090"/>
                </a:solidFill>
              </a:rPr>
              <a:t>editing</a:t>
            </a:r>
            <a:r>
              <a:rPr lang="de-CH" sz="4000" b="1" dirty="0" smtClean="0">
                <a:solidFill>
                  <a:srgbClr val="000090"/>
                </a:solidFill>
              </a:rPr>
              <a:t>: </a:t>
            </a:r>
            <a:r>
              <a:rPr lang="de-CH" sz="4000" b="1" dirty="0" err="1" smtClean="0">
                <a:solidFill>
                  <a:srgbClr val="000090"/>
                </a:solidFill>
              </a:rPr>
              <a:t>tips</a:t>
            </a:r>
            <a:r>
              <a:rPr lang="de-CH" sz="4000" b="1" dirty="0" smtClean="0">
                <a:solidFill>
                  <a:srgbClr val="000090"/>
                </a:solidFill>
              </a:rPr>
              <a:t> </a:t>
            </a:r>
            <a:r>
              <a:rPr lang="de-CH" sz="4000" b="1" dirty="0" err="1" smtClean="0">
                <a:solidFill>
                  <a:srgbClr val="000090"/>
                </a:solidFill>
              </a:rPr>
              <a:t>and</a:t>
            </a:r>
            <a:r>
              <a:rPr lang="de-CH" sz="4000" b="1" dirty="0" smtClean="0">
                <a:solidFill>
                  <a:srgbClr val="000090"/>
                </a:solidFill>
              </a:rPr>
              <a:t> tricks</a:t>
            </a:r>
          </a:p>
        </p:txBody>
      </p:sp>
    </p:spTree>
    <p:extLst>
      <p:ext uri="{BB962C8B-B14F-4D97-AF65-F5344CB8AC3E}">
        <p14:creationId xmlns:p14="http://schemas.microsoft.com/office/powerpoint/2010/main" val="9942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 smtClean="0">
                <a:solidFill>
                  <a:srgbClr val="000090"/>
                </a:solidFill>
              </a:rPr>
              <a:t>Tip</a:t>
            </a:r>
            <a:r>
              <a:rPr lang="de-CH" b="1" dirty="0" smtClean="0">
                <a:solidFill>
                  <a:srgbClr val="000090"/>
                </a:solidFill>
              </a:rPr>
              <a:t> 1: </a:t>
            </a:r>
            <a:r>
              <a:rPr lang="de-CH" b="1" dirty="0" err="1" smtClean="0">
                <a:solidFill>
                  <a:srgbClr val="000090"/>
                </a:solidFill>
              </a:rPr>
              <a:t>Ctrl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smtClean="0">
                <a:solidFill>
                  <a:srgbClr val="000090"/>
                </a:solidFill>
              </a:rPr>
              <a:t>C + </a:t>
            </a:r>
            <a:r>
              <a:rPr lang="de-CH" b="1" dirty="0" err="1" smtClean="0">
                <a:solidFill>
                  <a:srgbClr val="000090"/>
                </a:solidFill>
              </a:rPr>
              <a:t>Ctrl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smtClean="0">
                <a:solidFill>
                  <a:srgbClr val="000090"/>
                </a:solidFill>
              </a:rPr>
              <a:t>V in OSCAR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CH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want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add</a:t>
            </a:r>
            <a:r>
              <a:rPr lang="de-CH" dirty="0" smtClean="0"/>
              <a:t> a </a:t>
            </a:r>
            <a:r>
              <a:rPr lang="de-CH" dirty="0" err="1" smtClean="0"/>
              <a:t>new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 in OSCAR </a:t>
            </a:r>
            <a:r>
              <a:rPr lang="de-CH" dirty="0" err="1" smtClean="0"/>
              <a:t>similar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an </a:t>
            </a:r>
            <a:r>
              <a:rPr lang="de-CH" dirty="0" err="1" smtClean="0"/>
              <a:t>existing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: </a:t>
            </a:r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  <a:r>
              <a:rPr lang="de-CH" dirty="0" err="1" smtClean="0"/>
              <a:t>copy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/>
              <a:t>!</a:t>
            </a:r>
            <a:endParaRPr lang="de-C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7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 smtClean="0">
                <a:solidFill>
                  <a:srgbClr val="000090"/>
                </a:solidFill>
              </a:rPr>
              <a:t>Tip</a:t>
            </a:r>
            <a:r>
              <a:rPr lang="de-CH" b="1" dirty="0" smtClean="0">
                <a:solidFill>
                  <a:srgbClr val="000090"/>
                </a:solidFill>
              </a:rPr>
              <a:t> 2: </a:t>
            </a:r>
            <a:r>
              <a:rPr lang="de-CH" b="1" dirty="0" err="1" smtClean="0">
                <a:solidFill>
                  <a:srgbClr val="000090"/>
                </a:solidFill>
              </a:rPr>
              <a:t>Step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by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step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started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register</a:t>
            </a:r>
            <a:r>
              <a:rPr lang="de-CH" dirty="0"/>
              <a:t> </a:t>
            </a:r>
            <a:r>
              <a:rPr lang="de-CH" dirty="0" smtClean="0"/>
              <a:t>a </a:t>
            </a:r>
            <a:r>
              <a:rPr lang="de-CH" dirty="0" err="1" smtClean="0"/>
              <a:t>station</a:t>
            </a:r>
            <a:r>
              <a:rPr lang="de-CH" dirty="0" smtClean="0"/>
              <a:t> but </a:t>
            </a:r>
            <a:r>
              <a:rPr lang="de-CH" dirty="0" err="1" smtClean="0"/>
              <a:t>some</a:t>
            </a:r>
            <a:r>
              <a:rPr lang="de-CH" dirty="0" smtClean="0"/>
              <a:t> </a:t>
            </a:r>
            <a:r>
              <a:rPr lang="de-CH" dirty="0" err="1" smtClean="0"/>
              <a:t>information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still </a:t>
            </a:r>
            <a:r>
              <a:rPr lang="de-CH" dirty="0" err="1" smtClean="0"/>
              <a:t>missing</a:t>
            </a:r>
            <a:r>
              <a:rPr lang="de-CH" dirty="0" smtClean="0"/>
              <a:t>-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don’t</a:t>
            </a:r>
            <a:r>
              <a:rPr lang="de-CH" dirty="0" smtClean="0"/>
              <a:t> </a:t>
            </a:r>
            <a:r>
              <a:rPr lang="de-CH" dirty="0" err="1" smtClean="0"/>
              <a:t>want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loose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information</a:t>
            </a:r>
            <a:r>
              <a:rPr lang="de-CH" dirty="0" smtClean="0"/>
              <a:t>:</a:t>
            </a:r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Save </a:t>
            </a:r>
            <a:r>
              <a:rPr lang="de-CH" dirty="0" err="1" smtClean="0"/>
              <a:t>as</a:t>
            </a:r>
            <a:r>
              <a:rPr lang="de-CH" dirty="0" smtClean="0"/>
              <a:t> a </a:t>
            </a:r>
            <a:r>
              <a:rPr lang="de-CH" dirty="0" err="1" smtClean="0"/>
              <a:t>draft</a:t>
            </a:r>
            <a:endParaRPr lang="de-CH" dirty="0" smtClean="0"/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Find </a:t>
            </a:r>
            <a:r>
              <a:rPr lang="de-CH" dirty="0" err="1" smtClean="0"/>
              <a:t>your</a:t>
            </a:r>
            <a:r>
              <a:rPr lang="de-CH" dirty="0" smtClean="0"/>
              <a:t> </a:t>
            </a:r>
            <a:r>
              <a:rPr lang="de-CH" dirty="0" err="1" smtClean="0"/>
              <a:t>draft</a:t>
            </a:r>
            <a:r>
              <a:rPr lang="de-CH" dirty="0" smtClean="0"/>
              <a:t> </a:t>
            </a:r>
            <a:r>
              <a:rPr lang="de-CH" dirty="0" err="1" smtClean="0"/>
              <a:t>again</a:t>
            </a:r>
            <a:r>
              <a:rPr lang="de-CH" dirty="0" smtClean="0"/>
              <a:t>: </a:t>
            </a:r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  <a:r>
              <a:rPr lang="de-CH" dirty="0" err="1" smtClean="0"/>
              <a:t>Managment</a:t>
            </a:r>
            <a:r>
              <a:rPr lang="de-CH" dirty="0" smtClean="0"/>
              <a:t> -&gt; </a:t>
            </a:r>
            <a:r>
              <a:rPr lang="de-CH" dirty="0" err="1" smtClean="0"/>
              <a:t>My</a:t>
            </a:r>
            <a:r>
              <a:rPr lang="de-CH" dirty="0" smtClean="0"/>
              <a:t> </a:t>
            </a:r>
            <a:r>
              <a:rPr lang="de-CH" dirty="0" err="1" smtClean="0"/>
              <a:t>stations</a:t>
            </a:r>
            <a:endParaRPr lang="de-C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9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 smtClean="0">
                <a:solidFill>
                  <a:srgbClr val="000090"/>
                </a:solidFill>
              </a:rPr>
              <a:t>Tip</a:t>
            </a:r>
            <a:r>
              <a:rPr lang="de-CH" b="1" dirty="0" smtClean="0">
                <a:solidFill>
                  <a:srgbClr val="000090"/>
                </a:solidFill>
              </a:rPr>
              <a:t> 3: Dates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 err="1" smtClean="0"/>
              <a:t>Which</a:t>
            </a:r>
            <a:r>
              <a:rPr lang="de-CH" dirty="0" smtClean="0"/>
              <a:t> </a:t>
            </a:r>
            <a:r>
              <a:rPr lang="de-CH" dirty="0" err="1" smtClean="0"/>
              <a:t>elements</a:t>
            </a:r>
            <a:r>
              <a:rPr lang="de-CH" dirty="0" smtClean="0"/>
              <a:t> in OSCAR </a:t>
            </a:r>
            <a:r>
              <a:rPr lang="de-CH" dirty="0" err="1" smtClean="0"/>
              <a:t>have</a:t>
            </a:r>
            <a:r>
              <a:rPr lang="de-CH" dirty="0" smtClean="0"/>
              <a:t> </a:t>
            </a:r>
            <a:r>
              <a:rPr lang="de-CH" dirty="0" err="1" smtClean="0"/>
              <a:t>dates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why</a:t>
            </a:r>
            <a:r>
              <a:rPr lang="de-CH" dirty="0" smtClean="0"/>
              <a:t>?</a:t>
            </a:r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Date </a:t>
            </a:r>
            <a:r>
              <a:rPr lang="de-CH" dirty="0" err="1" smtClean="0"/>
              <a:t>established</a:t>
            </a:r>
            <a:endParaRPr lang="de-CH" dirty="0" smtClean="0"/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  <a:r>
              <a:rPr lang="de-CH" dirty="0" err="1" smtClean="0"/>
              <a:t>Coordinates</a:t>
            </a:r>
            <a:endParaRPr lang="de-CH" dirty="0" smtClean="0"/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  <a:r>
              <a:rPr lang="de-CH" dirty="0" err="1" smtClean="0"/>
              <a:t>Deployments</a:t>
            </a:r>
            <a:endParaRPr lang="de-CH" dirty="0" smtClean="0"/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…</a:t>
            </a:r>
          </a:p>
          <a:p>
            <a:pPr marL="0" indent="0">
              <a:buNone/>
            </a:pPr>
            <a:endParaRPr lang="de-CH" dirty="0" smtClean="0"/>
          </a:p>
          <a:p>
            <a:r>
              <a:rPr lang="de-CH" dirty="0" err="1" smtClean="0"/>
              <a:t>What</a:t>
            </a:r>
            <a:r>
              <a:rPr lang="de-CH" dirty="0" smtClean="0"/>
              <a:t>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have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take</a:t>
            </a:r>
            <a:r>
              <a:rPr lang="de-CH" dirty="0" smtClean="0"/>
              <a:t> </a:t>
            </a:r>
            <a:r>
              <a:rPr lang="de-CH" dirty="0" err="1" smtClean="0"/>
              <a:t>into</a:t>
            </a:r>
            <a:r>
              <a:rPr lang="de-CH" dirty="0" smtClean="0"/>
              <a:t> </a:t>
            </a:r>
            <a:r>
              <a:rPr lang="de-CH" dirty="0" err="1" smtClean="0"/>
              <a:t>account</a:t>
            </a:r>
            <a:r>
              <a:rPr lang="de-CH" dirty="0" smtClean="0"/>
              <a:t>:</a:t>
            </a:r>
          </a:p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  <a:r>
              <a:rPr lang="de-CH" dirty="0" err="1" smtClean="0"/>
              <a:t>Correct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«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established</a:t>
            </a:r>
            <a:r>
              <a:rPr lang="de-CH" dirty="0" smtClean="0"/>
              <a:t> </a:t>
            </a:r>
            <a:r>
              <a:rPr lang="de-CH" dirty="0" err="1" smtClean="0"/>
              <a:t>date</a:t>
            </a:r>
            <a:r>
              <a:rPr lang="de-CH" dirty="0" smtClean="0"/>
              <a:t>» </a:t>
            </a:r>
            <a:r>
              <a:rPr lang="de-CH" dirty="0" err="1" smtClean="0"/>
              <a:t>does</a:t>
            </a:r>
            <a:r>
              <a:rPr lang="de-CH" dirty="0"/>
              <a:t> </a:t>
            </a:r>
            <a:r>
              <a:rPr lang="de-CH" dirty="0" smtClean="0"/>
              <a:t>			not </a:t>
            </a:r>
            <a:r>
              <a:rPr lang="de-CH" dirty="0" err="1" smtClean="0"/>
              <a:t>correct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date</a:t>
            </a:r>
            <a:r>
              <a:rPr lang="de-CH" dirty="0" smtClean="0"/>
              <a:t> in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deployments</a:t>
            </a:r>
            <a:endParaRPr lang="de-CH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9964" y="2338772"/>
            <a:ext cx="3286836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2400" dirty="0" err="1">
                <a:solidFill>
                  <a:srgbClr val="FF0000"/>
                </a:solidFill>
              </a:rPr>
              <a:t>M</a:t>
            </a:r>
            <a:r>
              <a:rPr lang="de-CH" sz="2400" dirty="0" err="1" smtClean="0">
                <a:solidFill>
                  <a:srgbClr val="FF0000"/>
                </a:solidFill>
              </a:rPr>
              <a:t>any</a:t>
            </a:r>
            <a:r>
              <a:rPr lang="de-CH" sz="2400" dirty="0" smtClean="0">
                <a:solidFill>
                  <a:srgbClr val="FF0000"/>
                </a:solidFill>
              </a:rPr>
              <a:t> </a:t>
            </a:r>
            <a:r>
              <a:rPr lang="de-CH" sz="2400" dirty="0" err="1" smtClean="0">
                <a:solidFill>
                  <a:srgbClr val="FF0000"/>
                </a:solidFill>
              </a:rPr>
              <a:t>date</a:t>
            </a:r>
            <a:r>
              <a:rPr lang="de-CH" sz="2400" dirty="0" smtClean="0">
                <a:solidFill>
                  <a:srgbClr val="FF0000"/>
                </a:solidFill>
              </a:rPr>
              <a:t>/</a:t>
            </a:r>
            <a:r>
              <a:rPr lang="de-CH" sz="2400" dirty="0" err="1" smtClean="0">
                <a:solidFill>
                  <a:srgbClr val="FF0000"/>
                </a:solidFill>
              </a:rPr>
              <a:t>timestamps</a:t>
            </a:r>
            <a:r>
              <a:rPr lang="de-CH" sz="2400" dirty="0" smtClean="0">
                <a:solidFill>
                  <a:srgbClr val="FF0000"/>
                </a:solidFill>
              </a:rPr>
              <a:t>:</a:t>
            </a:r>
          </a:p>
          <a:p>
            <a:endParaRPr lang="de-CH" sz="2400" dirty="0">
              <a:solidFill>
                <a:srgbClr val="FF0000"/>
              </a:solidFill>
            </a:endParaRPr>
          </a:p>
          <a:p>
            <a:r>
              <a:rPr lang="de-CH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de-CH" sz="2400" dirty="0" err="1" smtClean="0">
                <a:solidFill>
                  <a:srgbClr val="FF0000"/>
                </a:solidFill>
              </a:rPr>
              <a:t>From-To</a:t>
            </a:r>
            <a:endParaRPr lang="de-CH" sz="2400" dirty="0" smtClean="0">
              <a:solidFill>
                <a:srgbClr val="FF0000"/>
              </a:solidFill>
            </a:endParaRPr>
          </a:p>
          <a:p>
            <a:r>
              <a:rPr lang="de-CH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de-CH" sz="2400" dirty="0" err="1" smtClean="0">
                <a:solidFill>
                  <a:srgbClr val="FF0000"/>
                </a:solidFill>
              </a:rPr>
              <a:t>Since</a:t>
            </a:r>
            <a:r>
              <a:rPr lang="de-CH" sz="2400" dirty="0" smtClean="0">
                <a:solidFill>
                  <a:srgbClr val="FF0000"/>
                </a:solidFill>
              </a:rPr>
              <a:t>-Till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9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>
                <a:solidFill>
                  <a:srgbClr val="000090"/>
                </a:solidFill>
              </a:rPr>
              <a:t>OSCAR/Surface </a:t>
            </a:r>
            <a:r>
              <a:rPr lang="de-CH" b="1" dirty="0" err="1">
                <a:solidFill>
                  <a:srgbClr val="000090"/>
                </a:solidFill>
              </a:rPr>
              <a:t>is</a:t>
            </a:r>
            <a:r>
              <a:rPr lang="de-CH" b="1" dirty="0">
                <a:solidFill>
                  <a:srgbClr val="000090"/>
                </a:solidFill>
              </a:rPr>
              <a:t> </a:t>
            </a:r>
            <a:r>
              <a:rPr lang="de-CH" b="1" dirty="0" err="1">
                <a:solidFill>
                  <a:srgbClr val="000090"/>
                </a:solidFill>
              </a:rPr>
              <a:t>history</a:t>
            </a:r>
            <a:r>
              <a:rPr lang="de-CH" b="1" dirty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aware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Information </a:t>
            </a:r>
            <a:r>
              <a:rPr lang="de-CH" dirty="0" err="1" smtClean="0"/>
              <a:t>about</a:t>
            </a:r>
            <a:r>
              <a:rPr lang="de-CH" dirty="0" smtClean="0"/>
              <a:t> </a:t>
            </a:r>
            <a:r>
              <a:rPr lang="de-CH" dirty="0" err="1" smtClean="0"/>
              <a:t>past</a:t>
            </a:r>
            <a:r>
              <a:rPr lang="de-CH" dirty="0" smtClean="0"/>
              <a:t> </a:t>
            </a:r>
            <a:r>
              <a:rPr lang="de-CH" dirty="0" err="1" smtClean="0"/>
              <a:t>history</a:t>
            </a:r>
            <a:r>
              <a:rPr lang="de-CH" dirty="0" smtClean="0"/>
              <a:t>:</a:t>
            </a:r>
            <a:endParaRPr lang="de-CH" dirty="0"/>
          </a:p>
          <a:p>
            <a:pPr lvl="1"/>
            <a:endParaRPr lang="de-CH" dirty="0" smtClean="0"/>
          </a:p>
          <a:p>
            <a:pPr lvl="1"/>
            <a:r>
              <a:rPr lang="de-CH" dirty="0" smtClean="0"/>
              <a:t>Instrument </a:t>
            </a:r>
            <a:r>
              <a:rPr lang="de-CH" dirty="0" err="1" smtClean="0"/>
              <a:t>moved</a:t>
            </a:r>
            <a:r>
              <a:rPr lang="de-CH" dirty="0" smtClean="0"/>
              <a:t> </a:t>
            </a:r>
            <a:r>
              <a:rPr lang="de-CH" dirty="0" err="1" smtClean="0"/>
              <a:t>from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another</a:t>
            </a:r>
            <a:endParaRPr lang="de-CH" dirty="0" smtClean="0"/>
          </a:p>
          <a:p>
            <a:pPr lvl="1"/>
            <a:r>
              <a:rPr lang="de-CH" dirty="0" smtClean="0"/>
              <a:t>Instrument </a:t>
            </a:r>
            <a:r>
              <a:rPr lang="de-CH" dirty="0" err="1" smtClean="0"/>
              <a:t>re-located</a:t>
            </a:r>
            <a:r>
              <a:rPr lang="de-CH" dirty="0" smtClean="0"/>
              <a:t> at </a:t>
            </a:r>
            <a:r>
              <a:rPr lang="de-CH" dirty="0" err="1" smtClean="0"/>
              <a:t>station</a:t>
            </a:r>
            <a:endParaRPr lang="de-CH" dirty="0" smtClean="0"/>
          </a:p>
          <a:p>
            <a:pPr lvl="1"/>
            <a:r>
              <a:rPr lang="de-CH" dirty="0" smtClean="0"/>
              <a:t>Maintenance </a:t>
            </a:r>
            <a:r>
              <a:rPr lang="de-CH" dirty="0" err="1" smtClean="0"/>
              <a:t>schedules</a:t>
            </a:r>
            <a:r>
              <a:rPr lang="de-CH" dirty="0" smtClean="0"/>
              <a:t> </a:t>
            </a:r>
            <a:r>
              <a:rPr lang="de-CH" dirty="0" err="1" smtClean="0"/>
              <a:t>changed</a:t>
            </a:r>
            <a:endParaRPr lang="de-CH" dirty="0" smtClean="0"/>
          </a:p>
          <a:p>
            <a:pPr lvl="1"/>
            <a:r>
              <a:rPr lang="de-CH" dirty="0" smtClean="0"/>
              <a:t>Station, </a:t>
            </a:r>
            <a:r>
              <a:rPr lang="de-CH" dirty="0" err="1" smtClean="0"/>
              <a:t>instrument</a:t>
            </a:r>
            <a:r>
              <a:rPr lang="de-CH" dirty="0" smtClean="0"/>
              <a:t> log </a:t>
            </a:r>
            <a:r>
              <a:rPr lang="de-CH" dirty="0" err="1" smtClean="0"/>
              <a:t>books</a:t>
            </a:r>
            <a:r>
              <a:rPr lang="de-CH" dirty="0" smtClean="0"/>
              <a:t>, </a:t>
            </a:r>
            <a:r>
              <a:rPr lang="de-CH" dirty="0" err="1" smtClean="0"/>
              <a:t>events</a:t>
            </a:r>
            <a:endParaRPr lang="de-CH" dirty="0" smtClean="0"/>
          </a:p>
          <a:p>
            <a:pPr lvl="1"/>
            <a:r>
              <a:rPr lang="de-CH" dirty="0" smtClean="0"/>
              <a:t>…</a:t>
            </a:r>
          </a:p>
          <a:p>
            <a:pPr lvl="1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190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b="1" dirty="0" smtClean="0">
                <a:solidFill>
                  <a:srgbClr val="000090"/>
                </a:solidFill>
              </a:rPr>
              <a:t>Add </a:t>
            </a:r>
            <a:r>
              <a:rPr lang="de-CH" b="1" dirty="0" err="1" smtClean="0">
                <a:solidFill>
                  <a:srgbClr val="000090"/>
                </a:solidFill>
              </a:rPr>
              <a:t>and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correct</a:t>
            </a:r>
            <a:r>
              <a:rPr lang="de-CH" b="1" dirty="0" smtClean="0">
                <a:solidFill>
                  <a:srgbClr val="000090"/>
                </a:solidFill>
              </a:rPr>
              <a:t>, </a:t>
            </a:r>
            <a:r>
              <a:rPr lang="de-CH" b="1" dirty="0" err="1" smtClean="0">
                <a:solidFill>
                  <a:srgbClr val="000090"/>
                </a:solidFill>
              </a:rPr>
              <a:t>don’t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delete</a:t>
            </a:r>
            <a:r>
              <a:rPr lang="de-CH" b="1" dirty="0" smtClean="0">
                <a:solidFill>
                  <a:srgbClr val="000090"/>
                </a:solidFill>
              </a:rPr>
              <a:t>!</a:t>
            </a: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7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 err="1" smtClean="0">
                <a:solidFill>
                  <a:srgbClr val="000090"/>
                </a:solidFill>
              </a:rPr>
              <a:t>Tip</a:t>
            </a:r>
            <a:r>
              <a:rPr lang="de-CH" b="1" dirty="0" smtClean="0">
                <a:solidFill>
                  <a:srgbClr val="000090"/>
                </a:solidFill>
              </a:rPr>
              <a:t> 4: </a:t>
            </a:r>
            <a:r>
              <a:rPr lang="de-CH" b="1" dirty="0" err="1" smtClean="0">
                <a:solidFill>
                  <a:srgbClr val="000090"/>
                </a:solidFill>
              </a:rPr>
              <a:t>Speak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>
                <a:solidFill>
                  <a:srgbClr val="000090"/>
                </a:solidFill>
              </a:rPr>
              <a:t>to</a:t>
            </a:r>
            <a:r>
              <a:rPr lang="de-CH" b="1" dirty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your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neighbour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err="1" smtClean="0"/>
              <a:t>Creating</a:t>
            </a:r>
            <a:r>
              <a:rPr lang="de-CH" dirty="0" smtClean="0"/>
              <a:t> a </a:t>
            </a:r>
            <a:r>
              <a:rPr lang="de-CH" dirty="0" err="1" smtClean="0"/>
              <a:t>new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close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an </a:t>
            </a:r>
            <a:r>
              <a:rPr lang="de-CH" dirty="0" err="1" smtClean="0"/>
              <a:t>existing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: </a:t>
            </a:r>
            <a:r>
              <a:rPr lang="de-CH" dirty="0" err="1" smtClean="0"/>
              <a:t>warning</a:t>
            </a:r>
            <a:r>
              <a:rPr lang="de-CH" dirty="0" smtClean="0"/>
              <a:t> </a:t>
            </a:r>
            <a:r>
              <a:rPr lang="de-CH" dirty="0" err="1" smtClean="0"/>
              <a:t>from</a:t>
            </a:r>
            <a:r>
              <a:rPr lang="de-CH" dirty="0" smtClean="0"/>
              <a:t> OSCAR</a:t>
            </a:r>
          </a:p>
          <a:p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it</a:t>
            </a:r>
            <a:r>
              <a:rPr lang="de-CH" dirty="0" smtClean="0"/>
              <a:t> </a:t>
            </a:r>
            <a:r>
              <a:rPr lang="de-CH" dirty="0" err="1" smtClean="0"/>
              <a:t>makes</a:t>
            </a:r>
            <a:r>
              <a:rPr lang="de-CH" dirty="0" smtClean="0"/>
              <a:t> sense: </a:t>
            </a:r>
            <a:r>
              <a:rPr lang="de-CH" dirty="0" err="1" smtClean="0"/>
              <a:t>use</a:t>
            </a:r>
            <a:r>
              <a:rPr lang="de-CH" dirty="0" smtClean="0"/>
              <a:t> </a:t>
            </a:r>
            <a:r>
              <a:rPr lang="de-CH" dirty="0" err="1" smtClean="0"/>
              <a:t>existing</a:t>
            </a:r>
            <a:r>
              <a:rPr lang="de-CH" dirty="0" smtClean="0"/>
              <a:t> OSCAR 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complement</a:t>
            </a:r>
            <a:r>
              <a:rPr lang="de-CH" dirty="0" smtClean="0"/>
              <a:t> </a:t>
            </a:r>
            <a:r>
              <a:rPr lang="de-CH" dirty="0" err="1" smtClean="0"/>
              <a:t>it</a:t>
            </a:r>
            <a:endParaRPr lang="de-CH" dirty="0" smtClean="0"/>
          </a:p>
          <a:p>
            <a:r>
              <a:rPr lang="de-CH" dirty="0" smtClean="0"/>
              <a:t>An </a:t>
            </a:r>
            <a:r>
              <a:rPr lang="de-CH" dirty="0" err="1" smtClean="0"/>
              <a:t>observing</a:t>
            </a:r>
            <a:r>
              <a:rPr lang="de-CH" dirty="0" smtClean="0"/>
              <a:t> </a:t>
            </a:r>
            <a:r>
              <a:rPr lang="de-CH" dirty="0" err="1" smtClean="0"/>
              <a:t>facility</a:t>
            </a:r>
            <a:r>
              <a:rPr lang="de-CH" dirty="0" smtClean="0"/>
              <a:t> </a:t>
            </a:r>
            <a:r>
              <a:rPr lang="de-CH" dirty="0" err="1" smtClean="0"/>
              <a:t>can</a:t>
            </a:r>
            <a:r>
              <a:rPr lang="de-CH" dirty="0" smtClean="0"/>
              <a:t> host </a:t>
            </a:r>
            <a:r>
              <a:rPr lang="de-CH" dirty="0" err="1" smtClean="0"/>
              <a:t>many</a:t>
            </a:r>
            <a:r>
              <a:rPr lang="de-CH" dirty="0" smtClean="0"/>
              <a:t> different </a:t>
            </a:r>
            <a:r>
              <a:rPr lang="de-CH" dirty="0" err="1" smtClean="0"/>
              <a:t>instruments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serve</a:t>
            </a:r>
            <a:r>
              <a:rPr lang="de-CH" dirty="0" smtClean="0"/>
              <a:t> </a:t>
            </a:r>
            <a:r>
              <a:rPr lang="de-CH" dirty="0" err="1" smtClean="0"/>
              <a:t>several</a:t>
            </a:r>
            <a:r>
              <a:rPr lang="de-CH" dirty="0" smtClean="0"/>
              <a:t> </a:t>
            </a:r>
            <a:r>
              <a:rPr lang="de-CH" dirty="0" err="1" smtClean="0"/>
              <a:t>programs</a:t>
            </a:r>
            <a:r>
              <a:rPr lang="de-CH" dirty="0" smtClean="0"/>
              <a:t> / </a:t>
            </a:r>
            <a:r>
              <a:rPr lang="de-CH" dirty="0" err="1" smtClean="0"/>
              <a:t>networks</a:t>
            </a:r>
            <a:endParaRPr lang="de-CH" dirty="0" smtClean="0"/>
          </a:p>
          <a:p>
            <a:r>
              <a:rPr lang="de-CH" dirty="0" err="1"/>
              <a:t>Several</a:t>
            </a:r>
            <a:r>
              <a:rPr lang="de-CH" dirty="0"/>
              <a:t> </a:t>
            </a:r>
            <a:r>
              <a:rPr lang="de-CH" dirty="0" err="1"/>
              <a:t>organizations</a:t>
            </a:r>
            <a:r>
              <a:rPr lang="de-CH" dirty="0"/>
              <a:t> </a:t>
            </a:r>
            <a:r>
              <a:rPr lang="de-CH" dirty="0" err="1"/>
              <a:t>can</a:t>
            </a:r>
            <a:r>
              <a:rPr lang="de-CH" dirty="0"/>
              <a:t> </a:t>
            </a:r>
            <a:r>
              <a:rPr lang="de-CH" dirty="0" err="1"/>
              <a:t>share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same </a:t>
            </a:r>
            <a:r>
              <a:rPr lang="de-CH" dirty="0" err="1"/>
              <a:t>observing</a:t>
            </a:r>
            <a:r>
              <a:rPr lang="de-CH" dirty="0"/>
              <a:t> </a:t>
            </a:r>
            <a:r>
              <a:rPr lang="de-CH" dirty="0" err="1"/>
              <a:t>facility</a:t>
            </a:r>
            <a:endParaRPr lang="de-CH" dirty="0"/>
          </a:p>
          <a:p>
            <a:pPr marL="0" indent="0">
              <a:buNone/>
            </a:pPr>
            <a:endParaRPr lang="de-CH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01890" y="1781294"/>
            <a:ext cx="3669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dirty="0"/>
              <a:t>More </a:t>
            </a:r>
            <a:r>
              <a:rPr lang="de-CH" dirty="0" err="1"/>
              <a:t>stations</a:t>
            </a:r>
            <a:r>
              <a:rPr lang="de-CH" dirty="0"/>
              <a:t> </a:t>
            </a:r>
            <a:r>
              <a:rPr lang="de-CH" dirty="0" err="1"/>
              <a:t>only</a:t>
            </a:r>
            <a:r>
              <a:rPr lang="de-CH" dirty="0"/>
              <a:t> </a:t>
            </a:r>
            <a:r>
              <a:rPr lang="de-CH" dirty="0" err="1"/>
              <a:t>mean</a:t>
            </a:r>
            <a:r>
              <a:rPr lang="de-CH" dirty="0"/>
              <a:t> </a:t>
            </a:r>
            <a:r>
              <a:rPr lang="de-CH" dirty="0" err="1"/>
              <a:t>more</a:t>
            </a:r>
            <a:r>
              <a:rPr lang="de-CH" dirty="0"/>
              <a:t> </a:t>
            </a:r>
            <a:r>
              <a:rPr lang="de-CH" dirty="0" err="1"/>
              <a:t>work</a:t>
            </a:r>
            <a:r>
              <a:rPr lang="de-CH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6914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b="1" dirty="0" err="1" smtClean="0">
                <a:solidFill>
                  <a:srgbClr val="000090"/>
                </a:solidFill>
              </a:rPr>
              <a:t>Consolidate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co-located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stations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or</a:t>
            </a:r>
            <a:r>
              <a:rPr lang="de-CH" b="1" dirty="0" smtClean="0">
                <a:solidFill>
                  <a:srgbClr val="000090"/>
                </a:solidFill>
              </a:rPr>
              <a:t> link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0640"/>
            <a:ext cx="8229600" cy="4815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 err="1" smtClean="0"/>
              <a:t>It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possible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combine</a:t>
            </a:r>
            <a:r>
              <a:rPr lang="de-CH" dirty="0" smtClean="0"/>
              <a:t> </a:t>
            </a:r>
            <a:r>
              <a:rPr lang="de-CH" dirty="0" err="1" smtClean="0"/>
              <a:t>two</a:t>
            </a:r>
            <a:r>
              <a:rPr lang="de-CH" dirty="0" smtClean="0"/>
              <a:t> </a:t>
            </a:r>
            <a:r>
              <a:rPr lang="de-CH" dirty="0" err="1" smtClean="0"/>
              <a:t>stations</a:t>
            </a:r>
            <a:r>
              <a:rPr lang="de-CH" dirty="0" smtClean="0"/>
              <a:t>:</a:t>
            </a:r>
          </a:p>
          <a:p>
            <a:pPr marL="0" indent="0">
              <a:buNone/>
            </a:pPr>
            <a:endParaRPr lang="de-CH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de-CH" dirty="0" smtClean="0"/>
              <a:t> </a:t>
            </a:r>
            <a:r>
              <a:rPr lang="de-CH" dirty="0" err="1" smtClean="0"/>
              <a:t>Decide</a:t>
            </a:r>
            <a:r>
              <a:rPr lang="de-CH" dirty="0" smtClean="0"/>
              <a:t> </a:t>
            </a:r>
            <a:r>
              <a:rPr lang="de-CH" dirty="0" err="1" smtClean="0"/>
              <a:t>which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should</a:t>
            </a:r>
            <a:r>
              <a:rPr lang="de-CH" dirty="0" smtClean="0"/>
              <a:t> </a:t>
            </a:r>
            <a:r>
              <a:rPr lang="de-CH" dirty="0" err="1" smtClean="0"/>
              <a:t>remain</a:t>
            </a:r>
            <a:endParaRPr lang="de-CH" dirty="0" smtClean="0"/>
          </a:p>
          <a:p>
            <a:pPr marL="514350" indent="-514350">
              <a:buFont typeface="+mj-lt"/>
              <a:buAutoNum type="arabicPeriod"/>
            </a:pPr>
            <a:r>
              <a:rPr lang="de-CH" dirty="0" err="1" smtClean="0"/>
              <a:t>Copy</a:t>
            </a:r>
            <a:r>
              <a:rPr lang="de-CH" dirty="0" smtClean="0"/>
              <a:t> all </a:t>
            </a:r>
            <a:r>
              <a:rPr lang="de-CH" dirty="0" err="1" smtClean="0"/>
              <a:t>information</a:t>
            </a:r>
            <a:r>
              <a:rPr lang="de-CH" dirty="0" smtClean="0"/>
              <a:t> </a:t>
            </a:r>
            <a:r>
              <a:rPr lang="de-CH" dirty="0" err="1" smtClean="0"/>
              <a:t>from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other</a:t>
            </a:r>
            <a:endParaRPr lang="de-CH" dirty="0" smtClean="0"/>
          </a:p>
          <a:p>
            <a:pPr marL="514350" indent="-514350">
              <a:buFont typeface="+mj-lt"/>
              <a:buAutoNum type="arabicPeriod"/>
            </a:pPr>
            <a:r>
              <a:rPr lang="de-CH" dirty="0" err="1"/>
              <a:t>U</a:t>
            </a:r>
            <a:r>
              <a:rPr lang="de-CH" dirty="0" err="1" smtClean="0"/>
              <a:t>se</a:t>
            </a:r>
            <a:r>
              <a:rPr lang="de-CH" dirty="0" smtClean="0"/>
              <a:t> «Support»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request</a:t>
            </a:r>
            <a:r>
              <a:rPr lang="de-CH" dirty="0" smtClean="0"/>
              <a:t> </a:t>
            </a:r>
            <a:r>
              <a:rPr lang="de-CH" dirty="0" err="1" smtClean="0"/>
              <a:t>complete</a:t>
            </a:r>
            <a:r>
              <a:rPr lang="de-CH" dirty="0" smtClean="0"/>
              <a:t> </a:t>
            </a:r>
            <a:r>
              <a:rPr lang="de-CH" dirty="0" err="1" smtClean="0"/>
              <a:t>deletion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endParaRPr lang="de-CH" dirty="0" smtClean="0"/>
          </a:p>
          <a:p>
            <a:pPr marL="514350" indent="-514350">
              <a:buFont typeface="+mj-lt"/>
              <a:buAutoNum type="arabicPeriod"/>
            </a:pPr>
            <a:endParaRPr lang="de-CH" sz="1300" dirty="0"/>
          </a:p>
          <a:p>
            <a:pPr marL="0" indent="0">
              <a:buNone/>
            </a:pPr>
            <a:r>
              <a:rPr lang="de-CH" dirty="0" err="1" smtClean="0"/>
              <a:t>It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possible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link </a:t>
            </a:r>
            <a:r>
              <a:rPr lang="de-CH" dirty="0" err="1" smtClean="0"/>
              <a:t>two</a:t>
            </a:r>
            <a:r>
              <a:rPr lang="de-CH" dirty="0" smtClean="0"/>
              <a:t> </a:t>
            </a:r>
            <a:r>
              <a:rPr lang="de-CH" dirty="0" err="1" smtClean="0"/>
              <a:t>stations</a:t>
            </a:r>
            <a:r>
              <a:rPr lang="de-CH" dirty="0" smtClean="0"/>
              <a:t>:</a:t>
            </a:r>
          </a:p>
          <a:p>
            <a:pPr marL="0" indent="0">
              <a:buNone/>
            </a:pPr>
            <a:endParaRPr lang="de-CH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de-CH" dirty="0" err="1"/>
              <a:t>Contact</a:t>
            </a:r>
            <a:r>
              <a:rPr lang="de-CH" dirty="0"/>
              <a:t> «Support» </a:t>
            </a:r>
            <a:r>
              <a:rPr lang="de-CH" dirty="0" err="1"/>
              <a:t>for</a:t>
            </a:r>
            <a:r>
              <a:rPr lang="de-CH" dirty="0"/>
              <a:t> </a:t>
            </a:r>
            <a:r>
              <a:rPr lang="de-CH" dirty="0" err="1"/>
              <a:t>more</a:t>
            </a:r>
            <a:r>
              <a:rPr lang="de-CH" dirty="0"/>
              <a:t> </a:t>
            </a:r>
            <a:r>
              <a:rPr lang="de-CH" dirty="0" err="1"/>
              <a:t>information</a:t>
            </a:r>
            <a:endParaRPr lang="de-CH" dirty="0" smtClean="0"/>
          </a:p>
          <a:p>
            <a:pPr marL="514350" indent="-514350">
              <a:buFont typeface="+mj-lt"/>
              <a:buAutoNum type="arabicPeriod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599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 smtClean="0">
                <a:solidFill>
                  <a:srgbClr val="000090"/>
                </a:solidFill>
              </a:rPr>
              <a:t>Tip</a:t>
            </a:r>
            <a:r>
              <a:rPr lang="de-CH" b="1" dirty="0" smtClean="0">
                <a:solidFill>
                  <a:srgbClr val="000090"/>
                </a:solidFill>
              </a:rPr>
              <a:t> 5: </a:t>
            </a:r>
            <a:r>
              <a:rPr lang="de-CH" b="1" dirty="0" err="1" smtClean="0">
                <a:solidFill>
                  <a:srgbClr val="000090"/>
                </a:solidFill>
              </a:rPr>
              <a:t>Where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to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get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help</a:t>
            </a:r>
            <a:endParaRPr lang="en-US" b="1" dirty="0">
              <a:solidFill>
                <a:srgbClr val="00009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585756"/>
            <a:ext cx="53625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425588" y="1600200"/>
            <a:ext cx="1146412" cy="21495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7202"/>
            <a:ext cx="1931361" cy="222067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4572000" y="1600200"/>
            <a:ext cx="887104" cy="21495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721" y="3821514"/>
            <a:ext cx="3540706" cy="230464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739" y="3269647"/>
            <a:ext cx="3609839" cy="22031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0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 smtClean="0">
                <a:solidFill>
                  <a:srgbClr val="000090"/>
                </a:solidFill>
              </a:rPr>
              <a:t>Support </a:t>
            </a:r>
            <a:r>
              <a:rPr lang="de-CH" b="1" dirty="0" err="1" smtClean="0">
                <a:solidFill>
                  <a:srgbClr val="000090"/>
                </a:solidFill>
              </a:rPr>
              <a:t>and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further</a:t>
            </a:r>
            <a:r>
              <a:rPr lang="de-CH" b="1" dirty="0" smtClean="0">
                <a:solidFill>
                  <a:srgbClr val="000090"/>
                </a:solidFill>
              </a:rPr>
              <a:t> </a:t>
            </a:r>
            <a:r>
              <a:rPr lang="de-CH" b="1" dirty="0" err="1" smtClean="0">
                <a:solidFill>
                  <a:srgbClr val="000090"/>
                </a:solidFill>
              </a:rPr>
              <a:t>help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CH" dirty="0" smtClean="0"/>
              <a:t>OSCAR/Surface </a:t>
            </a:r>
            <a:r>
              <a:rPr lang="de-CH" dirty="0" err="1" smtClean="0"/>
              <a:t>helpdek</a:t>
            </a:r>
            <a:r>
              <a:rPr lang="de-CH" dirty="0" smtClean="0"/>
              <a:t> </a:t>
            </a:r>
          </a:p>
          <a:p>
            <a:pPr lvl="1"/>
            <a:r>
              <a:rPr lang="de-CH" dirty="0" smtClean="0"/>
              <a:t>1st </a:t>
            </a:r>
            <a:r>
              <a:rPr lang="de-CH" dirty="0" err="1" smtClean="0"/>
              <a:t>and</a:t>
            </a:r>
            <a:r>
              <a:rPr lang="de-CH" dirty="0" smtClean="0"/>
              <a:t> 2nd </a:t>
            </a:r>
            <a:r>
              <a:rPr lang="de-CH" dirty="0" err="1" smtClean="0"/>
              <a:t>level</a:t>
            </a:r>
            <a:r>
              <a:rPr lang="de-CH" dirty="0" smtClean="0"/>
              <a:t> </a:t>
            </a:r>
            <a:r>
              <a:rPr lang="de-CH" dirty="0" err="1" smtClean="0"/>
              <a:t>support</a:t>
            </a:r>
            <a:r>
              <a:rPr lang="de-CH" dirty="0" smtClean="0"/>
              <a:t> </a:t>
            </a:r>
          </a:p>
          <a:p>
            <a:pPr lvl="1"/>
            <a:r>
              <a:rPr lang="de-CH" dirty="0" err="1" smtClean="0"/>
              <a:t>Operated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</a:t>
            </a:r>
            <a:r>
              <a:rPr lang="de-CH" dirty="0" err="1" smtClean="0"/>
              <a:t>MeteoSwiss</a:t>
            </a:r>
            <a:endParaRPr lang="de-CH" dirty="0" smtClean="0"/>
          </a:p>
          <a:p>
            <a:r>
              <a:rPr lang="de-CH" dirty="0"/>
              <a:t>OSCAR/Surface Learning Resources </a:t>
            </a:r>
            <a:r>
              <a:rPr lang="de-CH" dirty="0" smtClean="0"/>
              <a:t>Portal on WMO </a:t>
            </a:r>
            <a:r>
              <a:rPr lang="de-CH" dirty="0" err="1" smtClean="0"/>
              <a:t>Moodle</a:t>
            </a:r>
            <a:r>
              <a:rPr lang="de-CH" dirty="0" smtClean="0"/>
              <a:t> </a:t>
            </a:r>
            <a:r>
              <a:rPr lang="de-CH" dirty="0" err="1" smtClean="0"/>
              <a:t>site</a:t>
            </a:r>
            <a:endParaRPr lang="de-CH" dirty="0" smtClean="0"/>
          </a:p>
          <a:p>
            <a:pPr lvl="1"/>
            <a:r>
              <a:rPr lang="de-CH" dirty="0" err="1" smtClean="0"/>
              <a:t>Presentations</a:t>
            </a:r>
            <a:endParaRPr lang="de-CH" dirty="0" smtClean="0"/>
          </a:p>
          <a:p>
            <a:pPr lvl="1"/>
            <a:r>
              <a:rPr lang="de-CH" dirty="0" smtClean="0"/>
              <a:t>Videos</a:t>
            </a:r>
          </a:p>
          <a:p>
            <a:pPr lvl="1"/>
            <a:r>
              <a:rPr lang="de-CH" dirty="0" err="1" smtClean="0"/>
              <a:t>Discussion</a:t>
            </a:r>
            <a:r>
              <a:rPr lang="de-CH" dirty="0" smtClean="0"/>
              <a:t> </a:t>
            </a:r>
            <a:r>
              <a:rPr lang="de-CH" dirty="0" err="1" smtClean="0"/>
              <a:t>forums</a:t>
            </a:r>
            <a:r>
              <a:rPr lang="de-CH" dirty="0" smtClean="0"/>
              <a:t> </a:t>
            </a:r>
          </a:p>
          <a:p>
            <a:pPr lvl="1"/>
            <a:r>
              <a:rPr lang="de-CH" dirty="0" smtClean="0"/>
              <a:t>OSCAR/Surface </a:t>
            </a:r>
            <a:r>
              <a:rPr lang="de-CH" dirty="0" err="1" smtClean="0"/>
              <a:t>blog</a:t>
            </a:r>
            <a:endParaRPr lang="de-CH" dirty="0"/>
          </a:p>
          <a:p>
            <a:r>
              <a:rPr lang="de-CH" dirty="0" smtClean="0"/>
              <a:t>OSCAR/Surface User Manual </a:t>
            </a:r>
          </a:p>
          <a:p>
            <a:r>
              <a:rPr lang="de-CH" dirty="0" smtClean="0"/>
              <a:t>WMO OSCAR </a:t>
            </a:r>
            <a:r>
              <a:rPr lang="de-CH" dirty="0" err="1" smtClean="0"/>
              <a:t>team</a:t>
            </a:r>
            <a:r>
              <a:rPr lang="de-CH" dirty="0" smtClean="0"/>
              <a:t> (oscar@wmo.int)</a:t>
            </a:r>
          </a:p>
        </p:txBody>
      </p:sp>
    </p:spTree>
    <p:extLst>
      <p:ext uri="{BB962C8B-B14F-4D97-AF65-F5344CB8AC3E}">
        <p14:creationId xmlns:p14="http://schemas.microsoft.com/office/powerpoint/2010/main" val="251265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279</TotalTime>
  <Words>282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WMO_BLUE_Powerpoint_en_fr</vt:lpstr>
      <vt:lpstr>WMO_WHITE_Powerpoint_en_fr</vt:lpstr>
      <vt:lpstr>PowerPoint Presentation</vt:lpstr>
      <vt:lpstr>Tip 1: Ctrl C + Ctrl V in OSCAR</vt:lpstr>
      <vt:lpstr>Tip 2: Step by step </vt:lpstr>
      <vt:lpstr>Tip 3: Dates</vt:lpstr>
      <vt:lpstr>OSCAR/Surface is history aware</vt:lpstr>
      <vt:lpstr>Tip 4: Speak to your neighbour</vt:lpstr>
      <vt:lpstr>Consolidate co-located stations or link</vt:lpstr>
      <vt:lpstr>Tip 5: Where to get help</vt:lpstr>
      <vt:lpstr>Support and further help</vt:lpstr>
      <vt:lpstr>PowerPoint Presentation</vt:lpstr>
    </vt:vector>
  </TitlesOfParts>
  <Company>WMO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 Proescholdt</dc:creator>
  <cp:lastModifiedBy>Luisa Ickes</cp:lastModifiedBy>
  <cp:revision>131</cp:revision>
  <cp:lastPrinted>2017-05-09T06:04:30Z</cp:lastPrinted>
  <dcterms:created xsi:type="dcterms:W3CDTF">2016-05-31T14:56:00Z</dcterms:created>
  <dcterms:modified xsi:type="dcterms:W3CDTF">2019-04-18T10:17:20Z</dcterms:modified>
</cp:coreProperties>
</file>