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2" r:id="rId3"/>
    <p:sldId id="257" r:id="rId4"/>
    <p:sldId id="258" r:id="rId5"/>
    <p:sldId id="272" r:id="rId6"/>
    <p:sldId id="260" r:id="rId7"/>
    <p:sldId id="271" r:id="rId8"/>
    <p:sldId id="265" r:id="rId9"/>
    <p:sldId id="267" r:id="rId10"/>
    <p:sldId id="273" r:id="rId11"/>
    <p:sldId id="266" r:id="rId12"/>
    <p:sldId id="276" r:id="rId13"/>
    <p:sldId id="277" r:id="rId14"/>
    <p:sldId id="278" r:id="rId15"/>
    <p:sldId id="262" r:id="rId16"/>
    <p:sldId id="269" r:id="rId17"/>
    <p:sldId id="274" r:id="rId18"/>
    <p:sldId id="279" r:id="rId19"/>
    <p:sldId id="280" r:id="rId20"/>
    <p:sldId id="261" r:id="rId21"/>
    <p:sldId id="270" r:id="rId22"/>
    <p:sldId id="281" r:id="rId23"/>
    <p:sldId id="283" r:id="rId2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8"/>
    <p:restoredTop sz="94551"/>
  </p:normalViewPr>
  <p:slideViewPr>
    <p:cSldViewPr snapToGrid="0" snapToObjects="1">
      <p:cViewPr>
        <p:scale>
          <a:sx n="122" d="100"/>
          <a:sy n="122"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7FAB0-D4E1-4288-8E8F-D225DB0FD21F}" type="doc">
      <dgm:prSet loTypeId="urn:microsoft.com/office/officeart/2005/8/layout/pyramid1" loCatId="pyramid" qsTypeId="urn:microsoft.com/office/officeart/2005/8/quickstyle/simple1" qsCatId="simple" csTypeId="urn:microsoft.com/office/officeart/2005/8/colors/accent1_2" csCatId="accent1" phldr="1"/>
      <dgm:spPr/>
    </dgm:pt>
    <dgm:pt modelId="{7A50A011-2DFA-4676-AD91-49C57508ED3B}">
      <dgm:prSet phldrT="[Text]" custT="1"/>
      <dgm:spPr>
        <a:solidFill>
          <a:schemeClr val="tx2"/>
        </a:solidFill>
      </dgm:spPr>
      <dgm:t>
        <a:bodyPr/>
        <a:lstStyle/>
        <a:p>
          <a:pPr algn="ctr"/>
          <a:r>
            <a:rPr lang="en-AU" sz="2000"/>
            <a:t/>
          </a:r>
          <a:br>
            <a:rPr lang="en-AU" sz="2000"/>
          </a:br>
          <a:r>
            <a:rPr lang="en-AU" sz="2000"/>
            <a:t/>
          </a:r>
          <a:br>
            <a:rPr lang="en-AU" sz="2000"/>
          </a:br>
          <a:r>
            <a:rPr lang="en-AU" sz="2000">
              <a:solidFill>
                <a:schemeClr val="bg1"/>
              </a:solidFill>
            </a:rPr>
            <a:t>Technical </a:t>
          </a:r>
          <a:br>
            <a:rPr lang="en-AU" sz="2000">
              <a:solidFill>
                <a:schemeClr val="bg1"/>
              </a:solidFill>
            </a:rPr>
          </a:br>
          <a:r>
            <a:rPr lang="en-AU" sz="2000">
              <a:solidFill>
                <a:schemeClr val="bg1"/>
              </a:solidFill>
            </a:rPr>
            <a:t>Competencies</a:t>
          </a:r>
        </a:p>
      </dgm:t>
    </dgm:pt>
    <dgm:pt modelId="{4228C61D-CA01-453E-B9FD-520623D4EC1C}" type="parTrans" cxnId="{DC7B92A8-B214-4261-BD2C-83B33CBD163E}">
      <dgm:prSet/>
      <dgm:spPr/>
      <dgm:t>
        <a:bodyPr/>
        <a:lstStyle/>
        <a:p>
          <a:pPr algn="ctr"/>
          <a:endParaRPr lang="en-AU"/>
        </a:p>
      </dgm:t>
    </dgm:pt>
    <dgm:pt modelId="{9B1E849F-407C-4F46-8A42-4419D4648168}" type="sibTrans" cxnId="{DC7B92A8-B214-4261-BD2C-83B33CBD163E}">
      <dgm:prSet/>
      <dgm:spPr/>
      <dgm:t>
        <a:bodyPr/>
        <a:lstStyle/>
        <a:p>
          <a:pPr algn="ctr"/>
          <a:endParaRPr lang="en-AU"/>
        </a:p>
      </dgm:t>
    </dgm:pt>
    <dgm:pt modelId="{3C222561-D20F-44C0-B0DD-4425D7F90BCC}">
      <dgm:prSet phldrT="[Text]" custT="1"/>
      <dgm:spPr/>
      <dgm:t>
        <a:bodyPr/>
        <a:lstStyle/>
        <a:p>
          <a:pPr algn="ctr"/>
          <a:r>
            <a:rPr lang="en-AU" sz="2000"/>
            <a:t>Transferable Skills</a:t>
          </a:r>
        </a:p>
      </dgm:t>
    </dgm:pt>
    <dgm:pt modelId="{E553303B-8D55-4F59-BD8B-3D9C046C843E}" type="parTrans" cxnId="{755729DC-3F94-4B7B-9B31-E6D3088ABB20}">
      <dgm:prSet/>
      <dgm:spPr/>
      <dgm:t>
        <a:bodyPr/>
        <a:lstStyle/>
        <a:p>
          <a:pPr algn="ctr"/>
          <a:endParaRPr lang="en-AU"/>
        </a:p>
      </dgm:t>
    </dgm:pt>
    <dgm:pt modelId="{B5D2F03D-A3BF-4900-8D11-D8F7E64B3075}" type="sibTrans" cxnId="{755729DC-3F94-4B7B-9B31-E6D3088ABB20}">
      <dgm:prSet/>
      <dgm:spPr/>
      <dgm:t>
        <a:bodyPr/>
        <a:lstStyle/>
        <a:p>
          <a:pPr algn="ctr"/>
          <a:endParaRPr lang="en-AU"/>
        </a:p>
      </dgm:t>
    </dgm:pt>
    <dgm:pt modelId="{91F7F6CA-1C2F-483A-89FF-6829B81029BF}">
      <dgm:prSet phldrT="[Text]" custT="1"/>
      <dgm:spPr/>
      <dgm:t>
        <a:bodyPr/>
        <a:lstStyle/>
        <a:p>
          <a:pPr algn="ctr"/>
          <a:r>
            <a:rPr lang="en-AU" sz="2000"/>
            <a:t>Core Competencies</a:t>
          </a:r>
        </a:p>
      </dgm:t>
    </dgm:pt>
    <dgm:pt modelId="{EC51DB93-A917-4E98-BA69-4FB4E4D25383}" type="parTrans" cxnId="{A7C31327-138C-44C8-9E48-BAC21F72D3F1}">
      <dgm:prSet/>
      <dgm:spPr/>
      <dgm:t>
        <a:bodyPr/>
        <a:lstStyle/>
        <a:p>
          <a:pPr algn="ctr"/>
          <a:endParaRPr lang="en-AU"/>
        </a:p>
      </dgm:t>
    </dgm:pt>
    <dgm:pt modelId="{D2F4A4C3-B81A-4706-B4BB-1FA222288C90}" type="sibTrans" cxnId="{A7C31327-138C-44C8-9E48-BAC21F72D3F1}">
      <dgm:prSet/>
      <dgm:spPr/>
      <dgm:t>
        <a:bodyPr/>
        <a:lstStyle/>
        <a:p>
          <a:pPr algn="ctr"/>
          <a:endParaRPr lang="en-AU"/>
        </a:p>
      </dgm:t>
    </dgm:pt>
    <dgm:pt modelId="{BCCDB1A4-D391-49B6-96EF-5A8839DD3D6C}" type="pres">
      <dgm:prSet presAssocID="{6667FAB0-D4E1-4288-8E8F-D225DB0FD21F}" presName="Name0" presStyleCnt="0">
        <dgm:presLayoutVars>
          <dgm:dir/>
          <dgm:animLvl val="lvl"/>
          <dgm:resizeHandles val="exact"/>
        </dgm:presLayoutVars>
      </dgm:prSet>
      <dgm:spPr/>
    </dgm:pt>
    <dgm:pt modelId="{0C62C765-8DE2-45DE-999A-04F0E0179791}" type="pres">
      <dgm:prSet presAssocID="{7A50A011-2DFA-4676-AD91-49C57508ED3B}" presName="Name8" presStyleCnt="0"/>
      <dgm:spPr/>
    </dgm:pt>
    <dgm:pt modelId="{38919F76-135A-4E6D-9DAB-AA099166FEDE}" type="pres">
      <dgm:prSet presAssocID="{7A50A011-2DFA-4676-AD91-49C57508ED3B}" presName="level" presStyleLbl="node1" presStyleIdx="0" presStyleCnt="3" custScaleY="86010">
        <dgm:presLayoutVars>
          <dgm:chMax val="1"/>
          <dgm:bulletEnabled val="1"/>
        </dgm:presLayoutVars>
      </dgm:prSet>
      <dgm:spPr/>
      <dgm:t>
        <a:bodyPr/>
        <a:lstStyle/>
        <a:p>
          <a:endParaRPr lang="en-AU"/>
        </a:p>
      </dgm:t>
    </dgm:pt>
    <dgm:pt modelId="{D2DAE69D-26EB-4560-AC50-93CE5A94D9E9}" type="pres">
      <dgm:prSet presAssocID="{7A50A011-2DFA-4676-AD91-49C57508ED3B}" presName="levelTx" presStyleLbl="revTx" presStyleIdx="0" presStyleCnt="0">
        <dgm:presLayoutVars>
          <dgm:chMax val="1"/>
          <dgm:bulletEnabled val="1"/>
        </dgm:presLayoutVars>
      </dgm:prSet>
      <dgm:spPr/>
      <dgm:t>
        <a:bodyPr/>
        <a:lstStyle/>
        <a:p>
          <a:endParaRPr lang="en-AU"/>
        </a:p>
      </dgm:t>
    </dgm:pt>
    <dgm:pt modelId="{B5B5AFD0-ECD5-459F-ACA8-B51D090199F4}" type="pres">
      <dgm:prSet presAssocID="{3C222561-D20F-44C0-B0DD-4425D7F90BCC}" presName="Name8" presStyleCnt="0"/>
      <dgm:spPr/>
    </dgm:pt>
    <dgm:pt modelId="{833FA7D4-F469-4C54-9F24-3F15D7A0A5EC}" type="pres">
      <dgm:prSet presAssocID="{3C222561-D20F-44C0-B0DD-4425D7F90BCC}" presName="level" presStyleLbl="node1" presStyleIdx="1" presStyleCnt="3" custScaleY="41767">
        <dgm:presLayoutVars>
          <dgm:chMax val="1"/>
          <dgm:bulletEnabled val="1"/>
        </dgm:presLayoutVars>
      </dgm:prSet>
      <dgm:spPr/>
      <dgm:t>
        <a:bodyPr/>
        <a:lstStyle/>
        <a:p>
          <a:endParaRPr lang="en-AU"/>
        </a:p>
      </dgm:t>
    </dgm:pt>
    <dgm:pt modelId="{5DBBF68A-C0A3-48DC-88C3-4DF5B6832657}" type="pres">
      <dgm:prSet presAssocID="{3C222561-D20F-44C0-B0DD-4425D7F90BCC}" presName="levelTx" presStyleLbl="revTx" presStyleIdx="0" presStyleCnt="0">
        <dgm:presLayoutVars>
          <dgm:chMax val="1"/>
          <dgm:bulletEnabled val="1"/>
        </dgm:presLayoutVars>
      </dgm:prSet>
      <dgm:spPr/>
      <dgm:t>
        <a:bodyPr/>
        <a:lstStyle/>
        <a:p>
          <a:endParaRPr lang="en-AU"/>
        </a:p>
      </dgm:t>
    </dgm:pt>
    <dgm:pt modelId="{58D39647-7925-46E5-A858-C5463F16B103}" type="pres">
      <dgm:prSet presAssocID="{91F7F6CA-1C2F-483A-89FF-6829B81029BF}" presName="Name8" presStyleCnt="0"/>
      <dgm:spPr/>
    </dgm:pt>
    <dgm:pt modelId="{79222927-ECB6-493F-8998-12EB0820A6DD}" type="pres">
      <dgm:prSet presAssocID="{91F7F6CA-1C2F-483A-89FF-6829B81029BF}" presName="level" presStyleLbl="node1" presStyleIdx="2" presStyleCnt="3" custScaleY="44933">
        <dgm:presLayoutVars>
          <dgm:chMax val="1"/>
          <dgm:bulletEnabled val="1"/>
        </dgm:presLayoutVars>
      </dgm:prSet>
      <dgm:spPr/>
      <dgm:t>
        <a:bodyPr/>
        <a:lstStyle/>
        <a:p>
          <a:endParaRPr lang="en-AU"/>
        </a:p>
      </dgm:t>
    </dgm:pt>
    <dgm:pt modelId="{A26F0EDC-3C07-4D22-A259-FA29E0E71E60}" type="pres">
      <dgm:prSet presAssocID="{91F7F6CA-1C2F-483A-89FF-6829B81029BF}" presName="levelTx" presStyleLbl="revTx" presStyleIdx="0" presStyleCnt="0">
        <dgm:presLayoutVars>
          <dgm:chMax val="1"/>
          <dgm:bulletEnabled val="1"/>
        </dgm:presLayoutVars>
      </dgm:prSet>
      <dgm:spPr/>
      <dgm:t>
        <a:bodyPr/>
        <a:lstStyle/>
        <a:p>
          <a:endParaRPr lang="en-AU"/>
        </a:p>
      </dgm:t>
    </dgm:pt>
  </dgm:ptLst>
  <dgm:cxnLst>
    <dgm:cxn modelId="{A7C31327-138C-44C8-9E48-BAC21F72D3F1}" srcId="{6667FAB0-D4E1-4288-8E8F-D225DB0FD21F}" destId="{91F7F6CA-1C2F-483A-89FF-6829B81029BF}" srcOrd="2" destOrd="0" parTransId="{EC51DB93-A917-4E98-BA69-4FB4E4D25383}" sibTransId="{D2F4A4C3-B81A-4706-B4BB-1FA222288C90}"/>
    <dgm:cxn modelId="{6B2355A2-3002-9243-A30C-F8D59037DBEE}" type="presOf" srcId="{3C222561-D20F-44C0-B0DD-4425D7F90BCC}" destId="{833FA7D4-F469-4C54-9F24-3F15D7A0A5EC}" srcOrd="0" destOrd="0" presId="urn:microsoft.com/office/officeart/2005/8/layout/pyramid1"/>
    <dgm:cxn modelId="{CCF588D5-6CE3-564B-800E-24ADF1ADF32C}" type="presOf" srcId="{91F7F6CA-1C2F-483A-89FF-6829B81029BF}" destId="{A26F0EDC-3C07-4D22-A259-FA29E0E71E60}" srcOrd="1" destOrd="0" presId="urn:microsoft.com/office/officeart/2005/8/layout/pyramid1"/>
    <dgm:cxn modelId="{755729DC-3F94-4B7B-9B31-E6D3088ABB20}" srcId="{6667FAB0-D4E1-4288-8E8F-D225DB0FD21F}" destId="{3C222561-D20F-44C0-B0DD-4425D7F90BCC}" srcOrd="1" destOrd="0" parTransId="{E553303B-8D55-4F59-BD8B-3D9C046C843E}" sibTransId="{B5D2F03D-A3BF-4900-8D11-D8F7E64B3075}"/>
    <dgm:cxn modelId="{5F08A636-861D-964B-8289-B7E788ACF6E0}" type="presOf" srcId="{7A50A011-2DFA-4676-AD91-49C57508ED3B}" destId="{D2DAE69D-26EB-4560-AC50-93CE5A94D9E9}" srcOrd="1" destOrd="0" presId="urn:microsoft.com/office/officeart/2005/8/layout/pyramid1"/>
    <dgm:cxn modelId="{559191C9-B2D2-D949-96E7-D9DFA20DC29F}" type="presOf" srcId="{6667FAB0-D4E1-4288-8E8F-D225DB0FD21F}" destId="{BCCDB1A4-D391-49B6-96EF-5A8839DD3D6C}" srcOrd="0" destOrd="0" presId="urn:microsoft.com/office/officeart/2005/8/layout/pyramid1"/>
    <dgm:cxn modelId="{DC7B92A8-B214-4261-BD2C-83B33CBD163E}" srcId="{6667FAB0-D4E1-4288-8E8F-D225DB0FD21F}" destId="{7A50A011-2DFA-4676-AD91-49C57508ED3B}" srcOrd="0" destOrd="0" parTransId="{4228C61D-CA01-453E-B9FD-520623D4EC1C}" sibTransId="{9B1E849F-407C-4F46-8A42-4419D4648168}"/>
    <dgm:cxn modelId="{46000F93-04E4-C847-A40E-2E43B289C8F4}" type="presOf" srcId="{91F7F6CA-1C2F-483A-89FF-6829B81029BF}" destId="{79222927-ECB6-493F-8998-12EB0820A6DD}" srcOrd="0" destOrd="0" presId="urn:microsoft.com/office/officeart/2005/8/layout/pyramid1"/>
    <dgm:cxn modelId="{BCDCA4AA-6825-8D46-9764-9AEC0EA67B70}" type="presOf" srcId="{7A50A011-2DFA-4676-AD91-49C57508ED3B}" destId="{38919F76-135A-4E6D-9DAB-AA099166FEDE}" srcOrd="0" destOrd="0" presId="urn:microsoft.com/office/officeart/2005/8/layout/pyramid1"/>
    <dgm:cxn modelId="{FEC9133B-A1A7-DE46-B28A-711E2C25B922}" type="presOf" srcId="{3C222561-D20F-44C0-B0DD-4425D7F90BCC}" destId="{5DBBF68A-C0A3-48DC-88C3-4DF5B6832657}" srcOrd="1" destOrd="0" presId="urn:microsoft.com/office/officeart/2005/8/layout/pyramid1"/>
    <dgm:cxn modelId="{C5E153CA-8265-7949-80FB-C5A76E5C55E1}" type="presParOf" srcId="{BCCDB1A4-D391-49B6-96EF-5A8839DD3D6C}" destId="{0C62C765-8DE2-45DE-999A-04F0E0179791}" srcOrd="0" destOrd="0" presId="urn:microsoft.com/office/officeart/2005/8/layout/pyramid1"/>
    <dgm:cxn modelId="{C0AEAC87-E352-8B47-A5BC-7616F85F2C0B}" type="presParOf" srcId="{0C62C765-8DE2-45DE-999A-04F0E0179791}" destId="{38919F76-135A-4E6D-9DAB-AA099166FEDE}" srcOrd="0" destOrd="0" presId="urn:microsoft.com/office/officeart/2005/8/layout/pyramid1"/>
    <dgm:cxn modelId="{1B73D06F-6AC8-1F4A-8EE8-BB7EAC94927E}" type="presParOf" srcId="{0C62C765-8DE2-45DE-999A-04F0E0179791}" destId="{D2DAE69D-26EB-4560-AC50-93CE5A94D9E9}" srcOrd="1" destOrd="0" presId="urn:microsoft.com/office/officeart/2005/8/layout/pyramid1"/>
    <dgm:cxn modelId="{C7071865-9638-F641-A817-53AAC8596A07}" type="presParOf" srcId="{BCCDB1A4-D391-49B6-96EF-5A8839DD3D6C}" destId="{B5B5AFD0-ECD5-459F-ACA8-B51D090199F4}" srcOrd="1" destOrd="0" presId="urn:microsoft.com/office/officeart/2005/8/layout/pyramid1"/>
    <dgm:cxn modelId="{60DCBABE-4950-C044-9295-6E135D1C8916}" type="presParOf" srcId="{B5B5AFD0-ECD5-459F-ACA8-B51D090199F4}" destId="{833FA7D4-F469-4C54-9F24-3F15D7A0A5EC}" srcOrd="0" destOrd="0" presId="urn:microsoft.com/office/officeart/2005/8/layout/pyramid1"/>
    <dgm:cxn modelId="{13441DB7-88EC-5C4A-9008-E040719B64A7}" type="presParOf" srcId="{B5B5AFD0-ECD5-459F-ACA8-B51D090199F4}" destId="{5DBBF68A-C0A3-48DC-88C3-4DF5B6832657}" srcOrd="1" destOrd="0" presId="urn:microsoft.com/office/officeart/2005/8/layout/pyramid1"/>
    <dgm:cxn modelId="{89D13EB2-90F8-2C4F-A1A1-95098766B142}" type="presParOf" srcId="{BCCDB1A4-D391-49B6-96EF-5A8839DD3D6C}" destId="{58D39647-7925-46E5-A858-C5463F16B103}" srcOrd="2" destOrd="0" presId="urn:microsoft.com/office/officeart/2005/8/layout/pyramid1"/>
    <dgm:cxn modelId="{14D21FB5-1D0E-D549-A6C8-E94E5B7FD0BA}" type="presParOf" srcId="{58D39647-7925-46E5-A858-C5463F16B103}" destId="{79222927-ECB6-493F-8998-12EB0820A6DD}" srcOrd="0" destOrd="0" presId="urn:microsoft.com/office/officeart/2005/8/layout/pyramid1"/>
    <dgm:cxn modelId="{A963431E-1E68-3743-BC4E-28CE998476A9}" type="presParOf" srcId="{58D39647-7925-46E5-A858-C5463F16B103}" destId="{A26F0EDC-3C07-4D22-A259-FA29E0E71E6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7FE00-8239-4C63-9F50-7872E752AF5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AU"/>
        </a:p>
      </dgm:t>
    </dgm:pt>
    <dgm:pt modelId="{11D809B4-5A27-438E-BFB3-4FDFB010A949}">
      <dgm:prSet phldrT="[Text]" custT="1"/>
      <dgm:spPr>
        <a:solidFill>
          <a:schemeClr val="accent1"/>
        </a:solidFill>
      </dgm:spPr>
      <dgm:t>
        <a:bodyPr/>
        <a:lstStyle/>
        <a:p>
          <a:pPr algn="ctr"/>
          <a:r>
            <a:rPr lang="en-AU" sz="1200" b="1"/>
            <a:t>Observation</a:t>
          </a:r>
        </a:p>
      </dgm:t>
    </dgm:pt>
    <dgm:pt modelId="{F1508D14-87F0-4325-968E-D75AB8536B72}" type="parTrans" cxnId="{CD3EB42B-D62B-4CAA-B0D3-0E82767A1033}">
      <dgm:prSet/>
      <dgm:spPr/>
      <dgm:t>
        <a:bodyPr/>
        <a:lstStyle/>
        <a:p>
          <a:endParaRPr lang="en-AU"/>
        </a:p>
      </dgm:t>
    </dgm:pt>
    <dgm:pt modelId="{166050C5-6FA9-4159-846F-4F871F8539C9}" type="sibTrans" cxnId="{CD3EB42B-D62B-4CAA-B0D3-0E82767A1033}">
      <dgm:prSet/>
      <dgm:spPr/>
      <dgm:t>
        <a:bodyPr/>
        <a:lstStyle/>
        <a:p>
          <a:endParaRPr lang="en-AU"/>
        </a:p>
      </dgm:t>
    </dgm:pt>
    <dgm:pt modelId="{C0B18501-D775-4296-AC13-1DFDB7249A28}">
      <dgm:prSet phldrT="[Text]" custT="1"/>
      <dgm:spPr>
        <a:solidFill>
          <a:schemeClr val="accent1"/>
        </a:solidFill>
      </dgm:spPr>
      <dgm:t>
        <a:bodyPr/>
        <a:lstStyle/>
        <a:p>
          <a:pPr algn="l"/>
          <a:r>
            <a:rPr lang="en-AU" sz="900"/>
            <a:t>Real work activities at workplace</a:t>
          </a:r>
        </a:p>
      </dgm:t>
    </dgm:pt>
    <dgm:pt modelId="{A04C0511-3961-487C-978D-438F50FCCC84}" type="parTrans" cxnId="{17E76EAF-DF55-44BE-897D-11B964C4A647}">
      <dgm:prSet/>
      <dgm:spPr/>
      <dgm:t>
        <a:bodyPr/>
        <a:lstStyle/>
        <a:p>
          <a:endParaRPr lang="en-AU"/>
        </a:p>
      </dgm:t>
    </dgm:pt>
    <dgm:pt modelId="{B3691AD9-1643-4842-AB49-C8C188D3B9E0}" type="sibTrans" cxnId="{17E76EAF-DF55-44BE-897D-11B964C4A647}">
      <dgm:prSet/>
      <dgm:spPr/>
      <dgm:t>
        <a:bodyPr/>
        <a:lstStyle/>
        <a:p>
          <a:endParaRPr lang="en-AU"/>
        </a:p>
      </dgm:t>
    </dgm:pt>
    <dgm:pt modelId="{29DBDB02-30F4-4B40-AE54-0789064D55F1}">
      <dgm:prSet phldrT="[Text]" custT="1"/>
      <dgm:spPr>
        <a:solidFill>
          <a:schemeClr val="accent1"/>
        </a:solidFill>
      </dgm:spPr>
      <dgm:t>
        <a:bodyPr/>
        <a:lstStyle/>
        <a:p>
          <a:pPr algn="ctr"/>
          <a:r>
            <a:rPr lang="en-AU" sz="1200" b="1"/>
            <a:t>Questioning</a:t>
          </a:r>
        </a:p>
      </dgm:t>
    </dgm:pt>
    <dgm:pt modelId="{411FC1D6-E7D8-42CB-BBD5-C4A09E894F67}" type="parTrans" cxnId="{A10F34B0-8069-45E6-93A1-DA2DED7A68E7}">
      <dgm:prSet/>
      <dgm:spPr/>
      <dgm:t>
        <a:bodyPr/>
        <a:lstStyle/>
        <a:p>
          <a:endParaRPr lang="en-AU"/>
        </a:p>
      </dgm:t>
    </dgm:pt>
    <dgm:pt modelId="{3F7162D7-14C4-405B-8451-4E4C3F1F0548}" type="sibTrans" cxnId="{A10F34B0-8069-45E6-93A1-DA2DED7A68E7}">
      <dgm:prSet/>
      <dgm:spPr/>
      <dgm:t>
        <a:bodyPr/>
        <a:lstStyle/>
        <a:p>
          <a:endParaRPr lang="en-AU"/>
        </a:p>
      </dgm:t>
    </dgm:pt>
    <dgm:pt modelId="{E9755ACF-9557-4720-B244-3CFADC71A264}">
      <dgm:prSet phldrT="[Text]" custT="1"/>
      <dgm:spPr>
        <a:solidFill>
          <a:schemeClr val="accent1"/>
        </a:solidFill>
      </dgm:spPr>
      <dgm:t>
        <a:bodyPr/>
        <a:lstStyle/>
        <a:p>
          <a:pPr algn="l"/>
          <a:r>
            <a:rPr lang="en-AU" sz="900"/>
            <a:t>Self-evaluation</a:t>
          </a:r>
        </a:p>
      </dgm:t>
    </dgm:pt>
    <dgm:pt modelId="{45E4DE2D-888D-447F-8FD7-17EA2804C3AA}" type="parTrans" cxnId="{696BE052-E38B-4312-A90F-E31EA938D462}">
      <dgm:prSet/>
      <dgm:spPr/>
      <dgm:t>
        <a:bodyPr/>
        <a:lstStyle/>
        <a:p>
          <a:endParaRPr lang="en-AU"/>
        </a:p>
      </dgm:t>
    </dgm:pt>
    <dgm:pt modelId="{9FCC360F-0D3E-4CC6-BECA-D79F37065F3B}" type="sibTrans" cxnId="{696BE052-E38B-4312-A90F-E31EA938D462}">
      <dgm:prSet/>
      <dgm:spPr/>
      <dgm:t>
        <a:bodyPr/>
        <a:lstStyle/>
        <a:p>
          <a:endParaRPr lang="en-AU"/>
        </a:p>
      </dgm:t>
    </dgm:pt>
    <dgm:pt modelId="{9EC5A285-0F07-43F2-A68D-7586C1A8AA9F}">
      <dgm:prSet phldrT="[Text]" custT="1"/>
      <dgm:spPr>
        <a:solidFill>
          <a:schemeClr val="accent1"/>
        </a:solidFill>
      </dgm:spPr>
      <dgm:t>
        <a:bodyPr/>
        <a:lstStyle/>
        <a:p>
          <a:pPr algn="l"/>
          <a:r>
            <a:rPr lang="en-AU" sz="900"/>
            <a:t>Interview</a:t>
          </a:r>
        </a:p>
      </dgm:t>
    </dgm:pt>
    <dgm:pt modelId="{1A7B8EBF-EA8B-46E3-A90E-AAA2815ABAF4}" type="parTrans" cxnId="{86274AD2-838D-48A4-945D-8522FB9FC03E}">
      <dgm:prSet/>
      <dgm:spPr/>
      <dgm:t>
        <a:bodyPr/>
        <a:lstStyle/>
        <a:p>
          <a:endParaRPr lang="en-AU"/>
        </a:p>
      </dgm:t>
    </dgm:pt>
    <dgm:pt modelId="{EB333AC2-BB3B-460E-9280-80F063F03526}" type="sibTrans" cxnId="{86274AD2-838D-48A4-945D-8522FB9FC03E}">
      <dgm:prSet/>
      <dgm:spPr/>
      <dgm:t>
        <a:bodyPr/>
        <a:lstStyle/>
        <a:p>
          <a:endParaRPr lang="en-AU"/>
        </a:p>
      </dgm:t>
    </dgm:pt>
    <dgm:pt modelId="{2249CE63-6970-4A7F-89A8-90A9E642DB35}">
      <dgm:prSet phldrT="[Text]" custT="1"/>
      <dgm:spPr>
        <a:solidFill>
          <a:schemeClr val="accent1"/>
        </a:solidFill>
      </dgm:spPr>
      <dgm:t>
        <a:bodyPr/>
        <a:lstStyle/>
        <a:p>
          <a:pPr algn="ctr"/>
          <a:r>
            <a:rPr lang="en-AU" sz="1200" b="1"/>
            <a:t>Structured Activities</a:t>
          </a:r>
        </a:p>
      </dgm:t>
    </dgm:pt>
    <dgm:pt modelId="{3D1C7E05-48DF-4D5A-BDC6-663A047548E3}" type="parTrans" cxnId="{F30CCC11-C549-413F-95D3-17793CD29DEE}">
      <dgm:prSet/>
      <dgm:spPr/>
      <dgm:t>
        <a:bodyPr/>
        <a:lstStyle/>
        <a:p>
          <a:endParaRPr lang="en-AU"/>
        </a:p>
      </dgm:t>
    </dgm:pt>
    <dgm:pt modelId="{51CF6741-215C-4158-A384-FBA9FC43CD6D}" type="sibTrans" cxnId="{F30CCC11-C549-413F-95D3-17793CD29DEE}">
      <dgm:prSet/>
      <dgm:spPr/>
      <dgm:t>
        <a:bodyPr/>
        <a:lstStyle/>
        <a:p>
          <a:endParaRPr lang="en-AU"/>
        </a:p>
      </dgm:t>
    </dgm:pt>
    <dgm:pt modelId="{7E7E04B9-4E9B-47A2-B851-D1352837F141}">
      <dgm:prSet phldrT="[Text]" custT="1"/>
      <dgm:spPr>
        <a:solidFill>
          <a:schemeClr val="accent1"/>
        </a:solidFill>
      </dgm:spPr>
      <dgm:t>
        <a:bodyPr/>
        <a:lstStyle/>
        <a:p>
          <a:pPr algn="l"/>
          <a:r>
            <a:rPr lang="en-AU" sz="900"/>
            <a:t>Written Quizzes</a:t>
          </a:r>
        </a:p>
      </dgm:t>
    </dgm:pt>
    <dgm:pt modelId="{5A4C347F-E400-4F7F-92F8-66CD09074F09}" type="parTrans" cxnId="{03032226-388F-4E01-AC43-7FD3FAD58D0F}">
      <dgm:prSet/>
      <dgm:spPr/>
      <dgm:t>
        <a:bodyPr/>
        <a:lstStyle/>
        <a:p>
          <a:endParaRPr lang="en-AU"/>
        </a:p>
      </dgm:t>
    </dgm:pt>
    <dgm:pt modelId="{68C69AEB-DED7-460C-BC5A-28C86882E747}" type="sibTrans" cxnId="{03032226-388F-4E01-AC43-7FD3FAD58D0F}">
      <dgm:prSet/>
      <dgm:spPr/>
      <dgm:t>
        <a:bodyPr/>
        <a:lstStyle/>
        <a:p>
          <a:endParaRPr lang="en-AU"/>
        </a:p>
      </dgm:t>
    </dgm:pt>
    <dgm:pt modelId="{582D7B59-C36D-4243-81D4-3214CA3E1A21}">
      <dgm:prSet phldrT="[Text]" custT="1"/>
      <dgm:spPr>
        <a:solidFill>
          <a:schemeClr val="accent1"/>
        </a:solidFill>
      </dgm:spPr>
      <dgm:t>
        <a:bodyPr/>
        <a:lstStyle/>
        <a:p>
          <a:pPr algn="ctr"/>
          <a:r>
            <a:rPr lang="en-AU" sz="1200" b="1"/>
            <a:t>Portfolio</a:t>
          </a:r>
        </a:p>
      </dgm:t>
    </dgm:pt>
    <dgm:pt modelId="{C23010D8-DF52-405D-A78E-18D1262E7DAD}" type="parTrans" cxnId="{B1738EB4-3FE5-4F74-896F-2A72DE3434B9}">
      <dgm:prSet/>
      <dgm:spPr/>
      <dgm:t>
        <a:bodyPr/>
        <a:lstStyle/>
        <a:p>
          <a:endParaRPr lang="en-AU"/>
        </a:p>
      </dgm:t>
    </dgm:pt>
    <dgm:pt modelId="{BE1D4A63-B496-4450-848E-5B6EE415478B}" type="sibTrans" cxnId="{B1738EB4-3FE5-4F74-896F-2A72DE3434B9}">
      <dgm:prSet/>
      <dgm:spPr/>
      <dgm:t>
        <a:bodyPr/>
        <a:lstStyle/>
        <a:p>
          <a:endParaRPr lang="en-AU"/>
        </a:p>
      </dgm:t>
    </dgm:pt>
    <dgm:pt modelId="{18EC0C27-7E1B-4AFD-9B4B-D58DAA2695BF}">
      <dgm:prSet phldrT="[Text]" custT="1"/>
      <dgm:spPr>
        <a:solidFill>
          <a:schemeClr val="accent1"/>
        </a:solidFill>
      </dgm:spPr>
      <dgm:t>
        <a:bodyPr/>
        <a:lstStyle/>
        <a:p>
          <a:pPr algn="l"/>
          <a:r>
            <a:rPr lang="en-AU" sz="900"/>
            <a:t>Testimonials/ references</a:t>
          </a:r>
        </a:p>
      </dgm:t>
    </dgm:pt>
    <dgm:pt modelId="{9B4E46C0-3273-45DE-8AB4-F4F4E13B9AC7}" type="parTrans" cxnId="{615555B3-24AC-4218-A293-063AFA177B57}">
      <dgm:prSet/>
      <dgm:spPr/>
      <dgm:t>
        <a:bodyPr/>
        <a:lstStyle/>
        <a:p>
          <a:endParaRPr lang="en-AU"/>
        </a:p>
      </dgm:t>
    </dgm:pt>
    <dgm:pt modelId="{90A3EF48-8F42-404C-A347-03FED8A8A3E1}" type="sibTrans" cxnId="{615555B3-24AC-4218-A293-063AFA177B57}">
      <dgm:prSet/>
      <dgm:spPr/>
      <dgm:t>
        <a:bodyPr/>
        <a:lstStyle/>
        <a:p>
          <a:endParaRPr lang="en-AU"/>
        </a:p>
      </dgm:t>
    </dgm:pt>
    <dgm:pt modelId="{13A347B9-A3EA-4CDC-A61B-E922E76B5450}">
      <dgm:prSet phldrT="[Text]" custT="1"/>
      <dgm:spPr>
        <a:solidFill>
          <a:schemeClr val="accent1"/>
        </a:solidFill>
      </dgm:spPr>
      <dgm:t>
        <a:bodyPr/>
        <a:lstStyle/>
        <a:p>
          <a:pPr algn="l"/>
          <a:r>
            <a:rPr lang="en-AU" sz="900"/>
            <a:t>Work samples/ products</a:t>
          </a:r>
        </a:p>
      </dgm:t>
    </dgm:pt>
    <dgm:pt modelId="{AFE17C66-7817-405D-96FD-F75D45383E6D}" type="parTrans" cxnId="{D9A672E3-0B99-4ACB-84DA-56E0AD9B6C20}">
      <dgm:prSet/>
      <dgm:spPr/>
      <dgm:t>
        <a:bodyPr/>
        <a:lstStyle/>
        <a:p>
          <a:endParaRPr lang="en-AU"/>
        </a:p>
      </dgm:t>
    </dgm:pt>
    <dgm:pt modelId="{5911B7A6-D30D-46EB-9F00-94B19186CCE7}" type="sibTrans" cxnId="{D9A672E3-0B99-4ACB-84DA-56E0AD9B6C20}">
      <dgm:prSet/>
      <dgm:spPr/>
      <dgm:t>
        <a:bodyPr/>
        <a:lstStyle/>
        <a:p>
          <a:endParaRPr lang="en-AU"/>
        </a:p>
      </dgm:t>
    </dgm:pt>
    <dgm:pt modelId="{99536F78-F65C-4F9E-A326-A9399E2AB9C3}">
      <dgm:prSet phldrT="[Text]" custT="1"/>
      <dgm:spPr>
        <a:solidFill>
          <a:schemeClr val="accent1"/>
        </a:solidFill>
      </dgm:spPr>
      <dgm:t>
        <a:bodyPr/>
        <a:lstStyle/>
        <a:p>
          <a:pPr algn="l"/>
          <a:r>
            <a:rPr lang="en-AU" sz="900"/>
            <a:t>Journal/work diary/logbook</a:t>
          </a:r>
        </a:p>
      </dgm:t>
    </dgm:pt>
    <dgm:pt modelId="{39EB67E9-3DA8-4818-B9A5-B09ED727904E}" type="parTrans" cxnId="{C910903B-8C81-44CA-A710-457698846FF7}">
      <dgm:prSet/>
      <dgm:spPr/>
      <dgm:t>
        <a:bodyPr/>
        <a:lstStyle/>
        <a:p>
          <a:endParaRPr lang="en-AU"/>
        </a:p>
      </dgm:t>
    </dgm:pt>
    <dgm:pt modelId="{0E38F1D5-526B-40FD-82EC-5E3A077B0A2A}" type="sibTrans" cxnId="{C910903B-8C81-44CA-A710-457698846FF7}">
      <dgm:prSet/>
      <dgm:spPr/>
      <dgm:t>
        <a:bodyPr/>
        <a:lstStyle/>
        <a:p>
          <a:endParaRPr lang="en-AU"/>
        </a:p>
      </dgm:t>
    </dgm:pt>
    <dgm:pt modelId="{B0AC9BA3-5086-4DCA-A120-D6BCBB18E0DD}">
      <dgm:prSet phldrT="[Text]" custT="1"/>
      <dgm:spPr>
        <a:solidFill>
          <a:schemeClr val="accent1"/>
        </a:solidFill>
      </dgm:spPr>
      <dgm:t>
        <a:bodyPr/>
        <a:lstStyle/>
        <a:p>
          <a:pPr algn="ctr"/>
          <a:r>
            <a:rPr lang="en-AU" sz="1200" b="1"/>
            <a:t>Third-party Feedback</a:t>
          </a:r>
        </a:p>
      </dgm:t>
    </dgm:pt>
    <dgm:pt modelId="{EF1A6EA7-B954-4044-8FE8-42694EE6C724}" type="parTrans" cxnId="{32889F1B-F0E5-4232-B785-E31AF3FCDB17}">
      <dgm:prSet/>
      <dgm:spPr/>
      <dgm:t>
        <a:bodyPr/>
        <a:lstStyle/>
        <a:p>
          <a:endParaRPr lang="en-AU"/>
        </a:p>
      </dgm:t>
    </dgm:pt>
    <dgm:pt modelId="{97BE5E72-69B6-45BC-964D-0255E3A04C35}" type="sibTrans" cxnId="{32889F1B-F0E5-4232-B785-E31AF3FCDB17}">
      <dgm:prSet/>
      <dgm:spPr/>
      <dgm:t>
        <a:bodyPr/>
        <a:lstStyle/>
        <a:p>
          <a:endParaRPr lang="en-AU"/>
        </a:p>
      </dgm:t>
    </dgm:pt>
    <dgm:pt modelId="{A93A19B5-AC86-4BF9-8BBD-7D9B62A2DBFC}">
      <dgm:prSet phldrT="[Text]" custT="1"/>
      <dgm:spPr>
        <a:solidFill>
          <a:schemeClr val="accent1"/>
        </a:solidFill>
      </dgm:spPr>
      <dgm:t>
        <a:bodyPr/>
        <a:lstStyle/>
        <a:p>
          <a:pPr algn="l"/>
          <a:r>
            <a:rPr lang="en-AU" sz="900"/>
            <a:t>Interviews with, or documentation from employer, supervisor, peers</a:t>
          </a:r>
        </a:p>
      </dgm:t>
    </dgm:pt>
    <dgm:pt modelId="{532C1B34-88C9-47E9-87EB-D464B8E298E4}" type="parTrans" cxnId="{050D548A-1547-4304-98B7-2909A324461A}">
      <dgm:prSet/>
      <dgm:spPr/>
      <dgm:t>
        <a:bodyPr/>
        <a:lstStyle/>
        <a:p>
          <a:endParaRPr lang="en-AU"/>
        </a:p>
      </dgm:t>
    </dgm:pt>
    <dgm:pt modelId="{164861C2-3D7A-42D9-B08D-2D62B8051E97}" type="sibTrans" cxnId="{050D548A-1547-4304-98B7-2909A324461A}">
      <dgm:prSet/>
      <dgm:spPr/>
      <dgm:t>
        <a:bodyPr/>
        <a:lstStyle/>
        <a:p>
          <a:endParaRPr lang="en-AU"/>
        </a:p>
      </dgm:t>
    </dgm:pt>
    <dgm:pt modelId="{7B816B62-5A94-4CAF-BE68-CCE6A46CCABF}">
      <dgm:prSet phldrT="[Text]" custT="1"/>
      <dgm:spPr>
        <a:solidFill>
          <a:schemeClr val="accent1"/>
        </a:solidFill>
      </dgm:spPr>
      <dgm:t>
        <a:bodyPr/>
        <a:lstStyle/>
        <a:p>
          <a:pPr algn="l"/>
          <a:r>
            <a:rPr lang="en-AU" sz="900"/>
            <a:t>Mock Briefing</a:t>
          </a:r>
        </a:p>
      </dgm:t>
    </dgm:pt>
    <dgm:pt modelId="{A8499A7A-C15A-4D2D-9256-66B2F50ED21E}" type="parTrans" cxnId="{A744E57C-2733-4FE9-B76E-B733D420CF5B}">
      <dgm:prSet/>
      <dgm:spPr/>
      <dgm:t>
        <a:bodyPr/>
        <a:lstStyle/>
        <a:p>
          <a:endParaRPr lang="en-AU"/>
        </a:p>
      </dgm:t>
    </dgm:pt>
    <dgm:pt modelId="{4E7A4A7C-07DB-47F6-8DC1-1BEC317087D1}" type="sibTrans" cxnId="{A744E57C-2733-4FE9-B76E-B733D420CF5B}">
      <dgm:prSet/>
      <dgm:spPr/>
      <dgm:t>
        <a:bodyPr/>
        <a:lstStyle/>
        <a:p>
          <a:endParaRPr lang="en-AU"/>
        </a:p>
      </dgm:t>
    </dgm:pt>
    <dgm:pt modelId="{2C25A7ED-7713-4752-AE82-4140A96ED26C}">
      <dgm:prSet phldrT="[Text]" custT="1"/>
      <dgm:spPr>
        <a:solidFill>
          <a:schemeClr val="accent1"/>
        </a:solidFill>
      </dgm:spPr>
      <dgm:t>
        <a:bodyPr/>
        <a:lstStyle/>
        <a:p>
          <a:pPr algn="l"/>
          <a:r>
            <a:rPr lang="en-AU" sz="900"/>
            <a:t>Case Study / Simulation</a:t>
          </a:r>
        </a:p>
      </dgm:t>
    </dgm:pt>
    <dgm:pt modelId="{75C8DCC1-517B-49BE-BA2D-CC8BA5B1E6DC}" type="parTrans" cxnId="{3D0EDADB-FE85-47A7-A4D8-7A0FD2D784FF}">
      <dgm:prSet/>
      <dgm:spPr/>
      <dgm:t>
        <a:bodyPr/>
        <a:lstStyle/>
        <a:p>
          <a:endParaRPr lang="en-AU"/>
        </a:p>
      </dgm:t>
    </dgm:pt>
    <dgm:pt modelId="{FB19A0F8-8EAF-4D82-BDAC-E2BC3FAFC8DC}" type="sibTrans" cxnId="{3D0EDADB-FE85-47A7-A4D8-7A0FD2D784FF}">
      <dgm:prSet/>
      <dgm:spPr/>
      <dgm:t>
        <a:bodyPr/>
        <a:lstStyle/>
        <a:p>
          <a:endParaRPr lang="en-AU"/>
        </a:p>
      </dgm:t>
    </dgm:pt>
    <dgm:pt modelId="{C064DA04-FF8C-428C-8456-8C976EFE0839}">
      <dgm:prSet phldrT="[Text]"/>
      <dgm:spPr>
        <a:solidFill>
          <a:schemeClr val="tx2"/>
        </a:solidFill>
      </dgm:spPr>
      <dgm:t>
        <a:bodyPr/>
        <a:lstStyle/>
        <a:p>
          <a:r>
            <a:rPr lang="en-AU" b="1"/>
            <a:t>Assessment Methods</a:t>
          </a:r>
        </a:p>
      </dgm:t>
    </dgm:pt>
    <dgm:pt modelId="{6FDAEE9E-B3D2-4C6B-B1A2-95267D9B390E}" type="parTrans" cxnId="{AAE06913-8FBE-4047-9F93-5AC214CB6959}">
      <dgm:prSet/>
      <dgm:spPr/>
      <dgm:t>
        <a:bodyPr/>
        <a:lstStyle/>
        <a:p>
          <a:endParaRPr lang="en-AU"/>
        </a:p>
      </dgm:t>
    </dgm:pt>
    <dgm:pt modelId="{523C9C0F-567D-451D-9969-207766FF9B79}" type="sibTrans" cxnId="{AAE06913-8FBE-4047-9F93-5AC214CB6959}">
      <dgm:prSet/>
      <dgm:spPr/>
      <dgm:t>
        <a:bodyPr/>
        <a:lstStyle/>
        <a:p>
          <a:endParaRPr lang="en-AU"/>
        </a:p>
      </dgm:t>
    </dgm:pt>
    <dgm:pt modelId="{C15AE9D2-5BF3-4AE8-A035-D0117CDB92AE}">
      <dgm:prSet phldrT="[Text]" custT="1"/>
      <dgm:spPr>
        <a:solidFill>
          <a:schemeClr val="accent1"/>
        </a:solidFill>
      </dgm:spPr>
      <dgm:t>
        <a:bodyPr/>
        <a:lstStyle/>
        <a:p>
          <a:pPr algn="l"/>
          <a:r>
            <a:rPr lang="en-AU" sz="900"/>
            <a:t>Practical demonstration</a:t>
          </a:r>
        </a:p>
      </dgm:t>
    </dgm:pt>
    <dgm:pt modelId="{439F9DE8-91C1-4CF5-BFB8-8DB2D019BA2B}" type="parTrans" cxnId="{72C36533-5D00-49C6-A255-CB576BA78AAF}">
      <dgm:prSet/>
      <dgm:spPr/>
      <dgm:t>
        <a:bodyPr/>
        <a:lstStyle/>
        <a:p>
          <a:endParaRPr lang="en-AU"/>
        </a:p>
      </dgm:t>
    </dgm:pt>
    <dgm:pt modelId="{4E5EF28D-AE4C-4184-A361-6CF643AF5105}" type="sibTrans" cxnId="{72C36533-5D00-49C6-A255-CB576BA78AAF}">
      <dgm:prSet/>
      <dgm:spPr/>
      <dgm:t>
        <a:bodyPr/>
        <a:lstStyle/>
        <a:p>
          <a:endParaRPr lang="en-AU"/>
        </a:p>
      </dgm:t>
    </dgm:pt>
    <dgm:pt modelId="{C99ECB2A-1482-4424-B262-5CAD9A1BF4EC}" type="pres">
      <dgm:prSet presAssocID="{F007FE00-8239-4C63-9F50-7872E752AF5B}" presName="cycle" presStyleCnt="0">
        <dgm:presLayoutVars>
          <dgm:chMax val="1"/>
          <dgm:dir/>
          <dgm:animLvl val="ctr"/>
          <dgm:resizeHandles val="exact"/>
        </dgm:presLayoutVars>
      </dgm:prSet>
      <dgm:spPr/>
      <dgm:t>
        <a:bodyPr/>
        <a:lstStyle/>
        <a:p>
          <a:endParaRPr lang="en-AU"/>
        </a:p>
      </dgm:t>
    </dgm:pt>
    <dgm:pt modelId="{DB91F563-2F5E-495D-9DA1-0D583457A445}" type="pres">
      <dgm:prSet presAssocID="{C064DA04-FF8C-428C-8456-8C976EFE0839}" presName="centerShape" presStyleLbl="node0" presStyleIdx="0" presStyleCnt="1"/>
      <dgm:spPr/>
      <dgm:t>
        <a:bodyPr/>
        <a:lstStyle/>
        <a:p>
          <a:endParaRPr lang="en-AU"/>
        </a:p>
      </dgm:t>
    </dgm:pt>
    <dgm:pt modelId="{A72CE3C8-F56C-4C7B-BC75-974ACFD87B7D}" type="pres">
      <dgm:prSet presAssocID="{F1508D14-87F0-4325-968E-D75AB8536B72}" presName="Name9" presStyleLbl="parChTrans1D2" presStyleIdx="0" presStyleCnt="5"/>
      <dgm:spPr/>
      <dgm:t>
        <a:bodyPr/>
        <a:lstStyle/>
        <a:p>
          <a:endParaRPr lang="en-AU"/>
        </a:p>
      </dgm:t>
    </dgm:pt>
    <dgm:pt modelId="{BC2AAC81-7534-4094-AA5B-E5FFEB3BC168}" type="pres">
      <dgm:prSet presAssocID="{F1508D14-87F0-4325-968E-D75AB8536B72}" presName="connTx" presStyleLbl="parChTrans1D2" presStyleIdx="0" presStyleCnt="5"/>
      <dgm:spPr/>
      <dgm:t>
        <a:bodyPr/>
        <a:lstStyle/>
        <a:p>
          <a:endParaRPr lang="en-AU"/>
        </a:p>
      </dgm:t>
    </dgm:pt>
    <dgm:pt modelId="{F3070D2E-1B7B-4D25-A47E-D62CB02AB911}" type="pres">
      <dgm:prSet presAssocID="{11D809B4-5A27-438E-BFB3-4FDFB010A949}" presName="node" presStyleLbl="node1" presStyleIdx="0" presStyleCnt="5" custScaleY="59780">
        <dgm:presLayoutVars>
          <dgm:bulletEnabled val="1"/>
        </dgm:presLayoutVars>
      </dgm:prSet>
      <dgm:spPr>
        <a:prstGeom prst="roundRect">
          <a:avLst/>
        </a:prstGeom>
      </dgm:spPr>
      <dgm:t>
        <a:bodyPr/>
        <a:lstStyle/>
        <a:p>
          <a:endParaRPr lang="en-AU"/>
        </a:p>
      </dgm:t>
    </dgm:pt>
    <dgm:pt modelId="{1CA1126F-C103-40D9-BA29-1D9C56118338}" type="pres">
      <dgm:prSet presAssocID="{411FC1D6-E7D8-42CB-BBD5-C4A09E894F67}" presName="Name9" presStyleLbl="parChTrans1D2" presStyleIdx="1" presStyleCnt="5"/>
      <dgm:spPr/>
      <dgm:t>
        <a:bodyPr/>
        <a:lstStyle/>
        <a:p>
          <a:endParaRPr lang="en-AU"/>
        </a:p>
      </dgm:t>
    </dgm:pt>
    <dgm:pt modelId="{E6A3BBEC-E53B-4508-829A-97257B67DDF2}" type="pres">
      <dgm:prSet presAssocID="{411FC1D6-E7D8-42CB-BBD5-C4A09E894F67}" presName="connTx" presStyleLbl="parChTrans1D2" presStyleIdx="1" presStyleCnt="5"/>
      <dgm:spPr/>
      <dgm:t>
        <a:bodyPr/>
        <a:lstStyle/>
        <a:p>
          <a:endParaRPr lang="en-AU"/>
        </a:p>
      </dgm:t>
    </dgm:pt>
    <dgm:pt modelId="{E0A3C59C-9FAB-42BE-B1AF-8ADD35B7B70C}" type="pres">
      <dgm:prSet presAssocID="{29DBDB02-30F4-4B40-AE54-0789064D55F1}" presName="node" presStyleLbl="node1" presStyleIdx="1" presStyleCnt="5" custScaleY="74188" custRadScaleRad="128576" custRadScaleInc="-26347">
        <dgm:presLayoutVars>
          <dgm:bulletEnabled val="1"/>
        </dgm:presLayoutVars>
      </dgm:prSet>
      <dgm:spPr>
        <a:prstGeom prst="roundRect">
          <a:avLst/>
        </a:prstGeom>
      </dgm:spPr>
      <dgm:t>
        <a:bodyPr/>
        <a:lstStyle/>
        <a:p>
          <a:endParaRPr lang="en-AU"/>
        </a:p>
      </dgm:t>
    </dgm:pt>
    <dgm:pt modelId="{43D627AF-8CA5-4C3C-9B00-F59B149E7F57}" type="pres">
      <dgm:prSet presAssocID="{C23010D8-DF52-405D-A78E-18D1262E7DAD}" presName="Name9" presStyleLbl="parChTrans1D2" presStyleIdx="2" presStyleCnt="5"/>
      <dgm:spPr/>
      <dgm:t>
        <a:bodyPr/>
        <a:lstStyle/>
        <a:p>
          <a:endParaRPr lang="en-AU"/>
        </a:p>
      </dgm:t>
    </dgm:pt>
    <dgm:pt modelId="{CCCA2D3B-7BEA-4F17-9DFD-A27B6FCFBB04}" type="pres">
      <dgm:prSet presAssocID="{C23010D8-DF52-405D-A78E-18D1262E7DAD}" presName="connTx" presStyleLbl="parChTrans1D2" presStyleIdx="2" presStyleCnt="5"/>
      <dgm:spPr/>
      <dgm:t>
        <a:bodyPr/>
        <a:lstStyle/>
        <a:p>
          <a:endParaRPr lang="en-AU"/>
        </a:p>
      </dgm:t>
    </dgm:pt>
    <dgm:pt modelId="{A6AE6047-4ED7-4AA4-8EA0-672632B8F46B}" type="pres">
      <dgm:prSet presAssocID="{582D7B59-C36D-4243-81D4-3214CA3E1A21}" presName="node" presStyleLbl="node1" presStyleIdx="2" presStyleCnt="5" custScaleY="75049">
        <dgm:presLayoutVars>
          <dgm:bulletEnabled val="1"/>
        </dgm:presLayoutVars>
      </dgm:prSet>
      <dgm:spPr>
        <a:prstGeom prst="roundRect">
          <a:avLst/>
        </a:prstGeom>
      </dgm:spPr>
      <dgm:t>
        <a:bodyPr/>
        <a:lstStyle/>
        <a:p>
          <a:endParaRPr lang="en-AU"/>
        </a:p>
      </dgm:t>
    </dgm:pt>
    <dgm:pt modelId="{072DB92D-7C39-4C26-9126-85CFA40575FB}" type="pres">
      <dgm:prSet presAssocID="{EF1A6EA7-B954-4044-8FE8-42694EE6C724}" presName="Name9" presStyleLbl="parChTrans1D2" presStyleIdx="3" presStyleCnt="5"/>
      <dgm:spPr/>
      <dgm:t>
        <a:bodyPr/>
        <a:lstStyle/>
        <a:p>
          <a:endParaRPr lang="en-AU"/>
        </a:p>
      </dgm:t>
    </dgm:pt>
    <dgm:pt modelId="{12EF7341-9560-42EA-809A-B34C8EF1B647}" type="pres">
      <dgm:prSet presAssocID="{EF1A6EA7-B954-4044-8FE8-42694EE6C724}" presName="connTx" presStyleLbl="parChTrans1D2" presStyleIdx="3" presStyleCnt="5"/>
      <dgm:spPr/>
      <dgm:t>
        <a:bodyPr/>
        <a:lstStyle/>
        <a:p>
          <a:endParaRPr lang="en-AU"/>
        </a:p>
      </dgm:t>
    </dgm:pt>
    <dgm:pt modelId="{81D5A673-DA30-4701-ADA4-336BCA6B8670}" type="pres">
      <dgm:prSet presAssocID="{B0AC9BA3-5086-4DCA-A120-D6BCBB18E0DD}" presName="node" presStyleLbl="node1" presStyleIdx="3" presStyleCnt="5" custScaleY="83480">
        <dgm:presLayoutVars>
          <dgm:bulletEnabled val="1"/>
        </dgm:presLayoutVars>
      </dgm:prSet>
      <dgm:spPr>
        <a:prstGeom prst="roundRect">
          <a:avLst/>
        </a:prstGeom>
      </dgm:spPr>
      <dgm:t>
        <a:bodyPr/>
        <a:lstStyle/>
        <a:p>
          <a:endParaRPr lang="en-AU"/>
        </a:p>
      </dgm:t>
    </dgm:pt>
    <dgm:pt modelId="{A4B3CF2A-CC6C-4A9D-9225-A0A80EF47189}" type="pres">
      <dgm:prSet presAssocID="{3D1C7E05-48DF-4D5A-BDC6-663A047548E3}" presName="Name9" presStyleLbl="parChTrans1D2" presStyleIdx="4" presStyleCnt="5"/>
      <dgm:spPr/>
      <dgm:t>
        <a:bodyPr/>
        <a:lstStyle/>
        <a:p>
          <a:endParaRPr lang="en-AU"/>
        </a:p>
      </dgm:t>
    </dgm:pt>
    <dgm:pt modelId="{F1806F1C-A471-4694-A500-DCAC3BB66500}" type="pres">
      <dgm:prSet presAssocID="{3D1C7E05-48DF-4D5A-BDC6-663A047548E3}" presName="connTx" presStyleLbl="parChTrans1D2" presStyleIdx="4" presStyleCnt="5"/>
      <dgm:spPr/>
      <dgm:t>
        <a:bodyPr/>
        <a:lstStyle/>
        <a:p>
          <a:endParaRPr lang="en-AU"/>
        </a:p>
      </dgm:t>
    </dgm:pt>
    <dgm:pt modelId="{BFC4D26F-7C32-4426-BB98-A699EBC2C532}" type="pres">
      <dgm:prSet presAssocID="{2249CE63-6970-4A7F-89A8-90A9E642DB35}" presName="node" presStyleLbl="node1" presStyleIdx="4" presStyleCnt="5" custScaleY="87974">
        <dgm:presLayoutVars>
          <dgm:bulletEnabled val="1"/>
        </dgm:presLayoutVars>
      </dgm:prSet>
      <dgm:spPr>
        <a:prstGeom prst="roundRect">
          <a:avLst/>
        </a:prstGeom>
      </dgm:spPr>
      <dgm:t>
        <a:bodyPr/>
        <a:lstStyle/>
        <a:p>
          <a:endParaRPr lang="en-AU"/>
        </a:p>
      </dgm:t>
    </dgm:pt>
  </dgm:ptLst>
  <dgm:cxnLst>
    <dgm:cxn modelId="{07D111E2-DD57-7048-89E1-8A7E0758EA64}" type="presOf" srcId="{411FC1D6-E7D8-42CB-BBD5-C4A09E894F67}" destId="{1CA1126F-C103-40D9-BA29-1D9C56118338}" srcOrd="0" destOrd="0" presId="urn:microsoft.com/office/officeart/2005/8/layout/radial1"/>
    <dgm:cxn modelId="{F7F2CE14-B04A-CF43-9432-99F565C024E6}" type="presOf" srcId="{C15AE9D2-5BF3-4AE8-A035-D0117CDB92AE}" destId="{BFC4D26F-7C32-4426-BB98-A699EBC2C532}" srcOrd="0" destOrd="3" presId="urn:microsoft.com/office/officeart/2005/8/layout/radial1"/>
    <dgm:cxn modelId="{696BE052-E38B-4312-A90F-E31EA938D462}" srcId="{29DBDB02-30F4-4B40-AE54-0789064D55F1}" destId="{E9755ACF-9557-4720-B244-3CFADC71A264}" srcOrd="0" destOrd="0" parTransId="{45E4DE2D-888D-447F-8FD7-17EA2804C3AA}" sibTransId="{9FCC360F-0D3E-4CC6-BECA-D79F37065F3B}"/>
    <dgm:cxn modelId="{A10F34B0-8069-45E6-93A1-DA2DED7A68E7}" srcId="{C064DA04-FF8C-428C-8456-8C976EFE0839}" destId="{29DBDB02-30F4-4B40-AE54-0789064D55F1}" srcOrd="1" destOrd="0" parTransId="{411FC1D6-E7D8-42CB-BBD5-C4A09E894F67}" sibTransId="{3F7162D7-14C4-405B-8451-4E4C3F1F0548}"/>
    <dgm:cxn modelId="{AAE06913-8FBE-4047-9F93-5AC214CB6959}" srcId="{F007FE00-8239-4C63-9F50-7872E752AF5B}" destId="{C064DA04-FF8C-428C-8456-8C976EFE0839}" srcOrd="0" destOrd="0" parTransId="{6FDAEE9E-B3D2-4C6B-B1A2-95267D9B390E}" sibTransId="{523C9C0F-567D-451D-9969-207766FF9B79}"/>
    <dgm:cxn modelId="{ED1EE07A-C745-1047-B4AB-5D4EC8DFFB62}" type="presOf" srcId="{9EC5A285-0F07-43F2-A68D-7586C1A8AA9F}" destId="{E0A3C59C-9FAB-42BE-B1AF-8ADD35B7B70C}" srcOrd="0" destOrd="2" presId="urn:microsoft.com/office/officeart/2005/8/layout/radial1"/>
    <dgm:cxn modelId="{72C36533-5D00-49C6-A255-CB576BA78AAF}" srcId="{2249CE63-6970-4A7F-89A8-90A9E642DB35}" destId="{C15AE9D2-5BF3-4AE8-A035-D0117CDB92AE}" srcOrd="2" destOrd="0" parTransId="{439F9DE8-91C1-4CF5-BFB8-8DB2D019BA2B}" sibTransId="{4E5EF28D-AE4C-4184-A361-6CF643AF5105}"/>
    <dgm:cxn modelId="{32889F1B-F0E5-4232-B785-E31AF3FCDB17}" srcId="{C064DA04-FF8C-428C-8456-8C976EFE0839}" destId="{B0AC9BA3-5086-4DCA-A120-D6BCBB18E0DD}" srcOrd="3" destOrd="0" parTransId="{EF1A6EA7-B954-4044-8FE8-42694EE6C724}" sibTransId="{97BE5E72-69B6-45BC-964D-0255E3A04C35}"/>
    <dgm:cxn modelId="{37CD4806-DF05-CD4A-9A2E-4F10EED83A87}" type="presOf" srcId="{A93A19B5-AC86-4BF9-8BBD-7D9B62A2DBFC}" destId="{81D5A673-DA30-4701-ADA4-336BCA6B8670}" srcOrd="0" destOrd="1" presId="urn:microsoft.com/office/officeart/2005/8/layout/radial1"/>
    <dgm:cxn modelId="{5ADF7FF5-09F3-E044-89CD-7B8F063D1E08}" type="presOf" srcId="{99536F78-F65C-4F9E-A326-A9399E2AB9C3}" destId="{A6AE6047-4ED7-4AA4-8EA0-672632B8F46B}" srcOrd="0" destOrd="3" presId="urn:microsoft.com/office/officeart/2005/8/layout/radial1"/>
    <dgm:cxn modelId="{CC941F30-C3F4-A643-9927-738DE02A70FD}" type="presOf" srcId="{411FC1D6-E7D8-42CB-BBD5-C4A09E894F67}" destId="{E6A3BBEC-E53B-4508-829A-97257B67DDF2}" srcOrd="1" destOrd="0" presId="urn:microsoft.com/office/officeart/2005/8/layout/radial1"/>
    <dgm:cxn modelId="{81092482-4453-4F4D-ABCD-B47DF1F22BB8}" type="presOf" srcId="{3D1C7E05-48DF-4D5A-BDC6-663A047548E3}" destId="{A4B3CF2A-CC6C-4A9D-9225-A0A80EF47189}" srcOrd="0" destOrd="0" presId="urn:microsoft.com/office/officeart/2005/8/layout/radial1"/>
    <dgm:cxn modelId="{E2915EC3-9371-7F4D-919C-6EBC3AF3A904}" type="presOf" srcId="{F007FE00-8239-4C63-9F50-7872E752AF5B}" destId="{C99ECB2A-1482-4424-B262-5CAD9A1BF4EC}" srcOrd="0" destOrd="0" presId="urn:microsoft.com/office/officeart/2005/8/layout/radial1"/>
    <dgm:cxn modelId="{E73FC5C5-7AF8-CF4A-B685-95DAA29EC61B}" type="presOf" srcId="{EF1A6EA7-B954-4044-8FE8-42694EE6C724}" destId="{12EF7341-9560-42EA-809A-B34C8EF1B647}" srcOrd="1" destOrd="0" presId="urn:microsoft.com/office/officeart/2005/8/layout/radial1"/>
    <dgm:cxn modelId="{050D548A-1547-4304-98B7-2909A324461A}" srcId="{B0AC9BA3-5086-4DCA-A120-D6BCBB18E0DD}" destId="{A93A19B5-AC86-4BF9-8BBD-7D9B62A2DBFC}" srcOrd="0" destOrd="0" parTransId="{532C1B34-88C9-47E9-87EB-D464B8E298E4}" sibTransId="{164861C2-3D7A-42D9-B08D-2D62B8051E97}"/>
    <dgm:cxn modelId="{C3466095-6DD9-9344-AE3E-05B02D0C3552}" type="presOf" srcId="{F1508D14-87F0-4325-968E-D75AB8536B72}" destId="{A72CE3C8-F56C-4C7B-BC75-974ACFD87B7D}" srcOrd="0" destOrd="0" presId="urn:microsoft.com/office/officeart/2005/8/layout/radial1"/>
    <dgm:cxn modelId="{D9A672E3-0B99-4ACB-84DA-56E0AD9B6C20}" srcId="{582D7B59-C36D-4243-81D4-3214CA3E1A21}" destId="{13A347B9-A3EA-4CDC-A61B-E922E76B5450}" srcOrd="1" destOrd="0" parTransId="{AFE17C66-7817-405D-96FD-F75D45383E6D}" sibTransId="{5911B7A6-D30D-46EB-9F00-94B19186CCE7}"/>
    <dgm:cxn modelId="{0AB987C6-E843-614D-BA50-43B4BAB8659F}" type="presOf" srcId="{18EC0C27-7E1B-4AFD-9B4B-D58DAA2695BF}" destId="{A6AE6047-4ED7-4AA4-8EA0-672632B8F46B}" srcOrd="0" destOrd="1" presId="urn:microsoft.com/office/officeart/2005/8/layout/radial1"/>
    <dgm:cxn modelId="{3D0EDADB-FE85-47A7-A4D8-7A0FD2D784FF}" srcId="{2249CE63-6970-4A7F-89A8-90A9E642DB35}" destId="{2C25A7ED-7713-4752-AE82-4140A96ED26C}" srcOrd="1" destOrd="0" parTransId="{75C8DCC1-517B-49BE-BA2D-CC8BA5B1E6DC}" sibTransId="{FB19A0F8-8EAF-4D82-BDAC-E2BC3FAFC8DC}"/>
    <dgm:cxn modelId="{585FBBF1-E8E8-154C-8E9C-5FF9DECDCD62}" type="presOf" srcId="{2249CE63-6970-4A7F-89A8-90A9E642DB35}" destId="{BFC4D26F-7C32-4426-BB98-A699EBC2C532}" srcOrd="0" destOrd="0" presId="urn:microsoft.com/office/officeart/2005/8/layout/radial1"/>
    <dgm:cxn modelId="{09437E93-33FA-7C49-8756-35573D2170FB}" type="presOf" srcId="{C064DA04-FF8C-428C-8456-8C976EFE0839}" destId="{DB91F563-2F5E-495D-9DA1-0D583457A445}" srcOrd="0" destOrd="0" presId="urn:microsoft.com/office/officeart/2005/8/layout/radial1"/>
    <dgm:cxn modelId="{DC47C37E-2533-5048-AE9D-28AC8D08EDB5}" type="presOf" srcId="{7B816B62-5A94-4CAF-BE68-CCE6A46CCABF}" destId="{BFC4D26F-7C32-4426-BB98-A699EBC2C532}" srcOrd="0" destOrd="1" presId="urn:microsoft.com/office/officeart/2005/8/layout/radial1"/>
    <dgm:cxn modelId="{BB983633-00B6-3F4B-845F-3F5DDC1A8F0C}" type="presOf" srcId="{29DBDB02-30F4-4B40-AE54-0789064D55F1}" destId="{E0A3C59C-9FAB-42BE-B1AF-8ADD35B7B70C}" srcOrd="0" destOrd="0" presId="urn:microsoft.com/office/officeart/2005/8/layout/radial1"/>
    <dgm:cxn modelId="{17E76EAF-DF55-44BE-897D-11B964C4A647}" srcId="{11D809B4-5A27-438E-BFB3-4FDFB010A949}" destId="{C0B18501-D775-4296-AC13-1DFDB7249A28}" srcOrd="0" destOrd="0" parTransId="{A04C0511-3961-487C-978D-438F50FCCC84}" sibTransId="{B3691AD9-1643-4842-AB49-C8C188D3B9E0}"/>
    <dgm:cxn modelId="{FA818C0F-E223-D744-BEF7-F79911204CA0}" type="presOf" srcId="{EF1A6EA7-B954-4044-8FE8-42694EE6C724}" destId="{072DB92D-7C39-4C26-9126-85CFA40575FB}" srcOrd="0" destOrd="0" presId="urn:microsoft.com/office/officeart/2005/8/layout/radial1"/>
    <dgm:cxn modelId="{D29228C3-9784-FD44-AA17-C9392AF8967C}" type="presOf" srcId="{C23010D8-DF52-405D-A78E-18D1262E7DAD}" destId="{CCCA2D3B-7BEA-4F17-9DFD-A27B6FCFBB04}" srcOrd="1" destOrd="0" presId="urn:microsoft.com/office/officeart/2005/8/layout/radial1"/>
    <dgm:cxn modelId="{3792D90C-636E-D042-AA1D-2FD3A829FB42}" type="presOf" srcId="{2C25A7ED-7713-4752-AE82-4140A96ED26C}" destId="{BFC4D26F-7C32-4426-BB98-A699EBC2C532}" srcOrd="0" destOrd="2" presId="urn:microsoft.com/office/officeart/2005/8/layout/radial1"/>
    <dgm:cxn modelId="{03032226-388F-4E01-AC43-7FD3FAD58D0F}" srcId="{29DBDB02-30F4-4B40-AE54-0789064D55F1}" destId="{7E7E04B9-4E9B-47A2-B851-D1352837F141}" srcOrd="2" destOrd="0" parTransId="{5A4C347F-E400-4F7F-92F8-66CD09074F09}" sibTransId="{68C69AEB-DED7-460C-BC5A-28C86882E747}"/>
    <dgm:cxn modelId="{CD3EB42B-D62B-4CAA-B0D3-0E82767A1033}" srcId="{C064DA04-FF8C-428C-8456-8C976EFE0839}" destId="{11D809B4-5A27-438E-BFB3-4FDFB010A949}" srcOrd="0" destOrd="0" parTransId="{F1508D14-87F0-4325-968E-D75AB8536B72}" sibTransId="{166050C5-6FA9-4159-846F-4F871F8539C9}"/>
    <dgm:cxn modelId="{5EB4C23B-8B85-AF42-880E-0E96D7D47740}" type="presOf" srcId="{C0B18501-D775-4296-AC13-1DFDB7249A28}" destId="{F3070D2E-1B7B-4D25-A47E-D62CB02AB911}" srcOrd="0" destOrd="1" presId="urn:microsoft.com/office/officeart/2005/8/layout/radial1"/>
    <dgm:cxn modelId="{492F1180-A4F5-5F42-A3FD-DCFD2A32430F}" type="presOf" srcId="{B0AC9BA3-5086-4DCA-A120-D6BCBB18E0DD}" destId="{81D5A673-DA30-4701-ADA4-336BCA6B8670}" srcOrd="0" destOrd="0" presId="urn:microsoft.com/office/officeart/2005/8/layout/radial1"/>
    <dgm:cxn modelId="{F3B9CA93-2110-3C40-8BBF-5B7A4C834C0E}" type="presOf" srcId="{11D809B4-5A27-438E-BFB3-4FDFB010A949}" destId="{F3070D2E-1B7B-4D25-A47E-D62CB02AB911}" srcOrd="0" destOrd="0" presId="urn:microsoft.com/office/officeart/2005/8/layout/radial1"/>
    <dgm:cxn modelId="{A744E57C-2733-4FE9-B76E-B733D420CF5B}" srcId="{2249CE63-6970-4A7F-89A8-90A9E642DB35}" destId="{7B816B62-5A94-4CAF-BE68-CCE6A46CCABF}" srcOrd="0" destOrd="0" parTransId="{A8499A7A-C15A-4D2D-9256-66B2F50ED21E}" sibTransId="{4E7A4A7C-07DB-47F6-8DC1-1BEC317087D1}"/>
    <dgm:cxn modelId="{F7CDD442-FFFE-3E40-9BD9-AD4F42CE7EFF}" type="presOf" srcId="{3D1C7E05-48DF-4D5A-BDC6-663A047548E3}" destId="{F1806F1C-A471-4694-A500-DCAC3BB66500}" srcOrd="1" destOrd="0" presId="urn:microsoft.com/office/officeart/2005/8/layout/radial1"/>
    <dgm:cxn modelId="{1CE0508E-4113-3A4B-9701-D408A1DF798E}" type="presOf" srcId="{582D7B59-C36D-4243-81D4-3214CA3E1A21}" destId="{A6AE6047-4ED7-4AA4-8EA0-672632B8F46B}" srcOrd="0" destOrd="0" presId="urn:microsoft.com/office/officeart/2005/8/layout/radial1"/>
    <dgm:cxn modelId="{D7130A5D-9B5F-D44A-A191-2F57D1E3BC6A}" type="presOf" srcId="{C23010D8-DF52-405D-A78E-18D1262E7DAD}" destId="{43D627AF-8CA5-4C3C-9B00-F59B149E7F57}" srcOrd="0" destOrd="0" presId="urn:microsoft.com/office/officeart/2005/8/layout/radial1"/>
    <dgm:cxn modelId="{F30CCC11-C549-413F-95D3-17793CD29DEE}" srcId="{C064DA04-FF8C-428C-8456-8C976EFE0839}" destId="{2249CE63-6970-4A7F-89A8-90A9E642DB35}" srcOrd="4" destOrd="0" parTransId="{3D1C7E05-48DF-4D5A-BDC6-663A047548E3}" sibTransId="{51CF6741-215C-4158-A384-FBA9FC43CD6D}"/>
    <dgm:cxn modelId="{837422A4-EC91-2845-83AF-0AD68FC3F602}" type="presOf" srcId="{13A347B9-A3EA-4CDC-A61B-E922E76B5450}" destId="{A6AE6047-4ED7-4AA4-8EA0-672632B8F46B}" srcOrd="0" destOrd="2" presId="urn:microsoft.com/office/officeart/2005/8/layout/radial1"/>
    <dgm:cxn modelId="{615555B3-24AC-4218-A293-063AFA177B57}" srcId="{582D7B59-C36D-4243-81D4-3214CA3E1A21}" destId="{18EC0C27-7E1B-4AFD-9B4B-D58DAA2695BF}" srcOrd="0" destOrd="0" parTransId="{9B4E46C0-3273-45DE-8AB4-F4F4E13B9AC7}" sibTransId="{90A3EF48-8F42-404C-A347-03FED8A8A3E1}"/>
    <dgm:cxn modelId="{A012F972-DC6D-0A48-B364-B5E59C3D5B79}" type="presOf" srcId="{F1508D14-87F0-4325-968E-D75AB8536B72}" destId="{BC2AAC81-7534-4094-AA5B-E5FFEB3BC168}" srcOrd="1" destOrd="0" presId="urn:microsoft.com/office/officeart/2005/8/layout/radial1"/>
    <dgm:cxn modelId="{86274AD2-838D-48A4-945D-8522FB9FC03E}" srcId="{29DBDB02-30F4-4B40-AE54-0789064D55F1}" destId="{9EC5A285-0F07-43F2-A68D-7586C1A8AA9F}" srcOrd="1" destOrd="0" parTransId="{1A7B8EBF-EA8B-46E3-A90E-AAA2815ABAF4}" sibTransId="{EB333AC2-BB3B-460E-9280-80F063F03526}"/>
    <dgm:cxn modelId="{2CB72D44-C90B-EC4A-9941-B16E9E25E2E4}" type="presOf" srcId="{E9755ACF-9557-4720-B244-3CFADC71A264}" destId="{E0A3C59C-9FAB-42BE-B1AF-8ADD35B7B70C}" srcOrd="0" destOrd="1" presId="urn:microsoft.com/office/officeart/2005/8/layout/radial1"/>
    <dgm:cxn modelId="{C60675D7-3CD8-DE45-99D3-913E244FFC6E}" type="presOf" srcId="{7E7E04B9-4E9B-47A2-B851-D1352837F141}" destId="{E0A3C59C-9FAB-42BE-B1AF-8ADD35B7B70C}" srcOrd="0" destOrd="3" presId="urn:microsoft.com/office/officeart/2005/8/layout/radial1"/>
    <dgm:cxn modelId="{C910903B-8C81-44CA-A710-457698846FF7}" srcId="{582D7B59-C36D-4243-81D4-3214CA3E1A21}" destId="{99536F78-F65C-4F9E-A326-A9399E2AB9C3}" srcOrd="2" destOrd="0" parTransId="{39EB67E9-3DA8-4818-B9A5-B09ED727904E}" sibTransId="{0E38F1D5-526B-40FD-82EC-5E3A077B0A2A}"/>
    <dgm:cxn modelId="{B1738EB4-3FE5-4F74-896F-2A72DE3434B9}" srcId="{C064DA04-FF8C-428C-8456-8C976EFE0839}" destId="{582D7B59-C36D-4243-81D4-3214CA3E1A21}" srcOrd="2" destOrd="0" parTransId="{C23010D8-DF52-405D-A78E-18D1262E7DAD}" sibTransId="{BE1D4A63-B496-4450-848E-5B6EE415478B}"/>
    <dgm:cxn modelId="{BAEAD602-51CD-2742-9D69-7E02E46134AC}" type="presParOf" srcId="{C99ECB2A-1482-4424-B262-5CAD9A1BF4EC}" destId="{DB91F563-2F5E-495D-9DA1-0D583457A445}" srcOrd="0" destOrd="0" presId="urn:microsoft.com/office/officeart/2005/8/layout/radial1"/>
    <dgm:cxn modelId="{FE19470F-8F1A-C740-90FB-6A872211EE53}" type="presParOf" srcId="{C99ECB2A-1482-4424-B262-5CAD9A1BF4EC}" destId="{A72CE3C8-F56C-4C7B-BC75-974ACFD87B7D}" srcOrd="1" destOrd="0" presId="urn:microsoft.com/office/officeart/2005/8/layout/radial1"/>
    <dgm:cxn modelId="{1387DA27-F2F5-FE4F-AF70-31570336C183}" type="presParOf" srcId="{A72CE3C8-F56C-4C7B-BC75-974ACFD87B7D}" destId="{BC2AAC81-7534-4094-AA5B-E5FFEB3BC168}" srcOrd="0" destOrd="0" presId="urn:microsoft.com/office/officeart/2005/8/layout/radial1"/>
    <dgm:cxn modelId="{39821E60-F1FE-3F4E-B873-08831E338544}" type="presParOf" srcId="{C99ECB2A-1482-4424-B262-5CAD9A1BF4EC}" destId="{F3070D2E-1B7B-4D25-A47E-D62CB02AB911}" srcOrd="2" destOrd="0" presId="urn:microsoft.com/office/officeart/2005/8/layout/radial1"/>
    <dgm:cxn modelId="{8D42982A-1CBE-334C-BF6F-7DA7FC79DA88}" type="presParOf" srcId="{C99ECB2A-1482-4424-B262-5CAD9A1BF4EC}" destId="{1CA1126F-C103-40D9-BA29-1D9C56118338}" srcOrd="3" destOrd="0" presId="urn:microsoft.com/office/officeart/2005/8/layout/radial1"/>
    <dgm:cxn modelId="{3E868B26-5972-3E49-BBDF-7566E7C7E1B2}" type="presParOf" srcId="{1CA1126F-C103-40D9-BA29-1D9C56118338}" destId="{E6A3BBEC-E53B-4508-829A-97257B67DDF2}" srcOrd="0" destOrd="0" presId="urn:microsoft.com/office/officeart/2005/8/layout/radial1"/>
    <dgm:cxn modelId="{41293316-739E-F54B-BF10-B77762C82F42}" type="presParOf" srcId="{C99ECB2A-1482-4424-B262-5CAD9A1BF4EC}" destId="{E0A3C59C-9FAB-42BE-B1AF-8ADD35B7B70C}" srcOrd="4" destOrd="0" presId="urn:microsoft.com/office/officeart/2005/8/layout/radial1"/>
    <dgm:cxn modelId="{0BFC551E-1177-7947-93DA-73241A00E786}" type="presParOf" srcId="{C99ECB2A-1482-4424-B262-5CAD9A1BF4EC}" destId="{43D627AF-8CA5-4C3C-9B00-F59B149E7F57}" srcOrd="5" destOrd="0" presId="urn:microsoft.com/office/officeart/2005/8/layout/radial1"/>
    <dgm:cxn modelId="{3E966A7D-60FE-9C41-9816-82609FDDC25C}" type="presParOf" srcId="{43D627AF-8CA5-4C3C-9B00-F59B149E7F57}" destId="{CCCA2D3B-7BEA-4F17-9DFD-A27B6FCFBB04}" srcOrd="0" destOrd="0" presId="urn:microsoft.com/office/officeart/2005/8/layout/radial1"/>
    <dgm:cxn modelId="{F9CD8A0A-CC9D-BB4F-B93B-2EECB55778BD}" type="presParOf" srcId="{C99ECB2A-1482-4424-B262-5CAD9A1BF4EC}" destId="{A6AE6047-4ED7-4AA4-8EA0-672632B8F46B}" srcOrd="6" destOrd="0" presId="urn:microsoft.com/office/officeart/2005/8/layout/radial1"/>
    <dgm:cxn modelId="{9331CEC0-9B49-754E-B021-D7C11D7B9FE3}" type="presParOf" srcId="{C99ECB2A-1482-4424-B262-5CAD9A1BF4EC}" destId="{072DB92D-7C39-4C26-9126-85CFA40575FB}" srcOrd="7" destOrd="0" presId="urn:microsoft.com/office/officeart/2005/8/layout/radial1"/>
    <dgm:cxn modelId="{4592E2F2-2D6B-9A4C-9E9C-4D796CB75563}" type="presParOf" srcId="{072DB92D-7C39-4C26-9126-85CFA40575FB}" destId="{12EF7341-9560-42EA-809A-B34C8EF1B647}" srcOrd="0" destOrd="0" presId="urn:microsoft.com/office/officeart/2005/8/layout/radial1"/>
    <dgm:cxn modelId="{06317FFC-70C1-0149-8345-0268A4B8D12D}" type="presParOf" srcId="{C99ECB2A-1482-4424-B262-5CAD9A1BF4EC}" destId="{81D5A673-DA30-4701-ADA4-336BCA6B8670}" srcOrd="8" destOrd="0" presId="urn:microsoft.com/office/officeart/2005/8/layout/radial1"/>
    <dgm:cxn modelId="{20EA7C0F-1D2E-1E4A-A163-F7B4CF3EBDB0}" type="presParOf" srcId="{C99ECB2A-1482-4424-B262-5CAD9A1BF4EC}" destId="{A4B3CF2A-CC6C-4A9D-9225-A0A80EF47189}" srcOrd="9" destOrd="0" presId="urn:microsoft.com/office/officeart/2005/8/layout/radial1"/>
    <dgm:cxn modelId="{2F631F8E-11BB-6B48-A04C-2CDEA47FA8CC}" type="presParOf" srcId="{A4B3CF2A-CC6C-4A9D-9225-A0A80EF47189}" destId="{F1806F1C-A471-4694-A500-DCAC3BB66500}" srcOrd="0" destOrd="0" presId="urn:microsoft.com/office/officeart/2005/8/layout/radial1"/>
    <dgm:cxn modelId="{4F7179CA-CD22-F946-B33A-16D0C4ADB0B9}" type="presParOf" srcId="{C99ECB2A-1482-4424-B262-5CAD9A1BF4EC}" destId="{BFC4D26F-7C32-4426-BB98-A699EBC2C53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9F76-135A-4E6D-9DAB-AA099166FEDE}">
      <dsp:nvSpPr>
        <dsp:cNvPr id="0" name=""/>
        <dsp:cNvSpPr/>
      </dsp:nvSpPr>
      <dsp:spPr>
        <a:xfrm>
          <a:off x="1525819" y="0"/>
          <a:ext cx="3027352" cy="1902810"/>
        </a:xfrm>
        <a:prstGeom prst="trapezoid">
          <a:avLst>
            <a:gd name="adj" fmla="val 79549"/>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a:t/>
          </a:r>
          <a:br>
            <a:rPr lang="en-AU" sz="2000" kern="1200"/>
          </a:br>
          <a:r>
            <a:rPr lang="en-AU" sz="2000" kern="1200"/>
            <a:t/>
          </a:r>
          <a:br>
            <a:rPr lang="en-AU" sz="2000" kern="1200"/>
          </a:br>
          <a:r>
            <a:rPr lang="en-AU" sz="2000" kern="1200">
              <a:solidFill>
                <a:schemeClr val="bg1"/>
              </a:solidFill>
            </a:rPr>
            <a:t>Technical </a:t>
          </a:r>
          <a:br>
            <a:rPr lang="en-AU" sz="2000" kern="1200">
              <a:solidFill>
                <a:schemeClr val="bg1"/>
              </a:solidFill>
            </a:rPr>
          </a:br>
          <a:r>
            <a:rPr lang="en-AU" sz="2000" kern="1200">
              <a:solidFill>
                <a:schemeClr val="bg1"/>
              </a:solidFill>
            </a:rPr>
            <a:t>Competencies</a:t>
          </a:r>
        </a:p>
      </dsp:txBody>
      <dsp:txXfrm>
        <a:off x="1525819" y="0"/>
        <a:ext cx="3027352" cy="1902810"/>
      </dsp:txXfrm>
    </dsp:sp>
    <dsp:sp modelId="{833FA7D4-F469-4C54-9F24-3F15D7A0A5EC}">
      <dsp:nvSpPr>
        <dsp:cNvPr id="0" name=""/>
        <dsp:cNvSpPr/>
      </dsp:nvSpPr>
      <dsp:spPr>
        <a:xfrm>
          <a:off x="790768" y="1902810"/>
          <a:ext cx="4497453" cy="924016"/>
        </a:xfrm>
        <a:prstGeom prst="trapezoid">
          <a:avLst>
            <a:gd name="adj" fmla="val 795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a:t>Transferable Skills</a:t>
          </a:r>
        </a:p>
      </dsp:txBody>
      <dsp:txXfrm>
        <a:off x="1577823" y="1902810"/>
        <a:ext cx="2923344" cy="924016"/>
      </dsp:txXfrm>
    </dsp:sp>
    <dsp:sp modelId="{79222927-ECB6-493F-8998-12EB0820A6DD}">
      <dsp:nvSpPr>
        <dsp:cNvPr id="0" name=""/>
        <dsp:cNvSpPr/>
      </dsp:nvSpPr>
      <dsp:spPr>
        <a:xfrm>
          <a:off x="0" y="2826827"/>
          <a:ext cx="6078991" cy="994058"/>
        </a:xfrm>
        <a:prstGeom prst="trapezoid">
          <a:avLst>
            <a:gd name="adj" fmla="val 795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a:t>Core Competencies</a:t>
          </a:r>
        </a:p>
      </dsp:txBody>
      <dsp:txXfrm>
        <a:off x="1063823" y="2826827"/>
        <a:ext cx="3951344" cy="994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03C83-0B91-FA4B-8920-6E355937DF34}" type="datetimeFigureOut">
              <a:rPr lang="es-ES_tradnl" smtClean="0"/>
              <a:t>23/10/2017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75448-AEBF-BE44-A328-ED398ECF143D}" type="slidenum">
              <a:rPr lang="es-ES_tradnl" smtClean="0"/>
              <a:t>‹#›</a:t>
            </a:fld>
            <a:endParaRPr lang="es-ES_tradnl"/>
          </a:p>
        </p:txBody>
      </p:sp>
    </p:spTree>
    <p:extLst>
      <p:ext uri="{BB962C8B-B14F-4D97-AF65-F5344CB8AC3E}">
        <p14:creationId xmlns:p14="http://schemas.microsoft.com/office/powerpoint/2010/main" val="10860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90148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80276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164975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9CC2890-6CAC-8649-90F8-F03E5C886245}" type="slidenum">
              <a:rPr lang="es-ES_tradnl" smtClean="0"/>
              <a:t>‹#›</a:t>
            </a:fld>
            <a:endParaRPr lang="es-ES_tradnl"/>
          </a:p>
        </p:txBody>
      </p:sp>
      <p:pic>
        <p:nvPicPr>
          <p:cNvPr id="7" name="Imagen 6" descr="URV horit_transparent.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8025" y="6356350"/>
            <a:ext cx="1603375" cy="305804"/>
          </a:xfrm>
          <a:prstGeom prst="rect">
            <a:avLst/>
          </a:prstGeom>
        </p:spPr>
      </p:pic>
      <p:pic>
        <p:nvPicPr>
          <p:cNvPr id="8" name="Imagen 7" descr="logo centre FOR climate change C3 URV[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7575" y="6356350"/>
            <a:ext cx="1425575" cy="445492"/>
          </a:xfrm>
          <a:prstGeom prst="rect">
            <a:avLst/>
          </a:prstGeom>
        </p:spPr>
      </p:pic>
      <p:pic>
        <p:nvPicPr>
          <p:cNvPr id="9" name="Imagen 8"/>
          <p:cNvPicPr>
            <a:picLocks noChangeAspect="1"/>
          </p:cNvPicPr>
          <p:nvPr userDrawn="1"/>
        </p:nvPicPr>
        <p:blipFill>
          <a:blip r:embed="rId4"/>
          <a:stretch>
            <a:fillRect/>
          </a:stretch>
        </p:blipFill>
        <p:spPr>
          <a:xfrm>
            <a:off x="5844197" y="6225849"/>
            <a:ext cx="546099" cy="546099"/>
          </a:xfrm>
          <a:prstGeom prst="rect">
            <a:avLst/>
          </a:prstGeom>
        </p:spPr>
      </p:pic>
    </p:spTree>
    <p:extLst>
      <p:ext uri="{BB962C8B-B14F-4D97-AF65-F5344CB8AC3E}">
        <p14:creationId xmlns:p14="http://schemas.microsoft.com/office/powerpoint/2010/main" val="80335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67616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196433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136782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14532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77477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139121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F0C488-A1FE-3744-8145-BD3C633B00F6}" type="datetimeFigureOut">
              <a:rPr lang="es-ES_tradnl" smtClean="0"/>
              <a:t>23/10/2017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35065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0C488-A1FE-3744-8145-BD3C633B00F6}" type="datetimeFigureOut">
              <a:rPr lang="es-ES_tradnl" smtClean="0"/>
              <a:t>23/10/2017</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C2890-6CAC-8649-90F8-F03E5C886245}" type="slidenum">
              <a:rPr lang="es-ES_tradnl" smtClean="0"/>
              <a:t>‹#›</a:t>
            </a:fld>
            <a:endParaRPr lang="es-ES_tradnl"/>
          </a:p>
        </p:txBody>
      </p:sp>
    </p:spTree>
    <p:extLst>
      <p:ext uri="{BB962C8B-B14F-4D97-AF65-F5344CB8AC3E}">
        <p14:creationId xmlns:p14="http://schemas.microsoft.com/office/powerpoint/2010/main" val="151327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package" Target="../embeddings/Microsoft_Word_Document2.docx"/></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learningevents.wmo.int/#/event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n-US" sz="4000" b="1" dirty="0" smtClean="0"/>
              <a:t>Training requirements for climate services, </a:t>
            </a:r>
            <a:br>
              <a:rPr lang="en-US" sz="4000" b="1" dirty="0" smtClean="0"/>
            </a:br>
            <a:r>
              <a:rPr lang="en-US" sz="4000" b="1" dirty="0" smtClean="0"/>
              <a:t>including the implementation of the WMO Climate Services Competency Framework </a:t>
            </a:r>
            <a:endParaRPr lang="en-US" sz="4000" b="1" dirty="0"/>
          </a:p>
        </p:txBody>
      </p:sp>
      <p:sp>
        <p:nvSpPr>
          <p:cNvPr id="3" name="Subtítulo 2"/>
          <p:cNvSpPr>
            <a:spLocks noGrp="1"/>
          </p:cNvSpPr>
          <p:nvPr>
            <p:ph type="subTitle" idx="1"/>
          </p:nvPr>
        </p:nvSpPr>
        <p:spPr/>
        <p:txBody>
          <a:bodyPr>
            <a:normAutofit lnSpcReduction="10000"/>
          </a:bodyPr>
          <a:lstStyle/>
          <a:p>
            <a:r>
              <a:rPr lang="en-US" dirty="0" smtClean="0"/>
              <a:t>By Dr. Enric Aguilar </a:t>
            </a:r>
            <a:br>
              <a:rPr lang="en-US" dirty="0" smtClean="0"/>
            </a:br>
            <a:r>
              <a:rPr lang="en-US" dirty="0" smtClean="0"/>
              <a:t>(Center for Climate Change, University </a:t>
            </a:r>
            <a:r>
              <a:rPr lang="en-US" dirty="0" err="1" smtClean="0"/>
              <a:t>Rovira</a:t>
            </a:r>
            <a:r>
              <a:rPr lang="en-US" dirty="0" smtClean="0"/>
              <a:t> </a:t>
            </a:r>
            <a:r>
              <a:rPr lang="en-US" dirty="0" err="1" smtClean="0"/>
              <a:t>i</a:t>
            </a:r>
            <a:r>
              <a:rPr lang="en-US" dirty="0" smtClean="0"/>
              <a:t> </a:t>
            </a:r>
            <a:r>
              <a:rPr lang="en-US" dirty="0" err="1" smtClean="0"/>
              <a:t>Virgili</a:t>
            </a:r>
            <a:r>
              <a:rPr lang="en-US" dirty="0" smtClean="0"/>
              <a:t>, Tarragona, Spain)</a:t>
            </a:r>
          </a:p>
          <a:p>
            <a:r>
              <a:rPr lang="en-US" dirty="0" smtClean="0"/>
              <a:t>on behalf of the</a:t>
            </a:r>
          </a:p>
          <a:p>
            <a:r>
              <a:rPr lang="en-US" dirty="0" err="1" smtClean="0"/>
              <a:t>CCl</a:t>
            </a:r>
            <a:r>
              <a:rPr lang="en-US" dirty="0" smtClean="0"/>
              <a:t> Expert Team on Education and Training</a:t>
            </a:r>
          </a:p>
        </p:txBody>
      </p:sp>
      <p:sp>
        <p:nvSpPr>
          <p:cNvPr id="4" name="CuadroTexto 3"/>
          <p:cNvSpPr txBox="1"/>
          <p:nvPr/>
        </p:nvSpPr>
        <p:spPr>
          <a:xfrm>
            <a:off x="408214" y="6106886"/>
            <a:ext cx="11478986" cy="369332"/>
          </a:xfrm>
          <a:prstGeom prst="rect">
            <a:avLst/>
          </a:prstGeom>
          <a:noFill/>
        </p:spPr>
        <p:txBody>
          <a:bodyPr wrap="square" rtlCol="0">
            <a:spAutoFit/>
          </a:bodyPr>
          <a:lstStyle/>
          <a:p>
            <a:r>
              <a:rPr lang="en-US" dirty="0" smtClean="0"/>
              <a:t>SYMET </a:t>
            </a:r>
            <a:r>
              <a:rPr lang="en-US" dirty="0" err="1" smtClean="0"/>
              <a:t>XIII,Bridgetown</a:t>
            </a:r>
            <a:r>
              <a:rPr lang="en-US" dirty="0" smtClean="0"/>
              <a:t>, Barbados, 2017</a:t>
            </a:r>
            <a:endParaRPr lang="en-US" dirty="0"/>
          </a:p>
        </p:txBody>
      </p:sp>
    </p:spTree>
    <p:extLst>
      <p:ext uri="{BB962C8B-B14F-4D97-AF65-F5344CB8AC3E}">
        <p14:creationId xmlns:p14="http://schemas.microsoft.com/office/powerpoint/2010/main" val="1321020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444" y="365125"/>
            <a:ext cx="11621192" cy="1325563"/>
          </a:xfrm>
        </p:spPr>
        <p:txBody>
          <a:bodyPr vert="horz" lIns="91440" tIns="45720" rIns="91440" bIns="45720" rtlCol="0" anchor="ctr">
            <a:normAutofit/>
          </a:bodyPr>
          <a:lstStyle/>
          <a:p>
            <a:r>
              <a:rPr lang="es-ES_tradnl" sz="3600" b="1" smtClean="0">
                <a:solidFill>
                  <a:srgbClr val="FF0000"/>
                </a:solidFill>
              </a:rPr>
              <a:t>IMPLEMENTATION OF THE COMPETENCY FRAMEWORK: </a:t>
            </a:r>
            <a:r>
              <a:rPr lang="es-ES_tradnl" sz="3600" b="1" err="1" smtClean="0">
                <a:solidFill>
                  <a:srgbClr val="FF0000"/>
                </a:solidFill>
              </a:rPr>
              <a:t>CCl</a:t>
            </a:r>
            <a:r>
              <a:rPr lang="es-ES_tradnl" sz="3600" b="1" smtClean="0">
                <a:solidFill>
                  <a:srgbClr val="FF0000"/>
                </a:solidFill>
              </a:rPr>
              <a:t> </a:t>
            </a:r>
            <a:r>
              <a:rPr lang="es-ES_tradnl" sz="3600" b="1" err="1" smtClean="0">
                <a:solidFill>
                  <a:srgbClr val="FF0000"/>
                </a:solidFill>
              </a:rPr>
              <a:t>Guidelines</a:t>
            </a:r>
            <a:r>
              <a:rPr lang="es-ES_tradnl" sz="3600" b="1" smtClean="0">
                <a:solidFill>
                  <a:srgbClr val="FF0000"/>
                </a:solidFill>
              </a:rPr>
              <a:t> </a:t>
            </a:r>
            <a:r>
              <a:rPr lang="es-ES_tradnl" sz="3600" b="1" err="1" smtClean="0">
                <a:solidFill>
                  <a:srgbClr val="FF0000"/>
                </a:solidFill>
              </a:rPr>
              <a:t>for</a:t>
            </a:r>
            <a:r>
              <a:rPr lang="es-ES_tradnl" sz="3600" b="1" smtClean="0">
                <a:solidFill>
                  <a:srgbClr val="FF0000"/>
                </a:solidFill>
              </a:rPr>
              <a:t> </a:t>
            </a:r>
            <a:r>
              <a:rPr lang="es-ES_tradnl" sz="3600" b="1" err="1" smtClean="0">
                <a:solidFill>
                  <a:srgbClr val="FF0000"/>
                </a:solidFill>
              </a:rPr>
              <a:t>the</a:t>
            </a:r>
            <a:r>
              <a:rPr lang="es-ES_tradnl" sz="3600" b="1" smtClean="0">
                <a:solidFill>
                  <a:srgbClr val="FF0000"/>
                </a:solidFill>
              </a:rPr>
              <a:t> </a:t>
            </a:r>
            <a:r>
              <a:rPr lang="es-ES_tradnl" sz="3600" b="1" err="1" smtClean="0">
                <a:solidFill>
                  <a:srgbClr val="FF0000"/>
                </a:solidFill>
              </a:rPr>
              <a:t>Provision</a:t>
            </a:r>
            <a:r>
              <a:rPr lang="es-ES_tradnl" sz="3600" b="1" smtClean="0">
                <a:solidFill>
                  <a:srgbClr val="FF0000"/>
                </a:solidFill>
              </a:rPr>
              <a:t> of </a:t>
            </a:r>
            <a:r>
              <a:rPr lang="es-ES_tradnl" sz="3600" b="1" err="1" smtClean="0">
                <a:solidFill>
                  <a:srgbClr val="FF0000"/>
                </a:solidFill>
              </a:rPr>
              <a:t>Climate</a:t>
            </a:r>
            <a:r>
              <a:rPr lang="es-ES_tradnl" sz="3600" b="1" smtClean="0">
                <a:solidFill>
                  <a:srgbClr val="FF0000"/>
                </a:solidFill>
              </a:rPr>
              <a:t> </a:t>
            </a:r>
            <a:r>
              <a:rPr lang="es-ES_tradnl" sz="3600" b="1" err="1" smtClean="0">
                <a:solidFill>
                  <a:srgbClr val="FF0000"/>
                </a:solidFill>
              </a:rPr>
              <a:t>Services</a:t>
            </a:r>
            <a:r>
              <a:rPr lang="es-ES_tradnl" sz="3600" b="1" smtClean="0">
                <a:solidFill>
                  <a:srgbClr val="FF0000"/>
                </a:solidFill>
              </a:rPr>
              <a:t> (in </a:t>
            </a:r>
            <a:r>
              <a:rPr lang="es-ES_tradnl" sz="3600" b="1" err="1" smtClean="0">
                <a:solidFill>
                  <a:srgbClr val="FF0000"/>
                </a:solidFill>
              </a:rPr>
              <a:t>prep</a:t>
            </a:r>
            <a:r>
              <a:rPr lang="es-ES_tradnl" sz="3600" b="1" smtClean="0">
                <a:solidFill>
                  <a:srgbClr val="FF0000"/>
                </a:solidFill>
              </a:rPr>
              <a:t>.)</a:t>
            </a:r>
            <a:endParaRPr lang="es-ES_tradnl" sz="3600" b="1">
              <a:solidFill>
                <a:srgbClr val="FF0000"/>
              </a:solidFill>
            </a:endParaRPr>
          </a:p>
        </p:txBody>
      </p:sp>
      <p:grpSp>
        <p:nvGrpSpPr>
          <p:cNvPr id="5" name="Group 199"/>
          <p:cNvGrpSpPr/>
          <p:nvPr/>
        </p:nvGrpSpPr>
        <p:grpSpPr>
          <a:xfrm>
            <a:off x="1344133" y="1690689"/>
            <a:ext cx="6722629" cy="4701826"/>
            <a:chOff x="0" y="0"/>
            <a:chExt cx="4543425" cy="4048125"/>
          </a:xfrm>
        </p:grpSpPr>
        <p:sp>
          <p:nvSpPr>
            <p:cNvPr id="6" name="Freeform 196"/>
            <p:cNvSpPr/>
            <p:nvPr/>
          </p:nvSpPr>
          <p:spPr>
            <a:xfrm>
              <a:off x="1114425" y="561975"/>
              <a:ext cx="3429000" cy="2019300"/>
            </a:xfrm>
            <a:custGeom>
              <a:avLst/>
              <a:gdLst>
                <a:gd name="connsiteX0" fmla="*/ 0 w 2109920"/>
                <a:gd name="connsiteY0" fmla="*/ 0 h 2896100"/>
                <a:gd name="connsiteX1" fmla="*/ 1981200 w 2109920"/>
                <a:gd name="connsiteY1" fmla="*/ 828675 h 2896100"/>
                <a:gd name="connsiteX2" fmla="*/ 1914525 w 2109920"/>
                <a:gd name="connsiteY2" fmla="*/ 2714625 h 2896100"/>
                <a:gd name="connsiteX3" fmla="*/ 1905000 w 2109920"/>
                <a:gd name="connsiteY3" fmla="*/ 2714625 h 2896100"/>
                <a:gd name="connsiteX0" fmla="*/ 0 w 2060817"/>
                <a:gd name="connsiteY0" fmla="*/ 0 h 2896100"/>
                <a:gd name="connsiteX1" fmla="*/ 1885950 w 2060817"/>
                <a:gd name="connsiteY1" fmla="*/ 685800 h 2896100"/>
                <a:gd name="connsiteX2" fmla="*/ 1981200 w 2060817"/>
                <a:gd name="connsiteY2" fmla="*/ 828675 h 2896100"/>
                <a:gd name="connsiteX3" fmla="*/ 1914525 w 2060817"/>
                <a:gd name="connsiteY3" fmla="*/ 2714625 h 2896100"/>
                <a:gd name="connsiteX4" fmla="*/ 1905000 w 2060817"/>
                <a:gd name="connsiteY4" fmla="*/ 2714625 h 2896100"/>
                <a:gd name="connsiteX0" fmla="*/ 0 w 2002430"/>
                <a:gd name="connsiteY0" fmla="*/ 0 h 2896100"/>
                <a:gd name="connsiteX1" fmla="*/ 1495380 w 2002430"/>
                <a:gd name="connsiteY1" fmla="*/ 199942 h 2896100"/>
                <a:gd name="connsiteX2" fmla="*/ 1981200 w 2002430"/>
                <a:gd name="connsiteY2" fmla="*/ 828675 h 2896100"/>
                <a:gd name="connsiteX3" fmla="*/ 1914525 w 2002430"/>
                <a:gd name="connsiteY3" fmla="*/ 2714625 h 2896100"/>
                <a:gd name="connsiteX4" fmla="*/ 1905000 w 2002430"/>
                <a:gd name="connsiteY4" fmla="*/ 2714625 h 2896100"/>
                <a:gd name="connsiteX0" fmla="*/ 0 w 2002430"/>
                <a:gd name="connsiteY0" fmla="*/ 0 h 2896100"/>
                <a:gd name="connsiteX1" fmla="*/ 1495380 w 2002430"/>
                <a:gd name="connsiteY1" fmla="*/ 199942 h 2896100"/>
                <a:gd name="connsiteX2" fmla="*/ 1981200 w 2002430"/>
                <a:gd name="connsiteY2" fmla="*/ 828675 h 2896100"/>
                <a:gd name="connsiteX3" fmla="*/ 1914525 w 2002430"/>
                <a:gd name="connsiteY3" fmla="*/ 2714625 h 2896100"/>
                <a:gd name="connsiteX4" fmla="*/ 1905000 w 2002430"/>
                <a:gd name="connsiteY4" fmla="*/ 2714625 h 2896100"/>
                <a:gd name="connsiteX0" fmla="*/ 0 w 2275899"/>
                <a:gd name="connsiteY0" fmla="*/ 0 h 2882089"/>
                <a:gd name="connsiteX1" fmla="*/ 1495380 w 2275899"/>
                <a:gd name="connsiteY1" fmla="*/ 199942 h 2882089"/>
                <a:gd name="connsiteX2" fmla="*/ 2266989 w 2275899"/>
                <a:gd name="connsiteY2" fmla="*/ 1028735 h 2882089"/>
                <a:gd name="connsiteX3" fmla="*/ 1914525 w 2275899"/>
                <a:gd name="connsiteY3" fmla="*/ 2714625 h 2882089"/>
                <a:gd name="connsiteX4" fmla="*/ 1905000 w 2275899"/>
                <a:gd name="connsiteY4" fmla="*/ 2714625 h 2882089"/>
                <a:gd name="connsiteX0" fmla="*/ 0 w 2275899"/>
                <a:gd name="connsiteY0" fmla="*/ 0 h 2882089"/>
                <a:gd name="connsiteX1" fmla="*/ 342900 w 2275899"/>
                <a:gd name="connsiteY1" fmla="*/ 76200 h 2882089"/>
                <a:gd name="connsiteX2" fmla="*/ 1495380 w 2275899"/>
                <a:gd name="connsiteY2" fmla="*/ 199942 h 2882089"/>
                <a:gd name="connsiteX3" fmla="*/ 2266989 w 2275899"/>
                <a:gd name="connsiteY3" fmla="*/ 1028735 h 2882089"/>
                <a:gd name="connsiteX4" fmla="*/ 1914525 w 2275899"/>
                <a:gd name="connsiteY4" fmla="*/ 2714625 h 2882089"/>
                <a:gd name="connsiteX5" fmla="*/ 1905000 w 2275899"/>
                <a:gd name="connsiteY5" fmla="*/ 2714625 h 2882089"/>
                <a:gd name="connsiteX0" fmla="*/ 0 w 2275899"/>
                <a:gd name="connsiteY0" fmla="*/ 12361 h 2894450"/>
                <a:gd name="connsiteX1" fmla="*/ 333375 w 2275899"/>
                <a:gd name="connsiteY1" fmla="*/ 12361 h 2894450"/>
                <a:gd name="connsiteX2" fmla="*/ 1495380 w 2275899"/>
                <a:gd name="connsiteY2" fmla="*/ 212303 h 2894450"/>
                <a:gd name="connsiteX3" fmla="*/ 2266989 w 2275899"/>
                <a:gd name="connsiteY3" fmla="*/ 1041096 h 2894450"/>
                <a:gd name="connsiteX4" fmla="*/ 1914525 w 2275899"/>
                <a:gd name="connsiteY4" fmla="*/ 2726986 h 2894450"/>
                <a:gd name="connsiteX5" fmla="*/ 1905000 w 2275899"/>
                <a:gd name="connsiteY5" fmla="*/ 2726986 h 2894450"/>
                <a:gd name="connsiteX0" fmla="*/ 0 w 2990293"/>
                <a:gd name="connsiteY0" fmla="*/ 45968 h 2889956"/>
                <a:gd name="connsiteX1" fmla="*/ 1047769 w 2990293"/>
                <a:gd name="connsiteY1" fmla="*/ 7867 h 2889956"/>
                <a:gd name="connsiteX2" fmla="*/ 2209774 w 2990293"/>
                <a:gd name="connsiteY2" fmla="*/ 207809 h 2889956"/>
                <a:gd name="connsiteX3" fmla="*/ 2981383 w 2990293"/>
                <a:gd name="connsiteY3" fmla="*/ 1036602 h 2889956"/>
                <a:gd name="connsiteX4" fmla="*/ 2628919 w 2990293"/>
                <a:gd name="connsiteY4" fmla="*/ 2722492 h 2889956"/>
                <a:gd name="connsiteX5" fmla="*/ 2619394 w 2990293"/>
                <a:gd name="connsiteY5" fmla="*/ 2722492 h 2889956"/>
                <a:gd name="connsiteX0" fmla="*/ 0 w 2990293"/>
                <a:gd name="connsiteY0" fmla="*/ 128169 h 2972157"/>
                <a:gd name="connsiteX1" fmla="*/ 1333527 w 2990293"/>
                <a:gd name="connsiteY1" fmla="*/ 4341 h 2972157"/>
                <a:gd name="connsiteX2" fmla="*/ 2209774 w 2990293"/>
                <a:gd name="connsiteY2" fmla="*/ 290010 h 2972157"/>
                <a:gd name="connsiteX3" fmla="*/ 2981383 w 2990293"/>
                <a:gd name="connsiteY3" fmla="*/ 1118803 h 2972157"/>
                <a:gd name="connsiteX4" fmla="*/ 2628919 w 2990293"/>
                <a:gd name="connsiteY4" fmla="*/ 2804693 h 2972157"/>
                <a:gd name="connsiteX5" fmla="*/ 2619394 w 2990293"/>
                <a:gd name="connsiteY5" fmla="*/ 2804693 h 2972157"/>
                <a:gd name="connsiteX0" fmla="*/ 0 w 2990293"/>
                <a:gd name="connsiteY0" fmla="*/ 128169 h 2972157"/>
                <a:gd name="connsiteX1" fmla="*/ 1333527 w 2990293"/>
                <a:gd name="connsiteY1" fmla="*/ 4341 h 2972157"/>
                <a:gd name="connsiteX2" fmla="*/ 2209774 w 2990293"/>
                <a:gd name="connsiteY2" fmla="*/ 290010 h 2972157"/>
                <a:gd name="connsiteX3" fmla="*/ 2981383 w 2990293"/>
                <a:gd name="connsiteY3" fmla="*/ 1118803 h 2972157"/>
                <a:gd name="connsiteX4" fmla="*/ 2628919 w 2990293"/>
                <a:gd name="connsiteY4" fmla="*/ 2804693 h 2972157"/>
                <a:gd name="connsiteX5" fmla="*/ 2619394 w 2990293"/>
                <a:gd name="connsiteY5" fmla="*/ 2804693 h 2972157"/>
                <a:gd name="connsiteX0" fmla="*/ 0 w 2990293"/>
                <a:gd name="connsiteY0" fmla="*/ 133028 h 2977016"/>
                <a:gd name="connsiteX1" fmla="*/ 1333527 w 2990293"/>
                <a:gd name="connsiteY1" fmla="*/ 9200 h 2977016"/>
                <a:gd name="connsiteX2" fmla="*/ 2209774 w 2990293"/>
                <a:gd name="connsiteY2" fmla="*/ 294869 h 2977016"/>
                <a:gd name="connsiteX3" fmla="*/ 2981383 w 2990293"/>
                <a:gd name="connsiteY3" fmla="*/ 1123662 h 2977016"/>
                <a:gd name="connsiteX4" fmla="*/ 2628919 w 2990293"/>
                <a:gd name="connsiteY4" fmla="*/ 2809552 h 2977016"/>
                <a:gd name="connsiteX5" fmla="*/ 2619394 w 2990293"/>
                <a:gd name="connsiteY5" fmla="*/ 2809552 h 2977016"/>
                <a:gd name="connsiteX0" fmla="*/ 0 w 2989274"/>
                <a:gd name="connsiteY0" fmla="*/ 133028 h 2977016"/>
                <a:gd name="connsiteX1" fmla="*/ 1333527 w 2989274"/>
                <a:gd name="connsiteY1" fmla="*/ 9200 h 2977016"/>
                <a:gd name="connsiteX2" fmla="*/ 2238349 w 2989274"/>
                <a:gd name="connsiteY2" fmla="*/ 237717 h 2977016"/>
                <a:gd name="connsiteX3" fmla="*/ 2981383 w 2989274"/>
                <a:gd name="connsiteY3" fmla="*/ 1123662 h 2977016"/>
                <a:gd name="connsiteX4" fmla="*/ 2628919 w 2989274"/>
                <a:gd name="connsiteY4" fmla="*/ 2809552 h 2977016"/>
                <a:gd name="connsiteX5" fmla="*/ 2619394 w 2989274"/>
                <a:gd name="connsiteY5" fmla="*/ 2809552 h 2977016"/>
                <a:gd name="connsiteX0" fmla="*/ 0 w 2989274"/>
                <a:gd name="connsiteY0" fmla="*/ 141864 h 2985852"/>
                <a:gd name="connsiteX1" fmla="*/ 1143006 w 2989274"/>
                <a:gd name="connsiteY1" fmla="*/ 8836 h 2985852"/>
                <a:gd name="connsiteX2" fmla="*/ 2238349 w 2989274"/>
                <a:gd name="connsiteY2" fmla="*/ 246553 h 2985852"/>
                <a:gd name="connsiteX3" fmla="*/ 2981383 w 2989274"/>
                <a:gd name="connsiteY3" fmla="*/ 1132498 h 2985852"/>
                <a:gd name="connsiteX4" fmla="*/ 2628919 w 2989274"/>
                <a:gd name="connsiteY4" fmla="*/ 2818388 h 2985852"/>
                <a:gd name="connsiteX5" fmla="*/ 2619394 w 2989274"/>
                <a:gd name="connsiteY5" fmla="*/ 2818388 h 2985852"/>
                <a:gd name="connsiteX0" fmla="*/ 0 w 2989274"/>
                <a:gd name="connsiteY0" fmla="*/ 141864 h 2985852"/>
                <a:gd name="connsiteX1" fmla="*/ 1143006 w 2989274"/>
                <a:gd name="connsiteY1" fmla="*/ 8836 h 2985852"/>
                <a:gd name="connsiteX2" fmla="*/ 2238349 w 2989274"/>
                <a:gd name="connsiteY2" fmla="*/ 246553 h 2985852"/>
                <a:gd name="connsiteX3" fmla="*/ 2981383 w 2989274"/>
                <a:gd name="connsiteY3" fmla="*/ 1132498 h 2985852"/>
                <a:gd name="connsiteX4" fmla="*/ 2628919 w 2989274"/>
                <a:gd name="connsiteY4" fmla="*/ 2818388 h 2985852"/>
                <a:gd name="connsiteX5" fmla="*/ 2619394 w 2989274"/>
                <a:gd name="connsiteY5" fmla="*/ 2818388 h 2985852"/>
                <a:gd name="connsiteX0" fmla="*/ 0 w 2989274"/>
                <a:gd name="connsiteY0" fmla="*/ 206573 h 3050561"/>
                <a:gd name="connsiteX1" fmla="*/ 1162058 w 2989274"/>
                <a:gd name="connsiteY1" fmla="*/ 6868 h 3050561"/>
                <a:gd name="connsiteX2" fmla="*/ 2238349 w 2989274"/>
                <a:gd name="connsiteY2" fmla="*/ 311262 h 3050561"/>
                <a:gd name="connsiteX3" fmla="*/ 2981383 w 2989274"/>
                <a:gd name="connsiteY3" fmla="*/ 1197207 h 3050561"/>
                <a:gd name="connsiteX4" fmla="*/ 2628919 w 2989274"/>
                <a:gd name="connsiteY4" fmla="*/ 2883097 h 3050561"/>
                <a:gd name="connsiteX5" fmla="*/ 2619394 w 2989274"/>
                <a:gd name="connsiteY5" fmla="*/ 2883097 h 3050561"/>
                <a:gd name="connsiteX0" fmla="*/ 0 w 2988300"/>
                <a:gd name="connsiteY0" fmla="*/ 206573 h 3050561"/>
                <a:gd name="connsiteX1" fmla="*/ 1162058 w 2988300"/>
                <a:gd name="connsiteY1" fmla="*/ 6868 h 3050561"/>
                <a:gd name="connsiteX2" fmla="*/ 2266927 w 2988300"/>
                <a:gd name="connsiteY2" fmla="*/ 273162 h 3050561"/>
                <a:gd name="connsiteX3" fmla="*/ 2981383 w 2988300"/>
                <a:gd name="connsiteY3" fmla="*/ 1197207 h 3050561"/>
                <a:gd name="connsiteX4" fmla="*/ 2628919 w 2988300"/>
                <a:gd name="connsiteY4" fmla="*/ 2883097 h 3050561"/>
                <a:gd name="connsiteX5" fmla="*/ 2619394 w 2988300"/>
                <a:gd name="connsiteY5" fmla="*/ 2883097 h 3050561"/>
                <a:gd name="connsiteX0" fmla="*/ 0 w 3091844"/>
                <a:gd name="connsiteY0" fmla="*/ 206573 h 3020476"/>
                <a:gd name="connsiteX1" fmla="*/ 1162058 w 3091844"/>
                <a:gd name="connsiteY1" fmla="*/ 6868 h 3020476"/>
                <a:gd name="connsiteX2" fmla="*/ 2266927 w 3091844"/>
                <a:gd name="connsiteY2" fmla="*/ 273162 h 3020476"/>
                <a:gd name="connsiteX3" fmla="*/ 3086180 w 3091844"/>
                <a:gd name="connsiteY3" fmla="*/ 1638311 h 3020476"/>
                <a:gd name="connsiteX4" fmla="*/ 2628919 w 3091844"/>
                <a:gd name="connsiteY4" fmla="*/ 2883097 h 3020476"/>
                <a:gd name="connsiteX5" fmla="*/ 2619394 w 3091844"/>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619394 w 3086545"/>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619394 w 3086545"/>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867079 w 3086545"/>
                <a:gd name="connsiteY5" fmla="*/ 2883097 h 3020476"/>
                <a:gd name="connsiteX0" fmla="*/ 0 w 3136795"/>
                <a:gd name="connsiteY0" fmla="*/ 206573 h 2933115"/>
                <a:gd name="connsiteX1" fmla="*/ 1162058 w 3136795"/>
                <a:gd name="connsiteY1" fmla="*/ 6868 h 2933115"/>
                <a:gd name="connsiteX2" fmla="*/ 2266927 w 3136795"/>
                <a:gd name="connsiteY2" fmla="*/ 273162 h 2933115"/>
                <a:gd name="connsiteX3" fmla="*/ 3086180 w 3136795"/>
                <a:gd name="connsiteY3" fmla="*/ 1638311 h 2933115"/>
                <a:gd name="connsiteX4" fmla="*/ 3029027 w 3136795"/>
                <a:gd name="connsiteY4" fmla="*/ 2587781 h 2933115"/>
                <a:gd name="connsiteX5" fmla="*/ 2867079 w 3136795"/>
                <a:gd name="connsiteY5" fmla="*/ 2883097 h 2933115"/>
                <a:gd name="connsiteX0" fmla="*/ 0 w 3179574"/>
                <a:gd name="connsiteY0" fmla="*/ 206573 h 2918564"/>
                <a:gd name="connsiteX1" fmla="*/ 1162058 w 3179574"/>
                <a:gd name="connsiteY1" fmla="*/ 6868 h 2918564"/>
                <a:gd name="connsiteX2" fmla="*/ 2266927 w 3179574"/>
                <a:gd name="connsiteY2" fmla="*/ 273162 h 2918564"/>
                <a:gd name="connsiteX3" fmla="*/ 3086180 w 3179574"/>
                <a:gd name="connsiteY3" fmla="*/ 1638311 h 2918564"/>
                <a:gd name="connsiteX4" fmla="*/ 3136795 w 3179574"/>
                <a:gd name="connsiteY4" fmla="*/ 2428916 h 2918564"/>
                <a:gd name="connsiteX5" fmla="*/ 2867079 w 3179574"/>
                <a:gd name="connsiteY5" fmla="*/ 2883097 h 2918564"/>
                <a:gd name="connsiteX0" fmla="*/ 0 w 3197293"/>
                <a:gd name="connsiteY0" fmla="*/ 206573 h 2921414"/>
                <a:gd name="connsiteX1" fmla="*/ 1162058 w 3197293"/>
                <a:gd name="connsiteY1" fmla="*/ 6868 h 2921414"/>
                <a:gd name="connsiteX2" fmla="*/ 2266927 w 3197293"/>
                <a:gd name="connsiteY2" fmla="*/ 273162 h 2921414"/>
                <a:gd name="connsiteX3" fmla="*/ 3114756 w 3197293"/>
                <a:gd name="connsiteY3" fmla="*/ 1381127 h 2921414"/>
                <a:gd name="connsiteX4" fmla="*/ 3136795 w 3197293"/>
                <a:gd name="connsiteY4" fmla="*/ 2428916 h 2921414"/>
                <a:gd name="connsiteX5" fmla="*/ 2867079 w 3197293"/>
                <a:gd name="connsiteY5" fmla="*/ 2883097 h 2921414"/>
                <a:gd name="connsiteX0" fmla="*/ 0 w 3258598"/>
                <a:gd name="connsiteY0" fmla="*/ 206573 h 2923547"/>
                <a:gd name="connsiteX1" fmla="*/ 1162058 w 3258598"/>
                <a:gd name="connsiteY1" fmla="*/ 6868 h 2923547"/>
                <a:gd name="connsiteX2" fmla="*/ 2266927 w 3258598"/>
                <a:gd name="connsiteY2" fmla="*/ 273162 h 2923547"/>
                <a:gd name="connsiteX3" fmla="*/ 3197293 w 3258598"/>
                <a:gd name="connsiteY3" fmla="*/ 1209652 h 2923547"/>
                <a:gd name="connsiteX4" fmla="*/ 3136795 w 3258598"/>
                <a:gd name="connsiteY4" fmla="*/ 2428916 h 2923547"/>
                <a:gd name="connsiteX5" fmla="*/ 2867079 w 3258598"/>
                <a:gd name="connsiteY5" fmla="*/ 2883097 h 2923547"/>
                <a:gd name="connsiteX0" fmla="*/ 0 w 3310628"/>
                <a:gd name="connsiteY0" fmla="*/ 206573 h 2912821"/>
                <a:gd name="connsiteX1" fmla="*/ 1162058 w 3310628"/>
                <a:gd name="connsiteY1" fmla="*/ 6868 h 2912821"/>
                <a:gd name="connsiteX2" fmla="*/ 2266927 w 3310628"/>
                <a:gd name="connsiteY2" fmla="*/ 273162 h 2912821"/>
                <a:gd name="connsiteX3" fmla="*/ 3197293 w 3310628"/>
                <a:gd name="connsiteY3" fmla="*/ 1209652 h 2912821"/>
                <a:gd name="connsiteX4" fmla="*/ 3258598 w 3310628"/>
                <a:gd name="connsiteY4" fmla="*/ 2257465 h 2912821"/>
                <a:gd name="connsiteX5" fmla="*/ 2867079 w 3310628"/>
                <a:gd name="connsiteY5" fmla="*/ 2883097 h 2912821"/>
                <a:gd name="connsiteX0" fmla="*/ 0 w 3310628"/>
                <a:gd name="connsiteY0" fmla="*/ 206573 h 2912821"/>
                <a:gd name="connsiteX1" fmla="*/ 1162058 w 3310628"/>
                <a:gd name="connsiteY1" fmla="*/ 6868 h 2912821"/>
                <a:gd name="connsiteX2" fmla="*/ 2266927 w 3310628"/>
                <a:gd name="connsiteY2" fmla="*/ 273162 h 2912821"/>
                <a:gd name="connsiteX3" fmla="*/ 3197293 w 3310628"/>
                <a:gd name="connsiteY3" fmla="*/ 1209652 h 2912821"/>
                <a:gd name="connsiteX4" fmla="*/ 3258598 w 3310628"/>
                <a:gd name="connsiteY4" fmla="*/ 2257465 h 2912821"/>
                <a:gd name="connsiteX5" fmla="*/ 2867079 w 3310628"/>
                <a:gd name="connsiteY5" fmla="*/ 2883097 h 2912821"/>
                <a:gd name="connsiteX0" fmla="*/ 0 w 3310628"/>
                <a:gd name="connsiteY0" fmla="*/ 213287 h 2919535"/>
                <a:gd name="connsiteX1" fmla="*/ 1171584 w 3310628"/>
                <a:gd name="connsiteY1" fmla="*/ 6714 h 2919535"/>
                <a:gd name="connsiteX2" fmla="*/ 2266927 w 3310628"/>
                <a:gd name="connsiteY2" fmla="*/ 279876 h 2919535"/>
                <a:gd name="connsiteX3" fmla="*/ 3197293 w 3310628"/>
                <a:gd name="connsiteY3" fmla="*/ 1216366 h 2919535"/>
                <a:gd name="connsiteX4" fmla="*/ 3258598 w 3310628"/>
                <a:gd name="connsiteY4" fmla="*/ 2264179 h 2919535"/>
                <a:gd name="connsiteX5" fmla="*/ 2867079 w 3310628"/>
                <a:gd name="connsiteY5" fmla="*/ 2889811 h 2919535"/>
                <a:gd name="connsiteX0" fmla="*/ 0 w 3310628"/>
                <a:gd name="connsiteY0" fmla="*/ 207202 h 2913450"/>
                <a:gd name="connsiteX1" fmla="*/ 1171584 w 3310628"/>
                <a:gd name="connsiteY1" fmla="*/ 629 h 2913450"/>
                <a:gd name="connsiteX2" fmla="*/ 2266927 w 3310628"/>
                <a:gd name="connsiteY2" fmla="*/ 273791 h 2913450"/>
                <a:gd name="connsiteX3" fmla="*/ 3197293 w 3310628"/>
                <a:gd name="connsiteY3" fmla="*/ 1210281 h 2913450"/>
                <a:gd name="connsiteX4" fmla="*/ 3258598 w 3310628"/>
                <a:gd name="connsiteY4" fmla="*/ 2258094 h 2913450"/>
                <a:gd name="connsiteX5" fmla="*/ 2867079 w 3310628"/>
                <a:gd name="connsiteY5" fmla="*/ 2883726 h 2913450"/>
                <a:gd name="connsiteX0" fmla="*/ 0 w 3310628"/>
                <a:gd name="connsiteY0" fmla="*/ 207202 h 2913450"/>
                <a:gd name="connsiteX1" fmla="*/ 1171584 w 3310628"/>
                <a:gd name="connsiteY1" fmla="*/ 629 h 2913450"/>
                <a:gd name="connsiteX2" fmla="*/ 2266927 w 3310628"/>
                <a:gd name="connsiteY2" fmla="*/ 273791 h 2913450"/>
                <a:gd name="connsiteX3" fmla="*/ 3197293 w 3310628"/>
                <a:gd name="connsiteY3" fmla="*/ 1210281 h 2913450"/>
                <a:gd name="connsiteX4" fmla="*/ 3258598 w 3310628"/>
                <a:gd name="connsiteY4" fmla="*/ 2258094 h 2913450"/>
                <a:gd name="connsiteX5" fmla="*/ 2867079 w 3310628"/>
                <a:gd name="connsiteY5" fmla="*/ 2883726 h 2913450"/>
                <a:gd name="connsiteX0" fmla="*/ 0 w 3309478"/>
                <a:gd name="connsiteY0" fmla="*/ 207202 h 2913450"/>
                <a:gd name="connsiteX1" fmla="*/ 1171584 w 3309478"/>
                <a:gd name="connsiteY1" fmla="*/ 629 h 2913450"/>
                <a:gd name="connsiteX2" fmla="*/ 2285980 w 3309478"/>
                <a:gd name="connsiteY2" fmla="*/ 216639 h 2913450"/>
                <a:gd name="connsiteX3" fmla="*/ 3197293 w 3309478"/>
                <a:gd name="connsiteY3" fmla="*/ 1210281 h 2913450"/>
                <a:gd name="connsiteX4" fmla="*/ 3258598 w 3309478"/>
                <a:gd name="connsiteY4" fmla="*/ 2258094 h 2913450"/>
                <a:gd name="connsiteX5" fmla="*/ 2867079 w 3309478"/>
                <a:gd name="connsiteY5" fmla="*/ 2883726 h 2913450"/>
                <a:gd name="connsiteX0" fmla="*/ 0 w 3213790"/>
                <a:gd name="connsiteY0" fmla="*/ 207202 h 2883726"/>
                <a:gd name="connsiteX1" fmla="*/ 1171584 w 3213790"/>
                <a:gd name="connsiteY1" fmla="*/ 629 h 2883726"/>
                <a:gd name="connsiteX2" fmla="*/ 2285980 w 3213790"/>
                <a:gd name="connsiteY2" fmla="*/ 216639 h 2883726"/>
                <a:gd name="connsiteX3" fmla="*/ 3197293 w 3213790"/>
                <a:gd name="connsiteY3" fmla="*/ 1210281 h 2883726"/>
                <a:gd name="connsiteX4" fmla="*/ 2867079 w 3213790"/>
                <a:gd name="connsiteY4" fmla="*/ 2883726 h 2883726"/>
                <a:gd name="connsiteX0" fmla="*/ 0 w 3346106"/>
                <a:gd name="connsiteY0" fmla="*/ 207202 h 2550329"/>
                <a:gd name="connsiteX1" fmla="*/ 1171584 w 3346106"/>
                <a:gd name="connsiteY1" fmla="*/ 629 h 2550329"/>
                <a:gd name="connsiteX2" fmla="*/ 2285980 w 3346106"/>
                <a:gd name="connsiteY2" fmla="*/ 216639 h 2550329"/>
                <a:gd name="connsiteX3" fmla="*/ 3197293 w 3346106"/>
                <a:gd name="connsiteY3" fmla="*/ 1210281 h 2550329"/>
                <a:gd name="connsiteX4" fmla="*/ 3305237 w 3346106"/>
                <a:gd name="connsiteY4" fmla="*/ 2550329 h 2550329"/>
                <a:gd name="connsiteX0" fmla="*/ 0 w 3498116"/>
                <a:gd name="connsiteY0" fmla="*/ 207202 h 2550329"/>
                <a:gd name="connsiteX1" fmla="*/ 1171584 w 3498116"/>
                <a:gd name="connsiteY1" fmla="*/ 629 h 2550329"/>
                <a:gd name="connsiteX2" fmla="*/ 2285980 w 3498116"/>
                <a:gd name="connsiteY2" fmla="*/ 216639 h 2550329"/>
                <a:gd name="connsiteX3" fmla="*/ 3197293 w 3498116"/>
                <a:gd name="connsiteY3" fmla="*/ 1210281 h 2550329"/>
                <a:gd name="connsiteX4" fmla="*/ 3305237 w 3498116"/>
                <a:gd name="connsiteY4" fmla="*/ 2550329 h 2550329"/>
                <a:gd name="connsiteX0" fmla="*/ 0 w 3431577"/>
                <a:gd name="connsiteY0" fmla="*/ 207202 h 2550329"/>
                <a:gd name="connsiteX1" fmla="*/ 1171584 w 3431577"/>
                <a:gd name="connsiteY1" fmla="*/ 629 h 2550329"/>
                <a:gd name="connsiteX2" fmla="*/ 2285980 w 3431577"/>
                <a:gd name="connsiteY2" fmla="*/ 216639 h 2550329"/>
                <a:gd name="connsiteX3" fmla="*/ 2835287 w 3431577"/>
                <a:gd name="connsiteY3" fmla="*/ 753051 h 2550329"/>
                <a:gd name="connsiteX4" fmla="*/ 3305237 w 3431577"/>
                <a:gd name="connsiteY4" fmla="*/ 2550329 h 2550329"/>
                <a:gd name="connsiteX0" fmla="*/ 0 w 3431577"/>
                <a:gd name="connsiteY0" fmla="*/ 207202 h 2550329"/>
                <a:gd name="connsiteX1" fmla="*/ 1171584 w 3431577"/>
                <a:gd name="connsiteY1" fmla="*/ 629 h 2550329"/>
                <a:gd name="connsiteX2" fmla="*/ 2835287 w 3431577"/>
                <a:gd name="connsiteY2" fmla="*/ 753051 h 2550329"/>
                <a:gd name="connsiteX3" fmla="*/ 3305237 w 3431577"/>
                <a:gd name="connsiteY3" fmla="*/ 2550329 h 2550329"/>
                <a:gd name="connsiteX0" fmla="*/ 0 w 3470180"/>
                <a:gd name="connsiteY0" fmla="*/ 207202 h 2550329"/>
                <a:gd name="connsiteX1" fmla="*/ 1171584 w 3470180"/>
                <a:gd name="connsiteY1" fmla="*/ 629 h 2550329"/>
                <a:gd name="connsiteX2" fmla="*/ 2835287 w 3470180"/>
                <a:gd name="connsiteY2" fmla="*/ 753051 h 2550329"/>
                <a:gd name="connsiteX3" fmla="*/ 3305237 w 3470180"/>
                <a:gd name="connsiteY3" fmla="*/ 2550329 h 2550329"/>
                <a:gd name="connsiteX0" fmla="*/ 0 w 3470180"/>
                <a:gd name="connsiteY0" fmla="*/ 0 h 2343127"/>
                <a:gd name="connsiteX1" fmla="*/ 2835287 w 3470180"/>
                <a:gd name="connsiteY1" fmla="*/ 545849 h 2343127"/>
                <a:gd name="connsiteX2" fmla="*/ 3305237 w 3470180"/>
                <a:gd name="connsiteY2" fmla="*/ 2343127 h 2343127"/>
                <a:gd name="connsiteX0" fmla="*/ 0 w 3470180"/>
                <a:gd name="connsiteY0" fmla="*/ 91631 h 2434758"/>
                <a:gd name="connsiteX1" fmla="*/ 2835287 w 3470180"/>
                <a:gd name="connsiteY1" fmla="*/ 637480 h 2434758"/>
                <a:gd name="connsiteX2" fmla="*/ 3305237 w 3470180"/>
                <a:gd name="connsiteY2" fmla="*/ 2434758 h 2434758"/>
                <a:gd name="connsiteX0" fmla="*/ 0 w 3484030"/>
                <a:gd name="connsiteY0" fmla="*/ 112431 h 2455558"/>
                <a:gd name="connsiteX1" fmla="*/ 2835287 w 3484030"/>
                <a:gd name="connsiteY1" fmla="*/ 658280 h 2455558"/>
                <a:gd name="connsiteX2" fmla="*/ 3305237 w 3484030"/>
                <a:gd name="connsiteY2" fmla="*/ 2455558 h 2455558"/>
                <a:gd name="connsiteX0" fmla="*/ 0 w 3566871"/>
                <a:gd name="connsiteY0" fmla="*/ 157579 h 2500706"/>
                <a:gd name="connsiteX1" fmla="*/ 2835287 w 3566871"/>
                <a:gd name="connsiteY1" fmla="*/ 703428 h 2500706"/>
                <a:gd name="connsiteX2" fmla="*/ 3305237 w 3566871"/>
                <a:gd name="connsiteY2" fmla="*/ 2500706 h 2500706"/>
                <a:gd name="connsiteX0" fmla="*/ 0 w 3512217"/>
                <a:gd name="connsiteY0" fmla="*/ 108024 h 2451151"/>
                <a:gd name="connsiteX1" fmla="*/ 2835287 w 3512217"/>
                <a:gd name="connsiteY1" fmla="*/ 653873 h 2451151"/>
                <a:gd name="connsiteX2" fmla="*/ 3305237 w 3512217"/>
                <a:gd name="connsiteY2" fmla="*/ 2451151 h 2451151"/>
              </a:gdLst>
              <a:ahLst/>
              <a:cxnLst>
                <a:cxn ang="0">
                  <a:pos x="connsiteX0" y="connsiteY0"/>
                </a:cxn>
                <a:cxn ang="0">
                  <a:pos x="connsiteX1" y="connsiteY1"/>
                </a:cxn>
                <a:cxn ang="0">
                  <a:pos x="connsiteX2" y="connsiteY2"/>
                </a:cxn>
              </a:cxnLst>
              <a:rect l="l" t="t" r="r" b="b"/>
              <a:pathLst>
                <a:path w="3512217" h="2451151">
                  <a:moveTo>
                    <a:pt x="0" y="108024"/>
                  </a:moveTo>
                  <a:cubicBezTo>
                    <a:pt x="1552860" y="-178412"/>
                    <a:pt x="2179608" y="139523"/>
                    <a:pt x="2835287" y="653873"/>
                  </a:cubicBezTo>
                  <a:cubicBezTo>
                    <a:pt x="3490966" y="1168223"/>
                    <a:pt x="3716962" y="1864376"/>
                    <a:pt x="3305237" y="2451151"/>
                  </a:cubicBezTo>
                </a:path>
              </a:pathLst>
            </a:custGeom>
            <a:noFill/>
            <a:ln w="95250">
              <a:solidFill>
                <a:schemeClr val="accent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7" name="Oval 13"/>
            <p:cNvSpPr/>
            <p:nvPr/>
          </p:nvSpPr>
          <p:spPr>
            <a:xfrm>
              <a:off x="95250" y="0"/>
              <a:ext cx="1724025" cy="11525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Define the competency requirements (knowledge, skills, behaviours)</a:t>
              </a:r>
              <a:endParaRPr lang="es-ES_tradnl" sz="1100">
                <a:solidFill>
                  <a:srgbClr val="000000"/>
                </a:solidFill>
                <a:effectLst/>
                <a:latin typeface="Arial" charset="0"/>
                <a:ea typeface="Batang" charset="-127"/>
              </a:endParaRPr>
            </a:p>
          </p:txBody>
        </p:sp>
        <p:sp>
          <p:nvSpPr>
            <p:cNvPr id="8" name="Oval 18"/>
            <p:cNvSpPr/>
            <p:nvPr/>
          </p:nvSpPr>
          <p:spPr>
            <a:xfrm>
              <a:off x="2819400" y="390525"/>
              <a:ext cx="1724025" cy="1152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Assess current competency against performance criteria</a:t>
              </a:r>
              <a:endParaRPr lang="es-ES_tradnl" sz="1100">
                <a:solidFill>
                  <a:srgbClr val="000000"/>
                </a:solidFill>
                <a:effectLst/>
                <a:latin typeface="Arial" charset="0"/>
                <a:ea typeface="Batang" charset="-127"/>
              </a:endParaRPr>
            </a:p>
          </p:txBody>
        </p:sp>
        <p:grpSp>
          <p:nvGrpSpPr>
            <p:cNvPr id="9" name="Group 198"/>
            <p:cNvGrpSpPr/>
            <p:nvPr/>
          </p:nvGrpSpPr>
          <p:grpSpPr>
            <a:xfrm>
              <a:off x="0" y="1476375"/>
              <a:ext cx="4400550" cy="2571750"/>
              <a:chOff x="0" y="0"/>
              <a:chExt cx="4400550" cy="2571750"/>
            </a:xfrm>
          </p:grpSpPr>
          <p:sp>
            <p:nvSpPr>
              <p:cNvPr id="10" name="Arc 194"/>
              <p:cNvSpPr/>
              <p:nvPr/>
            </p:nvSpPr>
            <p:spPr>
              <a:xfrm rot="10800000">
                <a:off x="800100" y="0"/>
                <a:ext cx="2533650" cy="2257425"/>
              </a:xfrm>
              <a:prstGeom prst="arc">
                <a:avLst>
                  <a:gd name="adj1" fmla="val 12457487"/>
                  <a:gd name="adj2" fmla="val 19515822"/>
                </a:avLst>
              </a:prstGeom>
              <a:ln w="9588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1" name="Arc 195"/>
              <p:cNvSpPr/>
              <p:nvPr/>
            </p:nvSpPr>
            <p:spPr>
              <a:xfrm>
                <a:off x="857250" y="504825"/>
                <a:ext cx="2533650" cy="2066925"/>
              </a:xfrm>
              <a:prstGeom prst="arc">
                <a:avLst>
                  <a:gd name="adj1" fmla="val 12834223"/>
                  <a:gd name="adj2" fmla="val 19256179"/>
                </a:avLst>
              </a:prstGeom>
              <a:ln w="9588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grpSp>
            <p:nvGrpSpPr>
              <p:cNvPr id="12" name="Group 197"/>
              <p:cNvGrpSpPr/>
              <p:nvPr/>
            </p:nvGrpSpPr>
            <p:grpSpPr>
              <a:xfrm>
                <a:off x="0" y="704850"/>
                <a:ext cx="4400550" cy="1152525"/>
                <a:chOff x="0" y="0"/>
                <a:chExt cx="4400550" cy="1152525"/>
              </a:xfrm>
            </p:grpSpPr>
            <p:sp>
              <p:nvSpPr>
                <p:cNvPr id="13" name="Oval 22"/>
                <p:cNvSpPr/>
                <p:nvPr/>
              </p:nvSpPr>
              <p:spPr>
                <a:xfrm>
                  <a:off x="2676525" y="0"/>
                  <a:ext cx="1724025" cy="1152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Develop and implement training based on performance gaps</a:t>
                  </a:r>
                  <a:endParaRPr lang="es-ES_tradnl" sz="1100">
                    <a:solidFill>
                      <a:srgbClr val="000000"/>
                    </a:solidFill>
                    <a:effectLst/>
                    <a:latin typeface="Arial" charset="0"/>
                    <a:ea typeface="Batang" charset="-127"/>
                  </a:endParaRPr>
                </a:p>
              </p:txBody>
            </p:sp>
            <p:sp>
              <p:nvSpPr>
                <p:cNvPr id="14" name="Oval 24"/>
                <p:cNvSpPr/>
                <p:nvPr/>
              </p:nvSpPr>
              <p:spPr>
                <a:xfrm>
                  <a:off x="0" y="0"/>
                  <a:ext cx="1724025" cy="1152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Competency assessment against the performance criteria</a:t>
                  </a:r>
                  <a:endParaRPr lang="es-ES_tradnl" sz="1100">
                    <a:solidFill>
                      <a:srgbClr val="000000"/>
                    </a:solidFill>
                    <a:effectLst/>
                    <a:latin typeface="Arial" charset="0"/>
                    <a:ea typeface="Batang" charset="-127"/>
                  </a:endParaRPr>
                </a:p>
              </p:txBody>
            </p:sp>
          </p:grpSp>
        </p:grpSp>
      </p:grpSp>
      <p:sp>
        <p:nvSpPr>
          <p:cNvPr id="15" name="Rectángulo 14"/>
          <p:cNvSpPr/>
          <p:nvPr/>
        </p:nvSpPr>
        <p:spPr>
          <a:xfrm>
            <a:off x="6370018" y="5846075"/>
            <a:ext cx="5856090" cy="464230"/>
          </a:xfrm>
          <a:prstGeom prst="rect">
            <a:avLst/>
          </a:prstGeom>
        </p:spPr>
        <p:txBody>
          <a:bodyPr wrap="none">
            <a:spAutoFit/>
          </a:bodyPr>
          <a:lstStyle/>
          <a:p>
            <a:pPr marL="457200">
              <a:lnSpc>
                <a:spcPts val="2900"/>
              </a:lnSpc>
              <a:spcAft>
                <a:spcPts val="1600"/>
              </a:spcAft>
            </a:pPr>
            <a:r>
              <a:rPr lang="en-AU" spc="5" smtClean="0">
                <a:solidFill>
                  <a:srgbClr val="34657F"/>
                </a:solidFill>
                <a:latin typeface="Arial" charset="0"/>
                <a:ea typeface="Batang" charset="-127"/>
              </a:rPr>
              <a:t>From WMO </a:t>
            </a:r>
            <a:r>
              <a:rPr lang="en-AU" spc="5">
                <a:solidFill>
                  <a:srgbClr val="34657F"/>
                </a:solidFill>
                <a:latin typeface="Arial" charset="0"/>
                <a:ea typeface="Batang" charset="-127"/>
              </a:rPr>
              <a:t>Guide on </a:t>
            </a:r>
            <a:r>
              <a:rPr lang="en-AU" spc="5" smtClean="0">
                <a:solidFill>
                  <a:srgbClr val="34657F"/>
                </a:solidFill>
                <a:latin typeface="Arial" charset="0"/>
                <a:ea typeface="Batang" charset="-127"/>
              </a:rPr>
              <a:t>Competency (in preparation)</a:t>
            </a:r>
            <a:endParaRPr lang="es-ES_tradnl" spc="5">
              <a:solidFill>
                <a:srgbClr val="34657F"/>
              </a:solidFill>
              <a:effectLst/>
              <a:latin typeface="Arial" charset="0"/>
              <a:ea typeface="Batang" charset="-127"/>
            </a:endParaRPr>
          </a:p>
        </p:txBody>
      </p:sp>
      <p:sp>
        <p:nvSpPr>
          <p:cNvPr id="16" name="Marcador de contenido 2"/>
          <p:cNvSpPr>
            <a:spLocks noGrp="1"/>
          </p:cNvSpPr>
          <p:nvPr>
            <p:ph idx="1"/>
          </p:nvPr>
        </p:nvSpPr>
        <p:spPr>
          <a:xfrm>
            <a:off x="8249331" y="2360008"/>
            <a:ext cx="3976777" cy="2694617"/>
          </a:xfrm>
        </p:spPr>
        <p:txBody>
          <a:bodyPr>
            <a:normAutofit fontScale="92500" lnSpcReduction="10000"/>
          </a:bodyPr>
          <a:lstStyle/>
          <a:p>
            <a:pPr lvl="0"/>
            <a:r>
              <a:rPr lang="en-US"/>
              <a:t>Competent Individuals</a:t>
            </a:r>
            <a:endParaRPr lang="es-ES_tradnl"/>
          </a:p>
          <a:p>
            <a:pPr lvl="0"/>
            <a:r>
              <a:rPr lang="en-US"/>
              <a:t>Competency gaps at the individual level</a:t>
            </a:r>
            <a:endParaRPr lang="es-ES_tradnl"/>
          </a:p>
          <a:p>
            <a:pPr lvl="0"/>
            <a:r>
              <a:rPr lang="en-US"/>
              <a:t>Competency gaps at the organizational level</a:t>
            </a:r>
            <a:endParaRPr lang="es-ES_tradnl"/>
          </a:p>
          <a:p>
            <a:pPr lvl="0"/>
            <a:r>
              <a:rPr lang="en-US"/>
              <a:t>Adequacy of the CAP and needs for improvement</a:t>
            </a:r>
            <a:endParaRPr lang="es-ES_tradnl"/>
          </a:p>
          <a:p>
            <a:endParaRPr lang="es-ES_tradnl"/>
          </a:p>
        </p:txBody>
      </p:sp>
    </p:spTree>
    <p:extLst>
      <p:ext uri="{BB962C8B-B14F-4D97-AF65-F5344CB8AC3E}">
        <p14:creationId xmlns:p14="http://schemas.microsoft.com/office/powerpoint/2010/main" val="2134030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527" y="304740"/>
            <a:ext cx="10902351" cy="1325563"/>
          </a:xfrm>
        </p:spPr>
        <p:txBody>
          <a:bodyPr vert="horz" lIns="91440" tIns="45720" rIns="91440" bIns="45720" rtlCol="0" anchor="ctr">
            <a:normAutofit/>
          </a:bodyPr>
          <a:lstStyle/>
          <a:p>
            <a:r>
              <a:rPr lang="es-ES_tradnl" b="1" smtClean="0">
                <a:solidFill>
                  <a:srgbClr val="FF0000"/>
                </a:solidFill>
              </a:rPr>
              <a:t>IMPLEMENTATION COMPETENCY FRAMEWORK</a:t>
            </a:r>
            <a:endParaRPr lang="es-ES_tradnl" b="1">
              <a:solidFill>
                <a:srgbClr val="FF0000"/>
              </a:solidFill>
            </a:endParaRPr>
          </a:p>
        </p:txBody>
      </p:sp>
      <p:sp>
        <p:nvSpPr>
          <p:cNvPr id="3" name="Marcador de contenido 2"/>
          <p:cNvSpPr>
            <a:spLocks noGrp="1"/>
          </p:cNvSpPr>
          <p:nvPr>
            <p:ph idx="1"/>
          </p:nvPr>
        </p:nvSpPr>
        <p:spPr/>
        <p:txBody>
          <a:bodyPr/>
          <a:lstStyle/>
          <a:p>
            <a:pPr lvl="0"/>
            <a:r>
              <a:rPr lang="en-US" b="1" smtClean="0">
                <a:solidFill>
                  <a:srgbClr val="FF0000"/>
                </a:solidFill>
              </a:rPr>
              <a:t>Awareness</a:t>
            </a:r>
            <a:r>
              <a:rPr lang="en-US" smtClean="0"/>
              <a:t> </a:t>
            </a:r>
            <a:r>
              <a:rPr lang="en-US"/>
              <a:t>of the Competency </a:t>
            </a:r>
            <a:r>
              <a:rPr lang="en-US" smtClean="0"/>
              <a:t>Framework;</a:t>
            </a:r>
            <a:endParaRPr lang="es-ES_tradnl"/>
          </a:p>
          <a:p>
            <a:pPr lvl="0"/>
            <a:r>
              <a:rPr lang="en-US" smtClean="0"/>
              <a:t>Adoption or (most likely) </a:t>
            </a:r>
            <a:r>
              <a:rPr lang="en-US" b="1">
                <a:solidFill>
                  <a:srgbClr val="FF0000"/>
                </a:solidFill>
              </a:rPr>
              <a:t>adaptation </a:t>
            </a:r>
            <a:r>
              <a:rPr lang="en-US"/>
              <a:t>of the Competency </a:t>
            </a:r>
            <a:r>
              <a:rPr lang="en-US" smtClean="0"/>
              <a:t>Framework;</a:t>
            </a:r>
          </a:p>
          <a:p>
            <a:pPr lvl="0"/>
            <a:r>
              <a:rPr lang="en-US" smtClean="0"/>
              <a:t>Definition of </a:t>
            </a:r>
            <a:r>
              <a:rPr lang="en-US" b="1">
                <a:solidFill>
                  <a:srgbClr val="FF0000"/>
                </a:solidFill>
              </a:rPr>
              <a:t>J</a:t>
            </a:r>
            <a:r>
              <a:rPr lang="en-US" b="1" smtClean="0">
                <a:solidFill>
                  <a:srgbClr val="FF0000"/>
                </a:solidFill>
              </a:rPr>
              <a:t>ob Roles</a:t>
            </a:r>
            <a:r>
              <a:rPr lang="en-US" smtClean="0"/>
              <a:t>;</a:t>
            </a:r>
            <a:endParaRPr lang="es-ES_tradnl"/>
          </a:p>
          <a:p>
            <a:pPr lvl="0"/>
            <a:r>
              <a:rPr lang="en-US" smtClean="0"/>
              <a:t>Establishment </a:t>
            </a:r>
            <a:r>
              <a:rPr lang="en-US"/>
              <a:t>of a </a:t>
            </a:r>
            <a:r>
              <a:rPr lang="en-US" b="1">
                <a:solidFill>
                  <a:srgbClr val="FF0000"/>
                </a:solidFill>
              </a:rPr>
              <a:t>Competency Assessment </a:t>
            </a:r>
            <a:r>
              <a:rPr lang="en-US" b="1" smtClean="0">
                <a:solidFill>
                  <a:srgbClr val="FF0000"/>
                </a:solidFill>
              </a:rPr>
              <a:t>Process (CAP)</a:t>
            </a:r>
            <a:r>
              <a:rPr lang="en-US" smtClean="0"/>
              <a:t>;</a:t>
            </a:r>
            <a:r>
              <a:rPr lang="en-US" b="1" smtClean="0">
                <a:solidFill>
                  <a:srgbClr val="FF0000"/>
                </a:solidFill>
              </a:rPr>
              <a:t> </a:t>
            </a:r>
          </a:p>
          <a:p>
            <a:pPr lvl="0"/>
            <a:r>
              <a:rPr lang="en-US" b="1" smtClean="0">
                <a:solidFill>
                  <a:srgbClr val="FF0000"/>
                </a:solidFill>
              </a:rPr>
              <a:t>Planning </a:t>
            </a:r>
            <a:r>
              <a:rPr lang="en-US" b="1">
                <a:solidFill>
                  <a:srgbClr val="FF0000"/>
                </a:solidFill>
              </a:rPr>
              <a:t>of Competency Oriented Training </a:t>
            </a:r>
            <a:r>
              <a:rPr lang="en-US"/>
              <a:t>to fill the identified </a:t>
            </a:r>
            <a:r>
              <a:rPr lang="en-US" smtClean="0"/>
              <a:t>competency gaps</a:t>
            </a:r>
            <a:r>
              <a:rPr lang="en-US"/>
              <a:t>;</a:t>
            </a:r>
            <a:endParaRPr lang="en-US" smtClean="0"/>
          </a:p>
          <a:p>
            <a:pPr lvl="0"/>
            <a:r>
              <a:rPr lang="en-US" b="1" smtClean="0">
                <a:solidFill>
                  <a:srgbClr val="FF0000"/>
                </a:solidFill>
              </a:rPr>
              <a:t>Evaluation and improvement </a:t>
            </a:r>
            <a:r>
              <a:rPr lang="en-US" smtClean="0"/>
              <a:t>of the CAP.</a:t>
            </a:r>
            <a:endParaRPr lang="es-ES_tradnl"/>
          </a:p>
          <a:p>
            <a:endParaRPr lang="es-ES_tradnl"/>
          </a:p>
        </p:txBody>
      </p:sp>
    </p:spTree>
    <p:extLst>
      <p:ext uri="{BB962C8B-B14F-4D97-AF65-F5344CB8AC3E}">
        <p14:creationId xmlns:p14="http://schemas.microsoft.com/office/powerpoint/2010/main" val="1570289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571" y="386896"/>
            <a:ext cx="11560629" cy="1325563"/>
          </a:xfrm>
        </p:spPr>
        <p:txBody>
          <a:bodyPr/>
          <a:lstStyle/>
          <a:p>
            <a:pPr lvl="0"/>
            <a:r>
              <a:rPr lang="en-US" b="1" cap="all" dirty="0" smtClean="0">
                <a:solidFill>
                  <a:srgbClr val="FF0000"/>
                </a:solidFill>
              </a:rPr>
              <a:t>Adaptation of </a:t>
            </a:r>
            <a:r>
              <a:rPr lang="en-US" b="1" cap="all" dirty="0">
                <a:solidFill>
                  <a:srgbClr val="FF0000"/>
                </a:solidFill>
              </a:rPr>
              <a:t>the Competency Framework</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12" y="1251857"/>
            <a:ext cx="5581278" cy="5426529"/>
          </a:xfrm>
          <a:prstGeom prst="rect">
            <a:avLst/>
          </a:prstGeom>
        </p:spPr>
      </p:pic>
      <p:sp>
        <p:nvSpPr>
          <p:cNvPr id="6" name="Rectángulo 5"/>
          <p:cNvSpPr/>
          <p:nvPr/>
        </p:nvSpPr>
        <p:spPr>
          <a:xfrm>
            <a:off x="423527" y="1418548"/>
            <a:ext cx="4963885" cy="4816703"/>
          </a:xfrm>
          <a:prstGeom prst="rect">
            <a:avLst/>
          </a:prstGeom>
        </p:spPr>
        <p:txBody>
          <a:bodyPr wrap="square">
            <a:spAutoFit/>
          </a:bodyPr>
          <a:lstStyle/>
          <a:p>
            <a:pPr lvl="1">
              <a:spcAft>
                <a:spcPts val="0"/>
              </a:spcAft>
              <a:tabLst>
                <a:tab pos="228600" algn="l"/>
                <a:tab pos="449580" algn="l"/>
              </a:tabLst>
            </a:pPr>
            <a:r>
              <a:rPr lang="en-US" sz="1200" b="1" dirty="0">
                <a:latin typeface="Calibri" charset="0"/>
                <a:ea typeface="Calibri" charset="0"/>
                <a:cs typeface="Times New Roman" charset="0"/>
              </a:rPr>
              <a:t>Competency 2: Derive products from climate data</a:t>
            </a:r>
            <a:endParaRPr lang="es-ES_tradnl" sz="1200" b="1" dirty="0">
              <a:latin typeface="Calibri" charset="0"/>
              <a:ea typeface="Calibri" charset="0"/>
              <a:cs typeface="Times New Roman" charset="0"/>
            </a:endParaRPr>
          </a:p>
          <a:p>
            <a:pPr>
              <a:spcBef>
                <a:spcPts val="1200"/>
              </a:spcBef>
              <a:spcAft>
                <a:spcPts val="0"/>
              </a:spcAft>
              <a:tabLst>
                <a:tab pos="685800" algn="l"/>
              </a:tabLst>
            </a:pPr>
            <a:r>
              <a:rPr lang="en-GB" sz="1000" dirty="0">
                <a:latin typeface="Verdana" charset="0"/>
                <a:ea typeface="Times New Roman" charset="0"/>
                <a:cs typeface="Arial" charset="0"/>
              </a:rPr>
              <a:t>Climate data products for science and user applications are derived from different sources of climate data (such as observed and reconstructed time series, reanalysis, satellite and modelled data) applying statistics which describe their spatial and temporal characteristics.</a:t>
            </a:r>
            <a:endParaRPr lang="es-ES_tradnl" sz="1000" dirty="0">
              <a:latin typeface="Verdana" charset="0"/>
              <a:ea typeface="Times New Roman" charset="0"/>
              <a:cs typeface="Arial" charset="0"/>
            </a:endParaRPr>
          </a:p>
          <a:p>
            <a:pPr>
              <a:spcBef>
                <a:spcPts val="1200"/>
              </a:spcBef>
              <a:spcAft>
                <a:spcPts val="0"/>
              </a:spcAft>
              <a:tabLst>
                <a:tab pos="685800" algn="l"/>
              </a:tabLst>
            </a:pPr>
            <a:r>
              <a:rPr lang="en-GB" sz="1000" b="1" dirty="0">
                <a:latin typeface="Verdana" charset="0"/>
                <a:ea typeface="Times New Roman" charset="0"/>
                <a:cs typeface="Arial" charset="0"/>
              </a:rPr>
              <a:t> Performance Criteria: </a:t>
            </a:r>
            <a:endParaRPr lang="es-ES_tradnl" sz="1000" dirty="0">
              <a:latin typeface="Verdana" charset="0"/>
              <a:ea typeface="Times New Roman" charset="0"/>
              <a:cs typeface="Arial" charset="0"/>
            </a:endParaRPr>
          </a:p>
          <a:p>
            <a:pPr marL="342900" lvl="0" indent="-342900">
              <a:spcBef>
                <a:spcPts val="1200"/>
              </a:spcBef>
              <a:spcAft>
                <a:spcPts val="600"/>
              </a:spcAft>
              <a:buFont typeface="Symbol" charset="2"/>
              <a:buChar char=""/>
              <a:tabLst>
                <a:tab pos="685800" algn="l"/>
              </a:tabLst>
            </a:pPr>
            <a:r>
              <a:rPr lang="en-GB" sz="1000" dirty="0">
                <a:latin typeface="Verdana" charset="0"/>
                <a:ea typeface="Times New Roman" charset="0"/>
              </a:rPr>
              <a:t>Identify and retrieve climate data from different sources to generate climate products;</a:t>
            </a:r>
            <a:endParaRPr lang="es-ES_tradnl" sz="1100" dirty="0">
              <a:latin typeface="Arial" charset="0"/>
              <a:ea typeface="Times New Roman" charset="0"/>
            </a:endParaRPr>
          </a:p>
          <a:p>
            <a:pPr marL="342900" lvl="0" indent="-342900">
              <a:spcBef>
                <a:spcPts val="1200"/>
              </a:spcBef>
              <a:spcAft>
                <a:spcPts val="600"/>
              </a:spcAft>
              <a:buFont typeface="Symbol" charset="2"/>
              <a:buChar char=""/>
              <a:tabLst>
                <a:tab pos="685800" algn="l"/>
              </a:tabLst>
            </a:pPr>
            <a:r>
              <a:rPr lang="en-GB" sz="1000" dirty="0">
                <a:latin typeface="Verdana" charset="0"/>
                <a:ea typeface="Times New Roman" charset="0"/>
              </a:rPr>
              <a:t>Compute basic climate products, </a:t>
            </a:r>
            <a:r>
              <a:rPr lang="en-GB" sz="1000" dirty="0" err="1">
                <a:latin typeface="Verdana" charset="0"/>
                <a:ea typeface="Times New Roman" charset="0"/>
              </a:rPr>
              <a:t>normals</a:t>
            </a:r>
            <a:r>
              <a:rPr lang="en-GB" sz="1000" dirty="0">
                <a:latin typeface="Verdana" charset="0"/>
                <a:ea typeface="Times New Roman" charset="0"/>
              </a:rPr>
              <a:t> and averages, or anomalies defined relative to a reference period;</a:t>
            </a:r>
            <a:endParaRPr lang="es-ES_tradnl" sz="1100" dirty="0">
              <a:latin typeface="Arial" charset="0"/>
              <a:ea typeface="Times New Roman" charset="0"/>
            </a:endParaRPr>
          </a:p>
          <a:p>
            <a:pPr marL="342900" lvl="0" indent="-342900">
              <a:spcBef>
                <a:spcPts val="1200"/>
              </a:spcBef>
              <a:spcAft>
                <a:spcPts val="600"/>
              </a:spcAft>
              <a:buFont typeface="Symbol" charset="2"/>
              <a:buChar char=""/>
              <a:tabLst>
                <a:tab pos="685800" algn="l"/>
              </a:tabLst>
            </a:pPr>
            <a:r>
              <a:rPr lang="en-GB" sz="1000" dirty="0">
                <a:latin typeface="Verdana" charset="0"/>
                <a:ea typeface="Times New Roman" charset="0"/>
              </a:rPr>
              <a:t>Compute Climate Indices for the monitoring of climate change, climate variability and climate extremes;</a:t>
            </a:r>
            <a:endParaRPr lang="es-ES_tradnl" sz="1100" dirty="0">
              <a:latin typeface="Arial" charset="0"/>
              <a:ea typeface="Times New Roman" charset="0"/>
            </a:endParaRPr>
          </a:p>
          <a:p>
            <a:pPr marL="342900" lvl="0" indent="-342900">
              <a:spcBef>
                <a:spcPts val="1200"/>
              </a:spcBef>
              <a:spcAft>
                <a:spcPts val="600"/>
              </a:spcAft>
              <a:buFont typeface="Symbol" charset="2"/>
              <a:buChar char=""/>
              <a:tabLst>
                <a:tab pos="685800" algn="l"/>
              </a:tabLst>
            </a:pPr>
            <a:r>
              <a:rPr lang="en-GB" sz="1000" dirty="0">
                <a:latin typeface="Verdana" charset="0"/>
                <a:ea typeface="Times New Roman" charset="0"/>
              </a:rPr>
              <a:t>Compute sector-specific Climate Indices and other sector oriented climate products;</a:t>
            </a:r>
            <a:endParaRPr lang="es-ES_tradnl" sz="1100" dirty="0">
              <a:latin typeface="Arial" charset="0"/>
              <a:ea typeface="Times New Roman" charset="0"/>
            </a:endParaRPr>
          </a:p>
          <a:p>
            <a:pPr marL="342900" lvl="0" indent="-342900">
              <a:spcBef>
                <a:spcPts val="1200"/>
              </a:spcBef>
              <a:spcAft>
                <a:spcPts val="600"/>
              </a:spcAft>
              <a:buFont typeface="Symbol" charset="2"/>
              <a:buChar char=""/>
              <a:tabLst>
                <a:tab pos="685800" algn="l"/>
              </a:tabLst>
            </a:pPr>
            <a:r>
              <a:rPr lang="en-GB" sz="1000" dirty="0">
                <a:latin typeface="Verdana" charset="0"/>
                <a:ea typeface="Times New Roman" charset="0"/>
              </a:rPr>
              <a:t>Apply statistical and geo-statistical analysis to monitor the spatial distribution and temporal evolution of climate;</a:t>
            </a:r>
            <a:endParaRPr lang="es-ES_tradnl" sz="1100" dirty="0">
              <a:latin typeface="Arial" charset="0"/>
              <a:ea typeface="Times New Roman" charset="0"/>
            </a:endParaRPr>
          </a:p>
          <a:p>
            <a:pPr marL="342900" lvl="0" indent="-342900">
              <a:spcBef>
                <a:spcPts val="1200"/>
              </a:spcBef>
              <a:spcAft>
                <a:spcPts val="600"/>
              </a:spcAft>
              <a:buFont typeface="Symbol" charset="2"/>
              <a:buChar char=""/>
              <a:tabLst>
                <a:tab pos="685800" algn="l"/>
              </a:tabLst>
            </a:pPr>
            <a:r>
              <a:rPr lang="en-GB" sz="1000" dirty="0">
                <a:latin typeface="Verdana" charset="0"/>
                <a:ea typeface="Times New Roman" charset="0"/>
              </a:rPr>
              <a:t>Create value-added products, such as graphics, maps and reports to explain climate characteristics and evolution, according to the needs of specific sectors such as health, agriculture, water, energy and disaster management.</a:t>
            </a:r>
            <a:endParaRPr lang="es-ES_tradnl" sz="1100" dirty="0">
              <a:effectLst/>
              <a:latin typeface="Arial" charset="0"/>
              <a:ea typeface="Times New Roman" charset="0"/>
            </a:endParaRPr>
          </a:p>
        </p:txBody>
      </p:sp>
    </p:spTree>
    <p:extLst>
      <p:ext uri="{BB962C8B-B14F-4D97-AF65-F5344CB8AC3E}">
        <p14:creationId xmlns:p14="http://schemas.microsoft.com/office/powerpoint/2010/main" val="915142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571" y="386896"/>
            <a:ext cx="11560629" cy="1325563"/>
          </a:xfrm>
        </p:spPr>
        <p:txBody>
          <a:bodyPr/>
          <a:lstStyle/>
          <a:p>
            <a:pPr lvl="0"/>
            <a:r>
              <a:rPr lang="en-US" b="1" cap="all" dirty="0" err="1">
                <a:solidFill>
                  <a:srgbClr val="FF0000"/>
                </a:solidFill>
              </a:rPr>
              <a:t>Adapatation</a:t>
            </a:r>
            <a:r>
              <a:rPr lang="en-US" b="1" dirty="0" smtClean="0">
                <a:solidFill>
                  <a:srgbClr val="FF0000"/>
                </a:solidFill>
              </a:rPr>
              <a:t> </a:t>
            </a:r>
            <a:r>
              <a:rPr lang="en-US" b="1" cap="all" dirty="0">
                <a:solidFill>
                  <a:srgbClr val="FF0000"/>
                </a:solidFill>
              </a:rPr>
              <a:t>of the Competency Framework</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676" y="1251857"/>
            <a:ext cx="5766014" cy="5606143"/>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70" y="2272620"/>
            <a:ext cx="5168900" cy="3492500"/>
          </a:xfrm>
          <a:prstGeom prst="rect">
            <a:avLst/>
          </a:prstGeom>
        </p:spPr>
      </p:pic>
      <p:sp>
        <p:nvSpPr>
          <p:cNvPr id="8" name="Flecha a la derecha con bandas 7"/>
          <p:cNvSpPr/>
          <p:nvPr/>
        </p:nvSpPr>
        <p:spPr>
          <a:xfrm>
            <a:off x="4802507" y="2871335"/>
            <a:ext cx="2959007" cy="65314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698454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15093"/>
            <a:ext cx="5057296" cy="6858000"/>
          </a:xfrm>
          <a:prstGeom prst="rect">
            <a:avLst/>
          </a:prstGeom>
        </p:spPr>
      </p:pic>
      <p:sp>
        <p:nvSpPr>
          <p:cNvPr id="15" name="Título 1"/>
          <p:cNvSpPr>
            <a:spLocks noGrp="1"/>
          </p:cNvSpPr>
          <p:nvPr>
            <p:ph type="title"/>
          </p:nvPr>
        </p:nvSpPr>
        <p:spPr>
          <a:xfrm>
            <a:off x="6335486" y="2558083"/>
            <a:ext cx="5174821" cy="1325563"/>
          </a:xfrm>
        </p:spPr>
        <p:txBody>
          <a:bodyPr vert="horz" lIns="91440" tIns="45720" rIns="91440" bIns="45720" rtlCol="0" anchor="ctr">
            <a:normAutofit/>
          </a:bodyPr>
          <a:lstStyle/>
          <a:p>
            <a:r>
              <a:rPr lang="es-ES_tradnl" b="1" smtClean="0">
                <a:solidFill>
                  <a:srgbClr val="FF0000"/>
                </a:solidFill>
              </a:rPr>
              <a:t>DEFINITION OF JOB ROLES</a:t>
            </a:r>
            <a:endParaRPr lang="es-ES_tradnl" b="1">
              <a:solidFill>
                <a:srgbClr val="FF0000"/>
              </a:solidFill>
            </a:endParaRPr>
          </a:p>
        </p:txBody>
      </p:sp>
    </p:spTree>
    <p:extLst>
      <p:ext uri="{BB962C8B-B14F-4D97-AF65-F5344CB8AC3E}">
        <p14:creationId xmlns:p14="http://schemas.microsoft.com/office/powerpoint/2010/main" val="298952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smtClean="0">
                <a:solidFill>
                  <a:srgbClr val="FF0000"/>
                </a:solidFill>
              </a:rPr>
              <a:t>COMPETENCY ASSESSMENT PROCESS (CAP)</a:t>
            </a:r>
            <a:endParaRPr lang="es-ES_tradnl" b="1">
              <a:solidFill>
                <a:srgbClr val="FF0000"/>
              </a:solidFill>
            </a:endParaRPr>
          </a:p>
        </p:txBody>
      </p:sp>
      <p:sp>
        <p:nvSpPr>
          <p:cNvPr id="3" name="Marcador de contenido 2"/>
          <p:cNvSpPr>
            <a:spLocks noGrp="1"/>
          </p:cNvSpPr>
          <p:nvPr>
            <p:ph idx="1"/>
          </p:nvPr>
        </p:nvSpPr>
        <p:spPr/>
        <p:txBody>
          <a:bodyPr>
            <a:normAutofit fontScale="92500" lnSpcReduction="10000"/>
          </a:bodyPr>
          <a:lstStyle/>
          <a:p>
            <a:pPr lvl="0"/>
            <a:r>
              <a:rPr lang="en-US"/>
              <a:t>Planning an Assessment Schedule</a:t>
            </a:r>
            <a:endParaRPr lang="es-ES_tradnl"/>
          </a:p>
          <a:p>
            <a:pPr lvl="0"/>
            <a:r>
              <a:rPr lang="en-US" b="1">
                <a:solidFill>
                  <a:srgbClr val="FF0000"/>
                </a:solidFill>
              </a:rPr>
              <a:t>Selecting the Assessment Methods</a:t>
            </a:r>
            <a:endParaRPr lang="es-ES_tradnl" b="1">
              <a:solidFill>
                <a:srgbClr val="FF0000"/>
              </a:solidFill>
            </a:endParaRPr>
          </a:p>
          <a:p>
            <a:pPr lvl="0"/>
            <a:r>
              <a:rPr lang="en-US"/>
              <a:t>Preparing the Candidate to take the assessment</a:t>
            </a:r>
            <a:endParaRPr lang="es-ES_tradnl"/>
          </a:p>
          <a:p>
            <a:pPr lvl="0"/>
            <a:r>
              <a:rPr lang="en-US"/>
              <a:t>Conducting the Assessment</a:t>
            </a:r>
            <a:endParaRPr lang="es-ES_tradnl"/>
          </a:p>
          <a:p>
            <a:pPr lvl="0"/>
            <a:r>
              <a:rPr lang="en-US"/>
              <a:t>Taking a decision on the Competence of the Candidates </a:t>
            </a:r>
            <a:endParaRPr lang="es-ES_tradnl"/>
          </a:p>
          <a:p>
            <a:pPr lvl="0"/>
            <a:r>
              <a:rPr lang="en-US"/>
              <a:t>Communicating the decision made, providing feedback and resolving appeals</a:t>
            </a:r>
            <a:endParaRPr lang="es-ES_tradnl"/>
          </a:p>
          <a:p>
            <a:pPr lvl="0"/>
            <a:r>
              <a:rPr lang="en-US"/>
              <a:t>Facilitating Competency Oriented Training to solve competency Gaps</a:t>
            </a:r>
            <a:endParaRPr lang="es-ES_tradnl"/>
          </a:p>
          <a:p>
            <a:pPr lvl="0"/>
            <a:r>
              <a:rPr lang="en-US"/>
              <a:t>Reviewing, documenting and improving CAP</a:t>
            </a:r>
            <a:endParaRPr lang="es-ES_tradnl"/>
          </a:p>
          <a:p>
            <a:pPr lvl="0"/>
            <a:r>
              <a:rPr lang="en-US"/>
              <a:t>Repeating the CAP periodically</a:t>
            </a:r>
            <a:endParaRPr lang="es-ES_tradnl"/>
          </a:p>
        </p:txBody>
      </p:sp>
    </p:spTree>
    <p:extLst>
      <p:ext uri="{BB962C8B-B14F-4D97-AF65-F5344CB8AC3E}">
        <p14:creationId xmlns:p14="http://schemas.microsoft.com/office/powerpoint/2010/main" val="24378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2629" y="3385910"/>
            <a:ext cx="3679371" cy="1325563"/>
          </a:xfrm>
        </p:spPr>
        <p:txBody>
          <a:bodyPr vert="horz" lIns="91440" tIns="45720" rIns="91440" bIns="45720" rtlCol="0" anchor="ctr">
            <a:normAutofit/>
          </a:bodyPr>
          <a:lstStyle/>
          <a:p>
            <a:r>
              <a:rPr lang="es-ES_tradnl" b="1" smtClean="0">
                <a:solidFill>
                  <a:srgbClr val="FF0000"/>
                </a:solidFill>
              </a:rPr>
              <a:t>ASSESMENT METHODS</a:t>
            </a:r>
            <a:endParaRPr lang="es-ES_tradnl" b="1">
              <a:solidFill>
                <a:srgbClr val="FF0000"/>
              </a:solidFill>
            </a:endParaRPr>
          </a:p>
        </p:txBody>
      </p:sp>
      <p:graphicFrame>
        <p:nvGraphicFramePr>
          <p:cNvPr id="7" name="Diagram 8"/>
          <p:cNvGraphicFramePr/>
          <p:nvPr>
            <p:extLst>
              <p:ext uri="{D42A27DB-BD31-4B8C-83A1-F6EECF244321}">
                <p14:modId xmlns:p14="http://schemas.microsoft.com/office/powerpoint/2010/main" val="57877724"/>
              </p:ext>
            </p:extLst>
          </p:nvPr>
        </p:nvGraphicFramePr>
        <p:xfrm>
          <a:off x="1419521" y="515031"/>
          <a:ext cx="5241290" cy="492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335910" y="6286650"/>
            <a:ext cx="5856090" cy="464230"/>
          </a:xfrm>
          <a:prstGeom prst="rect">
            <a:avLst/>
          </a:prstGeom>
        </p:spPr>
        <p:txBody>
          <a:bodyPr wrap="none">
            <a:spAutoFit/>
          </a:bodyPr>
          <a:lstStyle/>
          <a:p>
            <a:pPr marL="457200">
              <a:lnSpc>
                <a:spcPts val="2900"/>
              </a:lnSpc>
              <a:spcAft>
                <a:spcPts val="1600"/>
              </a:spcAft>
            </a:pPr>
            <a:r>
              <a:rPr lang="en-AU" spc="5" smtClean="0">
                <a:solidFill>
                  <a:srgbClr val="34657F"/>
                </a:solidFill>
                <a:latin typeface="Arial" charset="0"/>
                <a:ea typeface="Batang" charset="-127"/>
              </a:rPr>
              <a:t>From WMO </a:t>
            </a:r>
            <a:r>
              <a:rPr lang="en-AU" spc="5">
                <a:solidFill>
                  <a:srgbClr val="34657F"/>
                </a:solidFill>
                <a:latin typeface="Arial" charset="0"/>
                <a:ea typeface="Batang" charset="-127"/>
              </a:rPr>
              <a:t>Guide on </a:t>
            </a:r>
            <a:r>
              <a:rPr lang="en-AU" spc="5" smtClean="0">
                <a:solidFill>
                  <a:srgbClr val="34657F"/>
                </a:solidFill>
                <a:latin typeface="Arial" charset="0"/>
                <a:ea typeface="Batang" charset="-127"/>
              </a:rPr>
              <a:t>Competency (in preparation)</a:t>
            </a:r>
            <a:endParaRPr lang="es-ES_tradnl" spc="5">
              <a:solidFill>
                <a:srgbClr val="34657F"/>
              </a:solidFill>
              <a:effectLst/>
              <a:latin typeface="Arial" charset="0"/>
              <a:ea typeface="Batang" charset="-127"/>
            </a:endParaRPr>
          </a:p>
        </p:txBody>
      </p:sp>
    </p:spTree>
    <p:extLst>
      <p:ext uri="{BB962C8B-B14F-4D97-AF65-F5344CB8AC3E}">
        <p14:creationId xmlns:p14="http://schemas.microsoft.com/office/powerpoint/2010/main" val="860773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15093"/>
            <a:ext cx="5057296" cy="6858000"/>
          </a:xfrm>
          <a:prstGeom prst="rect">
            <a:avLst/>
          </a:prstGeom>
        </p:spPr>
      </p:pic>
      <p:pic>
        <p:nvPicPr>
          <p:cNvPr id="13" name="Imagen 12"/>
          <p:cNvPicPr>
            <a:picLocks noChangeAspect="1"/>
          </p:cNvPicPr>
          <p:nvPr/>
        </p:nvPicPr>
        <p:blipFill>
          <a:blip r:embed="rId3"/>
          <a:stretch>
            <a:fillRect/>
          </a:stretch>
        </p:blipFill>
        <p:spPr>
          <a:xfrm>
            <a:off x="5508171" y="2297907"/>
            <a:ext cx="5943600" cy="4445000"/>
          </a:xfrm>
          <a:prstGeom prst="rect">
            <a:avLst/>
          </a:prstGeom>
        </p:spPr>
      </p:pic>
      <p:sp>
        <p:nvSpPr>
          <p:cNvPr id="15" name="Título 1"/>
          <p:cNvSpPr>
            <a:spLocks noGrp="1"/>
          </p:cNvSpPr>
          <p:nvPr>
            <p:ph type="title"/>
          </p:nvPr>
        </p:nvSpPr>
        <p:spPr>
          <a:xfrm>
            <a:off x="6150429" y="457140"/>
            <a:ext cx="5174821" cy="1325563"/>
          </a:xfrm>
        </p:spPr>
        <p:txBody>
          <a:bodyPr vert="horz" lIns="91440" tIns="45720" rIns="91440" bIns="45720" rtlCol="0" anchor="ctr">
            <a:normAutofit fontScale="90000"/>
          </a:bodyPr>
          <a:lstStyle/>
          <a:p>
            <a:r>
              <a:rPr lang="es-ES_tradnl" b="1" smtClean="0">
                <a:solidFill>
                  <a:srgbClr val="FF0000"/>
                </a:solidFill>
              </a:rPr>
              <a:t>DEFINITION OF ASSESSMENT METHODS</a:t>
            </a:r>
            <a:endParaRPr lang="es-ES_tradnl" b="1">
              <a:solidFill>
                <a:srgbClr val="FF0000"/>
              </a:solidFill>
            </a:endParaRPr>
          </a:p>
        </p:txBody>
      </p:sp>
    </p:spTree>
    <p:extLst>
      <p:ext uri="{BB962C8B-B14F-4D97-AF65-F5344CB8AC3E}">
        <p14:creationId xmlns:p14="http://schemas.microsoft.com/office/powerpoint/2010/main" val="196019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86" y="150004"/>
            <a:ext cx="9862456" cy="1325563"/>
          </a:xfrm>
        </p:spPr>
        <p:txBody>
          <a:bodyPr vert="horz" lIns="91440" tIns="45720" rIns="91440" bIns="45720" rtlCol="0" anchor="ctr">
            <a:normAutofit/>
          </a:bodyPr>
          <a:lstStyle/>
          <a:p>
            <a:r>
              <a:rPr lang="es-ES_tradnl" b="1">
                <a:solidFill>
                  <a:srgbClr val="FF0000"/>
                </a:solidFill>
              </a:rPr>
              <a:t>DEVELOPMENT OF ASSESSMENT TOOLS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86" y="2984500"/>
            <a:ext cx="9296400" cy="387350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186" y="2164443"/>
            <a:ext cx="9359900" cy="901700"/>
          </a:xfrm>
          <a:prstGeom prst="rect">
            <a:avLst/>
          </a:prstGeom>
        </p:spPr>
      </p:pic>
      <p:sp>
        <p:nvSpPr>
          <p:cNvPr id="12" name="CuadroTexto 11"/>
          <p:cNvSpPr txBox="1"/>
          <p:nvPr/>
        </p:nvSpPr>
        <p:spPr>
          <a:xfrm>
            <a:off x="1331686" y="1284514"/>
            <a:ext cx="8824685" cy="369332"/>
          </a:xfrm>
          <a:prstGeom prst="rect">
            <a:avLst/>
          </a:prstGeom>
          <a:noFill/>
        </p:spPr>
        <p:txBody>
          <a:bodyPr wrap="square" rtlCol="0">
            <a:spAutoFit/>
          </a:bodyPr>
          <a:lstStyle/>
          <a:p>
            <a:r>
              <a:rPr lang="es-ES_tradnl" smtClean="0"/>
              <a:t>NO INTENTION AT ALL TO MAKE THEM MANDATORY, JUST A RESOURCE</a:t>
            </a:r>
            <a:endParaRPr lang="es-ES_tradnl"/>
          </a:p>
        </p:txBody>
      </p:sp>
    </p:spTree>
    <p:extLst>
      <p:ext uri="{BB962C8B-B14F-4D97-AF65-F5344CB8AC3E}">
        <p14:creationId xmlns:p14="http://schemas.microsoft.com/office/powerpoint/2010/main" val="1562581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3599" y="2218289"/>
            <a:ext cx="4876800" cy="1325563"/>
          </a:xfrm>
        </p:spPr>
        <p:txBody>
          <a:bodyPr vert="horz" lIns="91440" tIns="45720" rIns="91440" bIns="45720" rtlCol="0" anchor="ctr">
            <a:normAutofit fontScale="90000"/>
          </a:bodyPr>
          <a:lstStyle/>
          <a:p>
            <a:r>
              <a:rPr lang="es-ES_tradnl" b="1">
                <a:solidFill>
                  <a:srgbClr val="FF0000"/>
                </a:solidFill>
              </a:rPr>
              <a:t>DEVELOPMENT OF ASSESSMENT </a:t>
            </a:r>
            <a:r>
              <a:rPr lang="es-ES_tradnl" b="1" smtClean="0">
                <a:solidFill>
                  <a:srgbClr val="FF0000"/>
                </a:solidFill>
              </a:rPr>
              <a:t>TOOLS (EXAMPLE)</a:t>
            </a:r>
            <a:endParaRPr lang="es-ES_tradnl" b="1">
              <a:solidFill>
                <a:srgbClr val="FF0000"/>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57" y="511629"/>
            <a:ext cx="4953000" cy="6858000"/>
          </a:xfrm>
          <a:prstGeom prst="rect">
            <a:avLst/>
          </a:prstGeom>
        </p:spPr>
      </p:pic>
    </p:spTree>
    <p:extLst>
      <p:ext uri="{BB962C8B-B14F-4D97-AF65-F5344CB8AC3E}">
        <p14:creationId xmlns:p14="http://schemas.microsoft.com/office/powerpoint/2010/main" val="1759901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smtClean="0">
                <a:solidFill>
                  <a:srgbClr val="FF0000"/>
                </a:solidFill>
              </a:rPr>
              <a:t>OUTLINE</a:t>
            </a:r>
            <a:endParaRPr lang="es-ES_tradnl" b="1">
              <a:solidFill>
                <a:srgbClr val="FF0000"/>
              </a:solidFill>
            </a:endParaRPr>
          </a:p>
        </p:txBody>
      </p:sp>
      <p:sp>
        <p:nvSpPr>
          <p:cNvPr id="3" name="Marcador de contenido 2"/>
          <p:cNvSpPr>
            <a:spLocks noGrp="1"/>
          </p:cNvSpPr>
          <p:nvPr>
            <p:ph idx="1"/>
          </p:nvPr>
        </p:nvSpPr>
        <p:spPr/>
        <p:txBody>
          <a:bodyPr/>
          <a:lstStyle/>
          <a:p>
            <a:r>
              <a:rPr lang="es-ES_tradnl" b="1" err="1" smtClean="0">
                <a:solidFill>
                  <a:srgbClr val="FF0000"/>
                </a:solidFill>
              </a:rPr>
              <a:t>Competency</a:t>
            </a:r>
            <a:r>
              <a:rPr lang="es-ES_tradnl" b="1" smtClean="0">
                <a:solidFill>
                  <a:srgbClr val="FF0000"/>
                </a:solidFill>
              </a:rPr>
              <a:t> Framework </a:t>
            </a:r>
            <a:r>
              <a:rPr lang="es-ES_tradnl" b="1" err="1" smtClean="0">
                <a:solidFill>
                  <a:srgbClr val="FF0000"/>
                </a:solidFill>
              </a:rPr>
              <a:t>for</a:t>
            </a:r>
            <a:r>
              <a:rPr lang="es-ES_tradnl" b="1" smtClean="0">
                <a:solidFill>
                  <a:srgbClr val="FF0000"/>
                </a:solidFill>
              </a:rPr>
              <a:t> </a:t>
            </a:r>
            <a:r>
              <a:rPr lang="es-ES_tradnl" b="1" err="1" smtClean="0">
                <a:solidFill>
                  <a:srgbClr val="FF0000"/>
                </a:solidFill>
              </a:rPr>
              <a:t>the</a:t>
            </a:r>
            <a:r>
              <a:rPr lang="es-ES_tradnl" b="1" smtClean="0">
                <a:solidFill>
                  <a:srgbClr val="FF0000"/>
                </a:solidFill>
              </a:rPr>
              <a:t> </a:t>
            </a:r>
            <a:r>
              <a:rPr lang="es-ES_tradnl" b="1" err="1" smtClean="0">
                <a:solidFill>
                  <a:srgbClr val="FF0000"/>
                </a:solidFill>
              </a:rPr>
              <a:t>provision</a:t>
            </a:r>
            <a:r>
              <a:rPr lang="es-ES_tradnl" b="1" smtClean="0">
                <a:solidFill>
                  <a:srgbClr val="FF0000"/>
                </a:solidFill>
              </a:rPr>
              <a:t> of </a:t>
            </a:r>
            <a:r>
              <a:rPr lang="es-ES_tradnl" b="1" err="1" smtClean="0">
                <a:solidFill>
                  <a:srgbClr val="FF0000"/>
                </a:solidFill>
              </a:rPr>
              <a:t>Climate</a:t>
            </a:r>
            <a:r>
              <a:rPr lang="es-ES_tradnl" b="1" smtClean="0">
                <a:solidFill>
                  <a:srgbClr val="FF0000"/>
                </a:solidFill>
              </a:rPr>
              <a:t> </a:t>
            </a:r>
            <a:r>
              <a:rPr lang="es-ES_tradnl" b="1" err="1" smtClean="0">
                <a:solidFill>
                  <a:srgbClr val="FF0000"/>
                </a:solidFill>
              </a:rPr>
              <a:t>Services</a:t>
            </a:r>
            <a:r>
              <a:rPr lang="es-ES_tradnl" smtClean="0"/>
              <a:t>: Status and </a:t>
            </a:r>
            <a:r>
              <a:rPr lang="es-ES_tradnl" err="1" smtClean="0"/>
              <a:t>Rationale</a:t>
            </a:r>
            <a:endParaRPr lang="es-ES_tradnl" smtClean="0"/>
          </a:p>
          <a:p>
            <a:r>
              <a:rPr lang="es-ES_tradnl" b="1" err="1" smtClean="0">
                <a:solidFill>
                  <a:srgbClr val="FF0000"/>
                </a:solidFill>
              </a:rPr>
              <a:t>Implementation</a:t>
            </a:r>
            <a:r>
              <a:rPr lang="es-ES_tradnl" smtClean="0"/>
              <a:t> of </a:t>
            </a:r>
            <a:r>
              <a:rPr lang="es-ES_tradnl" err="1" smtClean="0"/>
              <a:t>the</a:t>
            </a:r>
            <a:r>
              <a:rPr lang="es-ES_tradnl" smtClean="0"/>
              <a:t> </a:t>
            </a:r>
            <a:r>
              <a:rPr lang="es-ES_tradnl" err="1" smtClean="0"/>
              <a:t>Competency</a:t>
            </a:r>
            <a:r>
              <a:rPr lang="es-ES_tradnl" smtClean="0"/>
              <a:t> Framework</a:t>
            </a:r>
          </a:p>
          <a:p>
            <a:r>
              <a:rPr lang="es-ES_tradnl" err="1" smtClean="0"/>
              <a:t>Competency</a:t>
            </a:r>
            <a:r>
              <a:rPr lang="es-ES_tradnl" smtClean="0"/>
              <a:t> Framework </a:t>
            </a:r>
            <a:r>
              <a:rPr lang="es-ES_tradnl" b="1" err="1" smtClean="0">
                <a:solidFill>
                  <a:srgbClr val="FF0000"/>
                </a:solidFill>
              </a:rPr>
              <a:t>Assessment</a:t>
            </a:r>
            <a:endParaRPr lang="es-ES_tradnl" b="1" smtClean="0">
              <a:solidFill>
                <a:srgbClr val="FF0000"/>
              </a:solidFill>
            </a:endParaRPr>
          </a:p>
          <a:p>
            <a:r>
              <a:rPr lang="es-ES_tradnl" b="1" err="1" smtClean="0">
                <a:solidFill>
                  <a:srgbClr val="FF0000"/>
                </a:solidFill>
              </a:rPr>
              <a:t>Conclusions</a:t>
            </a:r>
            <a:endParaRPr lang="es-ES_tradnl" b="1" smtClean="0">
              <a:solidFill>
                <a:srgbClr val="FF0000"/>
              </a:solidFill>
            </a:endParaRPr>
          </a:p>
          <a:p>
            <a:endParaRPr lang="es-ES_tradnl"/>
          </a:p>
        </p:txBody>
      </p:sp>
    </p:spTree>
    <p:extLst>
      <p:ext uri="{BB962C8B-B14F-4D97-AF65-F5344CB8AC3E}">
        <p14:creationId xmlns:p14="http://schemas.microsoft.com/office/powerpoint/2010/main" val="2106178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es-ES_tradnl" b="1" smtClean="0">
                <a:solidFill>
                  <a:srgbClr val="FF0000"/>
                </a:solidFill>
                <a:latin typeface="+mj-lt"/>
                <a:ea typeface="+mj-ea"/>
                <a:cs typeface="+mj-cs"/>
              </a:rPr>
              <a:t>IDENTIFYING </a:t>
            </a:r>
            <a:r>
              <a:rPr lang="es-ES_tradnl" b="1">
                <a:solidFill>
                  <a:srgbClr val="FF0000"/>
                </a:solidFill>
                <a:latin typeface="+mj-lt"/>
                <a:ea typeface="+mj-ea"/>
                <a:cs typeface="+mj-cs"/>
              </a:rPr>
              <a:t>LEARNING </a:t>
            </a:r>
            <a:r>
              <a:rPr lang="es-ES_tradnl" b="1" smtClean="0">
                <a:solidFill>
                  <a:srgbClr val="FF0000"/>
                </a:solidFill>
                <a:latin typeface="+mj-lt"/>
                <a:ea typeface="+mj-ea"/>
                <a:cs typeface="+mj-cs"/>
              </a:rPr>
              <a:t>NEEDS THROUGH COMPETENCIES ASSESSMENT</a:t>
            </a:r>
            <a:endParaRPr lang="es-ES_tradnl" b="1">
              <a:solidFill>
                <a:srgbClr val="FF0000"/>
              </a:solidFill>
              <a:latin typeface="+mj-lt"/>
              <a:ea typeface="+mj-ea"/>
              <a:cs typeface="+mj-cs"/>
            </a:endParaRPr>
          </a:p>
        </p:txBody>
      </p:sp>
      <p:graphicFrame>
        <p:nvGraphicFramePr>
          <p:cNvPr id="4" name="Marcador de contenido 3"/>
          <p:cNvGraphicFramePr>
            <a:graphicFrameLocks noGrp="1" noChangeAspect="1"/>
          </p:cNvGraphicFramePr>
          <p:nvPr>
            <p:ph idx="1"/>
            <p:extLst/>
          </p:nvPr>
        </p:nvGraphicFramePr>
        <p:xfrm>
          <a:off x="1362075" y="1743435"/>
          <a:ext cx="9467850" cy="4516599"/>
        </p:xfrm>
        <a:graphic>
          <a:graphicData uri="http://schemas.openxmlformats.org/presentationml/2006/ole">
            <mc:AlternateContent xmlns:mc="http://schemas.openxmlformats.org/markup-compatibility/2006">
              <mc:Choice xmlns:v="urn:schemas-microsoft-com:vml" Requires="v">
                <p:oleObj spid="_x0000_s2087" name="Documento" r:id="rId4" imgW="6362700" imgH="3035300" progId="Word.Document.12">
                  <p:embed/>
                </p:oleObj>
              </mc:Choice>
              <mc:Fallback>
                <p:oleObj name="Documento" r:id="rId4" imgW="6362700" imgH="3035300" progId="Word.Document.12">
                  <p:embed/>
                  <p:pic>
                    <p:nvPicPr>
                      <p:cNvPr id="0" name=""/>
                      <p:cNvPicPr/>
                      <p:nvPr/>
                    </p:nvPicPr>
                    <p:blipFill>
                      <a:blip r:embed="rId5"/>
                      <a:stretch>
                        <a:fillRect/>
                      </a:stretch>
                    </p:blipFill>
                    <p:spPr>
                      <a:xfrm>
                        <a:off x="1362075" y="1743435"/>
                        <a:ext cx="9467850" cy="4516599"/>
                      </a:xfrm>
                      <a:prstGeom prst="rect">
                        <a:avLst/>
                      </a:prstGeom>
                    </p:spPr>
                  </p:pic>
                </p:oleObj>
              </mc:Fallback>
            </mc:AlternateContent>
          </a:graphicData>
        </a:graphic>
      </p:graphicFrame>
      <p:sp>
        <p:nvSpPr>
          <p:cNvPr id="6" name="Flecha abajo 5"/>
          <p:cNvSpPr/>
          <p:nvPr/>
        </p:nvSpPr>
        <p:spPr>
          <a:xfrm>
            <a:off x="838200" y="1690688"/>
            <a:ext cx="457200" cy="45034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mtClean="0"/>
              <a:t>CAP. DEVEL. ETR</a:t>
            </a:r>
            <a:endParaRPr lang="es-ES"/>
          </a:p>
        </p:txBody>
      </p:sp>
      <p:sp>
        <p:nvSpPr>
          <p:cNvPr id="12" name="Elipse 11"/>
          <p:cNvSpPr/>
          <p:nvPr/>
        </p:nvSpPr>
        <p:spPr>
          <a:xfrm>
            <a:off x="2727116" y="2308622"/>
            <a:ext cx="6490229" cy="11568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3200" smtClean="0">
                <a:solidFill>
                  <a:schemeClr val="tx1"/>
                </a:solidFill>
              </a:rPr>
              <a:t>TRAINING GAP?</a:t>
            </a:r>
            <a:endParaRPr lang="es-ES" sz="3200">
              <a:solidFill>
                <a:schemeClr val="tx1"/>
              </a:solidFill>
            </a:endParaRPr>
          </a:p>
        </p:txBody>
      </p:sp>
      <p:sp>
        <p:nvSpPr>
          <p:cNvPr id="13" name="CuadroTexto 12"/>
          <p:cNvSpPr txBox="1"/>
          <p:nvPr/>
        </p:nvSpPr>
        <p:spPr>
          <a:xfrm>
            <a:off x="2908300" y="3772069"/>
            <a:ext cx="7426645"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err="1" smtClean="0"/>
              <a:t>Why</a:t>
            </a:r>
            <a:r>
              <a:rPr lang="es-ES" smtClean="0"/>
              <a:t> a NMHS </a:t>
            </a:r>
            <a:r>
              <a:rPr lang="es-ES" err="1" smtClean="0"/>
              <a:t>is</a:t>
            </a:r>
            <a:r>
              <a:rPr lang="es-ES" smtClean="0"/>
              <a:t> </a:t>
            </a:r>
            <a:r>
              <a:rPr lang="es-ES" err="1" smtClean="0"/>
              <a:t>not</a:t>
            </a:r>
            <a:r>
              <a:rPr lang="es-ES" smtClean="0"/>
              <a:t> </a:t>
            </a:r>
            <a:r>
              <a:rPr lang="es-ES" err="1" smtClean="0"/>
              <a:t>competent</a:t>
            </a:r>
            <a:r>
              <a:rPr lang="es-ES" smtClean="0"/>
              <a:t> in </a:t>
            </a:r>
            <a:r>
              <a:rPr lang="es-ES" err="1" smtClean="0"/>
              <a:t>providing</a:t>
            </a:r>
            <a:r>
              <a:rPr lang="es-ES" smtClean="0"/>
              <a:t> </a:t>
            </a:r>
            <a:r>
              <a:rPr lang="es-ES" err="1" smtClean="0"/>
              <a:t>some</a:t>
            </a:r>
            <a:r>
              <a:rPr lang="es-ES" smtClean="0"/>
              <a:t> </a:t>
            </a:r>
            <a:r>
              <a:rPr lang="es-ES" err="1" smtClean="0"/>
              <a:t>degree</a:t>
            </a:r>
            <a:r>
              <a:rPr lang="es-ES" smtClean="0"/>
              <a:t> of </a:t>
            </a:r>
            <a:r>
              <a:rPr lang="es-ES" err="1" smtClean="0"/>
              <a:t>Climate</a:t>
            </a:r>
            <a:r>
              <a:rPr lang="es-ES" smtClean="0"/>
              <a:t> </a:t>
            </a:r>
            <a:r>
              <a:rPr lang="es-ES" err="1" smtClean="0"/>
              <a:t>Services</a:t>
            </a:r>
            <a:r>
              <a:rPr lang="es-ES" smtClean="0"/>
              <a:t>?</a:t>
            </a:r>
          </a:p>
          <a:p>
            <a:pPr marL="342900" indent="-342900">
              <a:buAutoNum type="alphaLcParenR"/>
            </a:pPr>
            <a:r>
              <a:rPr lang="es-ES" err="1" smtClean="0"/>
              <a:t>Lack</a:t>
            </a:r>
            <a:r>
              <a:rPr lang="es-ES" smtClean="0"/>
              <a:t> of </a:t>
            </a:r>
            <a:r>
              <a:rPr lang="es-ES" err="1" smtClean="0"/>
              <a:t>awareness</a:t>
            </a:r>
            <a:endParaRPr lang="es-ES" smtClean="0"/>
          </a:p>
          <a:p>
            <a:pPr marL="342900" indent="-342900">
              <a:buAutoNum type="alphaLcParenR"/>
            </a:pPr>
            <a:r>
              <a:rPr lang="es-ES" b="1" i="1" err="1" smtClean="0">
                <a:solidFill>
                  <a:schemeClr val="tx1"/>
                </a:solidFill>
              </a:rPr>
              <a:t>Need</a:t>
            </a:r>
            <a:r>
              <a:rPr lang="es-ES" b="1" i="1" smtClean="0">
                <a:solidFill>
                  <a:schemeClr val="tx1"/>
                </a:solidFill>
              </a:rPr>
              <a:t> </a:t>
            </a:r>
            <a:r>
              <a:rPr lang="es-ES" b="1" i="1" err="1" smtClean="0">
                <a:solidFill>
                  <a:schemeClr val="tx1"/>
                </a:solidFill>
              </a:rPr>
              <a:t>for</a:t>
            </a:r>
            <a:r>
              <a:rPr lang="es-ES" b="1" i="1" smtClean="0">
                <a:solidFill>
                  <a:schemeClr val="tx1"/>
                </a:solidFill>
              </a:rPr>
              <a:t> TECHNICAL/SCIENTIFIC training. DOES IT EXIST?</a:t>
            </a:r>
          </a:p>
          <a:p>
            <a:pPr marL="342900" indent="-342900">
              <a:buAutoNum type="alphaLcParenR"/>
            </a:pPr>
            <a:r>
              <a:rPr lang="es-ES" err="1" smtClean="0"/>
              <a:t>Lack</a:t>
            </a:r>
            <a:r>
              <a:rPr lang="es-ES" smtClean="0"/>
              <a:t> of  </a:t>
            </a:r>
            <a:r>
              <a:rPr lang="es-ES" err="1" smtClean="0"/>
              <a:t>motivation</a:t>
            </a:r>
          </a:p>
          <a:p>
            <a:pPr marL="342900" indent="-342900">
              <a:buAutoNum type="alphaLcParenR"/>
            </a:pPr>
            <a:r>
              <a:rPr lang="es-ES" err="1" smtClean="0"/>
              <a:t>Lack</a:t>
            </a:r>
            <a:r>
              <a:rPr lang="es-ES" smtClean="0"/>
              <a:t> of </a:t>
            </a:r>
            <a:r>
              <a:rPr lang="es-ES" err="1" smtClean="0"/>
              <a:t>resources</a:t>
            </a:r>
            <a:endParaRPr lang="es-ES"/>
          </a:p>
        </p:txBody>
      </p:sp>
    </p:spTree>
    <p:extLst>
      <p:ext uri="{BB962C8B-B14F-4D97-AF65-F5344CB8AC3E}">
        <p14:creationId xmlns:p14="http://schemas.microsoft.com/office/powerpoint/2010/main" val="1909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223" y="252391"/>
            <a:ext cx="10800271" cy="1325563"/>
          </a:xfrm>
        </p:spPr>
        <p:txBody>
          <a:bodyPr vert="horz" lIns="91440" tIns="45720" rIns="91440" bIns="45720" rtlCol="0" anchor="ctr">
            <a:normAutofit/>
          </a:bodyPr>
          <a:lstStyle/>
          <a:p>
            <a:r>
              <a:rPr lang="es-ES_tradnl" b="1">
                <a:solidFill>
                  <a:srgbClr val="FF0000"/>
                </a:solidFill>
                <a:latin typeface="+mj-lt"/>
                <a:ea typeface="+mj-ea"/>
                <a:cs typeface="+mj-cs"/>
              </a:rPr>
              <a:t>TOWARDS </a:t>
            </a:r>
            <a:r>
              <a:rPr lang="es-ES_tradnl" b="1" smtClean="0">
                <a:solidFill>
                  <a:srgbClr val="FF0000"/>
                </a:solidFill>
                <a:latin typeface="+mj-lt"/>
                <a:ea typeface="+mj-ea"/>
                <a:cs typeface="+mj-cs"/>
              </a:rPr>
              <a:t>COMPETENCY </a:t>
            </a:r>
            <a:r>
              <a:rPr lang="es-ES_tradnl" b="1">
                <a:solidFill>
                  <a:srgbClr val="FF0000"/>
                </a:solidFill>
                <a:latin typeface="+mj-lt"/>
                <a:ea typeface="+mj-ea"/>
                <a:cs typeface="+mj-cs"/>
              </a:rPr>
              <a:t>ORIENTED TRAINING</a:t>
            </a:r>
          </a:p>
        </p:txBody>
      </p:sp>
      <p:sp>
        <p:nvSpPr>
          <p:cNvPr id="3" name="Marcador de contenido 2"/>
          <p:cNvSpPr>
            <a:spLocks noGrp="1"/>
          </p:cNvSpPr>
          <p:nvPr>
            <p:ph idx="1"/>
          </p:nvPr>
        </p:nvSpPr>
        <p:spPr>
          <a:xfrm>
            <a:off x="-195943" y="1838151"/>
            <a:ext cx="6546639" cy="4351338"/>
          </a:xfrm>
          <a:ln>
            <a:noFill/>
          </a:ln>
        </p:spPr>
        <p:style>
          <a:lnRef idx="2">
            <a:schemeClr val="dk1"/>
          </a:lnRef>
          <a:fillRef idx="1">
            <a:schemeClr val="lt1"/>
          </a:fillRef>
          <a:effectRef idx="0">
            <a:schemeClr val="dk1"/>
          </a:effectRef>
          <a:fontRef idx="minor">
            <a:schemeClr val="dk1"/>
          </a:fontRef>
        </p:style>
        <p:txBody>
          <a:bodyPr>
            <a:normAutofit/>
          </a:bodyPr>
          <a:lstStyle/>
          <a:p>
            <a:r>
              <a:rPr lang="es-ES_tradnl" dirty="0" smtClean="0"/>
              <a:t>GLOBAL CAMPUS</a:t>
            </a:r>
          </a:p>
          <a:p>
            <a:pPr lvl="1"/>
            <a:r>
              <a:rPr lang="es-ES_tradnl" dirty="0" err="1" smtClean="0"/>
              <a:t>WMOLearn</a:t>
            </a:r>
            <a:r>
              <a:rPr lang="es-ES_tradnl" dirty="0"/>
              <a:t> Calendar: </a:t>
            </a:r>
            <a:r>
              <a:rPr lang="es-ES_tradnl" dirty="0" smtClean="0">
                <a:hlinkClick r:id="rId2"/>
              </a:rPr>
              <a:t>http</a:t>
            </a:r>
            <a:r>
              <a:rPr lang="es-ES_tradnl" dirty="0">
                <a:hlinkClick r:id="rId2"/>
              </a:rPr>
              <a:t>://learningevents.wmo.int/#/</a:t>
            </a:r>
            <a:r>
              <a:rPr lang="es-ES_tradnl" dirty="0" smtClean="0">
                <a:hlinkClick r:id="rId2"/>
              </a:rPr>
              <a:t>events</a:t>
            </a:r>
            <a:r>
              <a:rPr lang="es-ES_tradnl" dirty="0" smtClean="0"/>
              <a:t> </a:t>
            </a:r>
          </a:p>
          <a:p>
            <a:pPr lvl="1"/>
            <a:r>
              <a:rPr lang="es-ES_tradnl" dirty="0" smtClean="0"/>
              <a:t>Global Campus Catalogue of Training </a:t>
            </a:r>
            <a:r>
              <a:rPr lang="es-ES_tradnl" dirty="0" err="1" smtClean="0"/>
              <a:t>events</a:t>
            </a:r>
            <a:r>
              <a:rPr lang="es-ES_tradnl" dirty="0" smtClean="0"/>
              <a:t> </a:t>
            </a:r>
          </a:p>
        </p:txBody>
      </p:sp>
      <p:pic>
        <p:nvPicPr>
          <p:cNvPr id="4" name="Imagen 3"/>
          <p:cNvPicPr>
            <a:picLocks noChangeAspect="1"/>
          </p:cNvPicPr>
          <p:nvPr/>
        </p:nvPicPr>
        <p:blipFill>
          <a:blip r:embed="rId3"/>
          <a:stretch>
            <a:fillRect/>
          </a:stretch>
        </p:blipFill>
        <p:spPr>
          <a:xfrm>
            <a:off x="6601216" y="1838151"/>
            <a:ext cx="5301218" cy="4351338"/>
          </a:xfrm>
          <a:prstGeom prst="rect">
            <a:avLst/>
          </a:prstGeom>
        </p:spPr>
        <p:style>
          <a:lnRef idx="2">
            <a:schemeClr val="dk1"/>
          </a:lnRef>
          <a:fillRef idx="1">
            <a:schemeClr val="lt1"/>
          </a:fillRef>
          <a:effectRef idx="0">
            <a:schemeClr val="dk1"/>
          </a:effectRef>
          <a:fontRef idx="minor">
            <a:schemeClr val="dk1"/>
          </a:fontRef>
        </p:style>
      </p:pic>
      <p:sp>
        <p:nvSpPr>
          <p:cNvPr id="5" name="CuadroTexto 4"/>
          <p:cNvSpPr txBox="1"/>
          <p:nvPr/>
        </p:nvSpPr>
        <p:spPr>
          <a:xfrm>
            <a:off x="6640262" y="6334299"/>
            <a:ext cx="5551738" cy="369332"/>
          </a:xfrm>
          <a:prstGeom prst="rect">
            <a:avLst/>
          </a:prstGeom>
          <a:noFill/>
        </p:spPr>
        <p:txBody>
          <a:bodyPr wrap="square" rtlCol="0">
            <a:spAutoFit/>
          </a:bodyPr>
          <a:lstStyle/>
          <a:p>
            <a:r>
              <a:rPr lang="es-ES_tradnl" dirty="0" smtClean="0"/>
              <a:t>FROM CURRICULUM DEVELOPMENT WORKSHOP (2015)</a:t>
            </a:r>
            <a:endParaRPr lang="es-ES_tradnl"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9" y="3508704"/>
            <a:ext cx="5943600" cy="2990099"/>
          </a:xfrm>
          <a:prstGeom prst="rect">
            <a:avLst/>
          </a:prstGeom>
        </p:spPr>
      </p:pic>
    </p:spTree>
    <p:extLst>
      <p:ext uri="{BB962C8B-B14F-4D97-AF65-F5344CB8AC3E}">
        <p14:creationId xmlns:p14="http://schemas.microsoft.com/office/powerpoint/2010/main" val="67664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es-ES_tradnl" b="1" dirty="0">
                <a:solidFill>
                  <a:srgbClr val="FF0000"/>
                </a:solidFill>
              </a:rPr>
              <a:t>SUMMARY</a:t>
            </a:r>
          </a:p>
        </p:txBody>
      </p:sp>
      <p:sp>
        <p:nvSpPr>
          <p:cNvPr id="3" name="Marcador de contenido 2"/>
          <p:cNvSpPr>
            <a:spLocks noGrp="1"/>
          </p:cNvSpPr>
          <p:nvPr>
            <p:ph idx="1"/>
          </p:nvPr>
        </p:nvSpPr>
        <p:spPr>
          <a:xfrm>
            <a:off x="838200" y="1690688"/>
            <a:ext cx="10515600" cy="4351338"/>
          </a:xfrm>
        </p:spPr>
        <p:txBody>
          <a:bodyPr/>
          <a:lstStyle/>
          <a:p>
            <a:pPr algn="just"/>
            <a:r>
              <a:rPr lang="en-US" dirty="0" smtClean="0"/>
              <a:t>The </a:t>
            </a:r>
            <a:r>
              <a:rPr lang="en-US" b="1" dirty="0" smtClean="0">
                <a:solidFill>
                  <a:srgbClr val="FF0000"/>
                </a:solidFill>
              </a:rPr>
              <a:t>Competency Framework for the Provision of Climate Services</a:t>
            </a:r>
            <a:r>
              <a:rPr lang="en-US" dirty="0" smtClean="0"/>
              <a:t> was approved by </a:t>
            </a:r>
            <a:r>
              <a:rPr lang="en-US" dirty="0"/>
              <a:t>R</a:t>
            </a:r>
            <a:r>
              <a:rPr lang="en-US" dirty="0" smtClean="0"/>
              <a:t>esolution 5, EC-68.</a:t>
            </a:r>
          </a:p>
          <a:p>
            <a:pPr algn="just"/>
            <a:r>
              <a:rPr lang="en-US" b="1" dirty="0" smtClean="0">
                <a:solidFill>
                  <a:srgbClr val="FF0000"/>
                </a:solidFill>
              </a:rPr>
              <a:t>Training events should be competency oriented</a:t>
            </a:r>
            <a:r>
              <a:rPr lang="en-US" dirty="0" smtClean="0"/>
              <a:t>. Training events climate professionals, should consider the Competency Framework for the Provision of Climate Services.</a:t>
            </a:r>
          </a:p>
          <a:p>
            <a:pPr algn="just"/>
            <a:r>
              <a:rPr lang="en-US" dirty="0" smtClean="0"/>
              <a:t>The </a:t>
            </a:r>
            <a:r>
              <a:rPr lang="en-US" b="1" dirty="0" smtClean="0">
                <a:solidFill>
                  <a:srgbClr val="FF0000"/>
                </a:solidFill>
              </a:rPr>
              <a:t>assessment of individual an collective competencies </a:t>
            </a:r>
            <a:r>
              <a:rPr lang="en-US" dirty="0" smtClean="0"/>
              <a:t>helps an institution to identify their </a:t>
            </a:r>
            <a:r>
              <a:rPr lang="en-US" b="1" dirty="0" smtClean="0">
                <a:solidFill>
                  <a:srgbClr val="FF0000"/>
                </a:solidFill>
              </a:rPr>
              <a:t>training gaps</a:t>
            </a:r>
            <a:r>
              <a:rPr lang="en-US" dirty="0" smtClean="0"/>
              <a:t>.</a:t>
            </a:r>
          </a:p>
          <a:p>
            <a:pPr algn="just"/>
            <a:r>
              <a:rPr lang="en-US" dirty="0" err="1" smtClean="0"/>
              <a:t>CCl’s</a:t>
            </a:r>
            <a:r>
              <a:rPr lang="en-US" dirty="0" smtClean="0"/>
              <a:t> ET-ETR is working on the preparation of a document to provide </a:t>
            </a:r>
            <a:r>
              <a:rPr lang="en-US" b="1" dirty="0" smtClean="0">
                <a:solidFill>
                  <a:srgbClr val="FF0000"/>
                </a:solidFill>
              </a:rPr>
              <a:t>guidance on the assessment of the Competency Framework for Climate Services</a:t>
            </a:r>
            <a:r>
              <a:rPr lang="en-US" dirty="0" smtClean="0"/>
              <a:t>.</a:t>
            </a:r>
          </a:p>
          <a:p>
            <a:pPr algn="just"/>
            <a:endParaRPr lang="en-US" dirty="0" smtClean="0"/>
          </a:p>
        </p:txBody>
      </p:sp>
    </p:spTree>
    <p:extLst>
      <p:ext uri="{BB962C8B-B14F-4D97-AF65-F5344CB8AC3E}">
        <p14:creationId xmlns:p14="http://schemas.microsoft.com/office/powerpoint/2010/main" val="175641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03071" y="1665514"/>
            <a:ext cx="9388929" cy="2554545"/>
          </a:xfrm>
          <a:prstGeom prst="rect">
            <a:avLst/>
          </a:prstGeom>
          <a:noFill/>
        </p:spPr>
        <p:txBody>
          <a:bodyPr wrap="square" rtlCol="0">
            <a:spAutoFit/>
          </a:bodyPr>
          <a:lstStyle/>
          <a:p>
            <a:r>
              <a:rPr lang="en-US" sz="8000" dirty="0" smtClean="0"/>
              <a:t>Thanks for </a:t>
            </a:r>
            <a:r>
              <a:rPr lang="en-US" sz="8000" smtClean="0"/>
              <a:t>your attention!</a:t>
            </a:r>
            <a:endParaRPr lang="en-US" sz="8000"/>
          </a:p>
        </p:txBody>
      </p:sp>
    </p:spTree>
    <p:extLst>
      <p:ext uri="{BB962C8B-B14F-4D97-AF65-F5344CB8AC3E}">
        <p14:creationId xmlns:p14="http://schemas.microsoft.com/office/powerpoint/2010/main" val="204224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i="1" smtClean="0">
                <a:solidFill>
                  <a:srgbClr val="FF0000"/>
                </a:solidFill>
              </a:rPr>
              <a:t>STATUS OF THE COMPETENCIES FOR THE PROVISION OF CLIMATE SERVICES</a:t>
            </a:r>
            <a:endParaRPr lang="es-ES_tradnl" b="1" i="1">
              <a:solidFill>
                <a:srgbClr val="FF0000"/>
              </a:solidFill>
            </a:endParaRPr>
          </a:p>
        </p:txBody>
      </p:sp>
      <p:sp>
        <p:nvSpPr>
          <p:cNvPr id="3" name="Marcador de contenido 2"/>
          <p:cNvSpPr>
            <a:spLocks noGrp="1"/>
          </p:cNvSpPr>
          <p:nvPr>
            <p:ph idx="1"/>
          </p:nvPr>
        </p:nvSpPr>
        <p:spPr/>
        <p:txBody>
          <a:bodyPr>
            <a:normAutofit lnSpcReduction="10000"/>
          </a:bodyPr>
          <a:lstStyle/>
          <a:p>
            <a:pPr lvl="0"/>
            <a:r>
              <a:rPr lang="en-US" smtClean="0"/>
              <a:t>Competencies for the Provision of Climate Services were </a:t>
            </a:r>
            <a:r>
              <a:rPr lang="en-US"/>
              <a:t>approved by Resolution 5 (EC-68 ),</a:t>
            </a:r>
            <a:endParaRPr lang="es-ES_tradnl"/>
          </a:p>
          <a:p>
            <a:pPr lvl="0"/>
            <a:r>
              <a:rPr lang="en-US" b="1" i="1">
                <a:solidFill>
                  <a:srgbClr val="FF0000"/>
                </a:solidFill>
              </a:rPr>
              <a:t>Top </a:t>
            </a:r>
            <a:r>
              <a:rPr lang="en-US" b="1" i="1" smtClean="0">
                <a:solidFill>
                  <a:srgbClr val="FF0000"/>
                </a:solidFill>
              </a:rPr>
              <a:t>level competency statements </a:t>
            </a:r>
            <a:r>
              <a:rPr lang="en-US" smtClean="0"/>
              <a:t>were </a:t>
            </a:r>
            <a:r>
              <a:rPr lang="en-US"/>
              <a:t>published </a:t>
            </a:r>
            <a:r>
              <a:rPr lang="en-US" smtClean="0"/>
              <a:t>in the </a:t>
            </a:r>
            <a:r>
              <a:rPr lang="en-US" b="1" i="1">
                <a:solidFill>
                  <a:srgbClr val="FF0000"/>
                </a:solidFill>
              </a:rPr>
              <a:t>Technical Regulations, WMO-No. 49 (Volume I)</a:t>
            </a:r>
            <a:r>
              <a:rPr lang="en-US"/>
              <a:t> 2015 edition, Updated in 2016, </a:t>
            </a:r>
            <a:endParaRPr lang="es-ES_tradnl"/>
          </a:p>
          <a:p>
            <a:pPr lvl="0"/>
            <a:r>
              <a:rPr lang="en-US"/>
              <a:t>Second levels, named </a:t>
            </a:r>
            <a:r>
              <a:rPr lang="en-US" b="1" i="1">
                <a:solidFill>
                  <a:srgbClr val="FF0000"/>
                </a:solidFill>
              </a:rPr>
              <a:t>performance criteria</a:t>
            </a:r>
            <a:r>
              <a:rPr lang="en-US"/>
              <a:t>, </a:t>
            </a:r>
            <a:r>
              <a:rPr lang="en-US" smtClean="0"/>
              <a:t>were published </a:t>
            </a:r>
            <a:r>
              <a:rPr lang="en-US"/>
              <a:t>as </a:t>
            </a:r>
            <a:r>
              <a:rPr lang="en-US" b="1" i="1">
                <a:solidFill>
                  <a:srgbClr val="FF0000"/>
                </a:solidFill>
              </a:rPr>
              <a:t>Annex to Resolution 5(EC-68) </a:t>
            </a:r>
            <a:endParaRPr lang="es-ES_tradnl" b="1" i="1">
              <a:solidFill>
                <a:srgbClr val="FF0000"/>
              </a:solidFill>
            </a:endParaRPr>
          </a:p>
          <a:p>
            <a:pPr lvl="0"/>
            <a:r>
              <a:rPr lang="en-US" smtClean="0"/>
              <a:t>The </a:t>
            </a:r>
            <a:r>
              <a:rPr lang="en-US" err="1" smtClean="0"/>
              <a:t>CCl’s</a:t>
            </a:r>
            <a:r>
              <a:rPr lang="en-US" smtClean="0"/>
              <a:t> Expert Team on Education and Training, </a:t>
            </a:r>
            <a:r>
              <a:rPr lang="en-US" b="1" i="1" smtClean="0">
                <a:solidFill>
                  <a:srgbClr val="FF0000"/>
                </a:solidFill>
              </a:rPr>
              <a:t>ET-ETR,  is working on</a:t>
            </a:r>
            <a:r>
              <a:rPr lang="en-US" smtClean="0"/>
              <a:t> a third </a:t>
            </a:r>
            <a:r>
              <a:rPr lang="en-US"/>
              <a:t>level or </a:t>
            </a:r>
            <a:r>
              <a:rPr lang="en-US" b="1" i="1">
                <a:solidFill>
                  <a:srgbClr val="FF0000"/>
                </a:solidFill>
              </a:rPr>
              <a:t>learning outcomes</a:t>
            </a:r>
            <a:r>
              <a:rPr lang="en-US"/>
              <a:t>, which are a </a:t>
            </a:r>
            <a:r>
              <a:rPr lang="en-US" b="1" i="1">
                <a:solidFill>
                  <a:srgbClr val="FF0000"/>
                </a:solidFill>
              </a:rPr>
              <a:t>suggestion to better guide the implementation of the Competencies Assessment Process (CAP).</a:t>
            </a:r>
            <a:r>
              <a:rPr lang="en-US"/>
              <a:t> They can be redefined according to each organization’s necessities</a:t>
            </a:r>
            <a:endParaRPr lang="es-ES_tradnl"/>
          </a:p>
        </p:txBody>
      </p:sp>
    </p:spTree>
    <p:extLst>
      <p:ext uri="{BB962C8B-B14F-4D97-AF65-F5344CB8AC3E}">
        <p14:creationId xmlns:p14="http://schemas.microsoft.com/office/powerpoint/2010/main" val="1701399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smtClean="0">
                <a:solidFill>
                  <a:srgbClr val="FF0000"/>
                </a:solidFill>
              </a:rPr>
              <a:t>HOW DID ALL START (</a:t>
            </a:r>
            <a:r>
              <a:rPr lang="es-ES_tradnl" b="1" err="1" smtClean="0">
                <a:solidFill>
                  <a:srgbClr val="FF0000"/>
                </a:solidFill>
              </a:rPr>
              <a:t>around</a:t>
            </a:r>
            <a:r>
              <a:rPr lang="es-ES_tradnl" b="1" smtClean="0">
                <a:solidFill>
                  <a:srgbClr val="FF0000"/>
                </a:solidFill>
              </a:rPr>
              <a:t> 2011) ??</a:t>
            </a:r>
            <a:endParaRPr lang="es-ES_tradnl" b="1">
              <a:solidFill>
                <a:srgbClr val="FF0000"/>
              </a:solidFill>
            </a:endParaRPr>
          </a:p>
        </p:txBody>
      </p:sp>
      <p:pic>
        <p:nvPicPr>
          <p:cNvPr id="4" name="Imagen 3"/>
          <p:cNvPicPr>
            <a:picLocks noChangeAspect="1"/>
          </p:cNvPicPr>
          <p:nvPr/>
        </p:nvPicPr>
        <p:blipFill>
          <a:blip r:embed="rId2"/>
          <a:stretch>
            <a:fillRect/>
          </a:stretch>
        </p:blipFill>
        <p:spPr>
          <a:xfrm>
            <a:off x="2157112" y="2388973"/>
            <a:ext cx="2070100" cy="3810000"/>
          </a:xfrm>
          <a:prstGeom prst="rect">
            <a:avLst/>
          </a:prstGeom>
        </p:spPr>
      </p:pic>
      <p:pic>
        <p:nvPicPr>
          <p:cNvPr id="6" name="Imagen 5"/>
          <p:cNvPicPr>
            <a:picLocks noChangeAspect="1"/>
          </p:cNvPicPr>
          <p:nvPr/>
        </p:nvPicPr>
        <p:blipFill>
          <a:blip r:embed="rId3"/>
          <a:stretch>
            <a:fillRect/>
          </a:stretch>
        </p:blipFill>
        <p:spPr>
          <a:xfrm>
            <a:off x="6593016" y="2388973"/>
            <a:ext cx="2540000" cy="3810000"/>
          </a:xfrm>
          <a:prstGeom prst="rect">
            <a:avLst/>
          </a:prstGeom>
        </p:spPr>
      </p:pic>
      <p:sp>
        <p:nvSpPr>
          <p:cNvPr id="8" name="Almacenamiento de acceso secuencial 7"/>
          <p:cNvSpPr/>
          <p:nvPr/>
        </p:nvSpPr>
        <p:spPr>
          <a:xfrm flipH="1">
            <a:off x="3951670" y="1581040"/>
            <a:ext cx="3165822" cy="210127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smtClean="0"/>
              <a:t>IF WE WANT TO TRAIN PROFESSIONALS FOR THE PROVISION OF CLIMATE SERVICES, WE NEED A COMPETENCY FRAMEWORK</a:t>
            </a:r>
            <a:r>
              <a:rPr lang="es-ES_tradnl" smtClean="0"/>
              <a:t>, </a:t>
            </a:r>
            <a:endParaRPr lang="es-ES_tradnl"/>
          </a:p>
        </p:txBody>
      </p:sp>
    </p:spTree>
    <p:extLst>
      <p:ext uri="{BB962C8B-B14F-4D97-AF65-F5344CB8AC3E}">
        <p14:creationId xmlns:p14="http://schemas.microsoft.com/office/powerpoint/2010/main" val="898658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n-US" sz="2400" smtClean="0"/>
              <a:t>The </a:t>
            </a:r>
            <a:r>
              <a:rPr lang="en-US" sz="2400" b="1"/>
              <a:t>institutions,</a:t>
            </a:r>
            <a:r>
              <a:rPr lang="en-US" sz="2400" smtClean="0"/>
              <a:t> </a:t>
            </a:r>
            <a:r>
              <a:rPr lang="en-US" sz="2400" b="1"/>
              <a:t>through collective skill of their staff, </a:t>
            </a:r>
            <a:r>
              <a:rPr lang="en-US" sz="2400" smtClean="0"/>
              <a:t>should demonstrate the following competencies, </a:t>
            </a:r>
            <a:r>
              <a:rPr lang="en-US" sz="2400" b="1"/>
              <a:t>or an appropriate set of them</a:t>
            </a:r>
            <a:r>
              <a:rPr lang="en-US" smtClean="0"/>
              <a:t>, </a:t>
            </a:r>
            <a:r>
              <a:rPr lang="en-US" sz="2400" smtClean="0"/>
              <a:t>according to their mission and institutional capacity.</a:t>
            </a:r>
          </a:p>
          <a:p>
            <a:r>
              <a:rPr lang="en-US" sz="2400" b="1" smtClean="0"/>
              <a:t>Top level competency statements</a:t>
            </a:r>
            <a:r>
              <a:rPr lang="en-US" sz="2400" smtClean="0"/>
              <a:t>:  </a:t>
            </a:r>
          </a:p>
          <a:p>
            <a:pPr marL="914400" lvl="1" indent="-457200">
              <a:buFont typeface="+mj-lt"/>
              <a:buAutoNum type="arabicPeriod"/>
            </a:pPr>
            <a:r>
              <a:rPr lang="en-US" smtClean="0"/>
              <a:t>Create and manage climate data sets;</a:t>
            </a:r>
            <a:r>
              <a:rPr lang="en-US" b="1" smtClean="0"/>
              <a:t> </a:t>
            </a:r>
            <a:endParaRPr lang="en-US" smtClean="0"/>
          </a:p>
          <a:p>
            <a:pPr marL="914400" lvl="1" indent="-457200">
              <a:buFont typeface="+mj-lt"/>
              <a:buAutoNum type="arabicPeriod"/>
            </a:pPr>
            <a:r>
              <a:rPr lang="en-US" smtClean="0"/>
              <a:t>Derive products from climate data;</a:t>
            </a:r>
          </a:p>
          <a:p>
            <a:pPr marL="914400" lvl="1" indent="-457200">
              <a:buFont typeface="+mj-lt"/>
              <a:buAutoNum type="arabicPeriod"/>
            </a:pPr>
            <a:r>
              <a:rPr lang="en-US" smtClean="0"/>
              <a:t>Create and/or interpret climate forecasts and model output; </a:t>
            </a:r>
          </a:p>
          <a:p>
            <a:pPr marL="914400" lvl="1" indent="-457200">
              <a:buFont typeface="+mj-lt"/>
              <a:buAutoNum type="arabicPeriod"/>
            </a:pPr>
            <a:r>
              <a:rPr lang="en-US" smtClean="0"/>
              <a:t>Ensure the quality of climate information and services;</a:t>
            </a:r>
          </a:p>
          <a:p>
            <a:pPr marL="914400" lvl="1" indent="-457200">
              <a:buFont typeface="+mj-lt"/>
              <a:buAutoNum type="arabicPeriod"/>
            </a:pPr>
            <a:r>
              <a:rPr lang="en-US" smtClean="0"/>
              <a:t>Communicate climatological information with users.</a:t>
            </a:r>
          </a:p>
          <a:p>
            <a:endParaRPr lang="en-US"/>
          </a:p>
        </p:txBody>
      </p:sp>
      <p:sp>
        <p:nvSpPr>
          <p:cNvPr id="6" name="Título 5"/>
          <p:cNvSpPr>
            <a:spLocks noGrp="1"/>
          </p:cNvSpPr>
          <p:nvPr>
            <p:ph type="title"/>
          </p:nvPr>
        </p:nvSpPr>
        <p:spPr>
          <a:xfrm>
            <a:off x="301925" y="365125"/>
            <a:ext cx="11568021" cy="1325563"/>
          </a:xfrm>
        </p:spPr>
        <p:txBody>
          <a:bodyPr vert="horz" lIns="91440" tIns="45720" rIns="91440" bIns="45720" rtlCol="0" anchor="ctr">
            <a:normAutofit/>
          </a:bodyPr>
          <a:lstStyle/>
          <a:p>
            <a:r>
              <a:rPr lang="es-ES" b="1">
                <a:solidFill>
                  <a:srgbClr val="FF0000"/>
                </a:solidFill>
              </a:rPr>
              <a:t>COMPETENCY </a:t>
            </a:r>
            <a:r>
              <a:rPr lang="en-US" b="1">
                <a:solidFill>
                  <a:srgbClr val="FF0000"/>
                </a:solidFill>
              </a:rPr>
              <a:t>FRAMEWORK</a:t>
            </a:r>
            <a:r>
              <a:rPr lang="es-ES" b="1">
                <a:solidFill>
                  <a:srgbClr val="FF0000"/>
                </a:solidFill>
              </a:rPr>
              <a:t> FOR  THE PROVISION OF CLIMATE SERVICES. </a:t>
            </a:r>
          </a:p>
        </p:txBody>
      </p:sp>
    </p:spTree>
    <p:extLst>
      <p:ext uri="{BB962C8B-B14F-4D97-AF65-F5344CB8AC3E}">
        <p14:creationId xmlns:p14="http://schemas.microsoft.com/office/powerpoint/2010/main" val="141597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s-ES_tradnl" b="1">
                <a:solidFill>
                  <a:srgbClr val="FF0000"/>
                </a:solidFill>
                <a:latin typeface="+mj-lt"/>
                <a:ea typeface="+mj-ea"/>
                <a:cs typeface="+mj-cs"/>
              </a:rPr>
              <a:t>HOW DO THIS FIVE STATEMENTS </a:t>
            </a:r>
            <a:br>
              <a:rPr lang="es-ES_tradnl" b="1">
                <a:solidFill>
                  <a:srgbClr val="FF0000"/>
                </a:solidFill>
                <a:latin typeface="+mj-lt"/>
                <a:ea typeface="+mj-ea"/>
                <a:cs typeface="+mj-cs"/>
              </a:rPr>
            </a:br>
            <a:r>
              <a:rPr lang="es-ES_tradnl" b="1">
                <a:solidFill>
                  <a:srgbClr val="FF0000"/>
                </a:solidFill>
                <a:latin typeface="+mj-lt"/>
                <a:ea typeface="+mj-ea"/>
                <a:cs typeface="+mj-cs"/>
              </a:rPr>
              <a:t>RELATE TO THE CAPACITIES OF </a:t>
            </a:r>
            <a:r>
              <a:rPr lang="es-ES_tradnl" b="1" err="1" smtClean="0">
                <a:solidFill>
                  <a:srgbClr val="FF0000"/>
                </a:solidFill>
                <a:latin typeface="+mj-lt"/>
                <a:ea typeface="+mj-ea"/>
                <a:cs typeface="+mj-cs"/>
              </a:rPr>
              <a:t>NMHSs</a:t>
            </a:r>
            <a:r>
              <a:rPr lang="es-ES_tradnl" b="1" smtClean="0">
                <a:solidFill>
                  <a:srgbClr val="FF0000"/>
                </a:solidFill>
                <a:latin typeface="+mj-lt"/>
                <a:ea typeface="+mj-ea"/>
                <a:cs typeface="+mj-cs"/>
              </a:rPr>
              <a:t>?</a:t>
            </a:r>
            <a:endParaRPr lang="es-ES_tradnl" b="1">
              <a:solidFill>
                <a:srgbClr val="FF0000"/>
              </a:solidFill>
            </a:endParaRPr>
          </a:p>
        </p:txBody>
      </p:sp>
      <p:graphicFrame>
        <p:nvGraphicFramePr>
          <p:cNvPr id="4" name="Marcador de contenido 3"/>
          <p:cNvGraphicFramePr>
            <a:graphicFrameLocks noGrp="1" noChangeAspect="1"/>
          </p:cNvGraphicFramePr>
          <p:nvPr>
            <p:ph idx="1"/>
            <p:extLst/>
          </p:nvPr>
        </p:nvGraphicFramePr>
        <p:xfrm>
          <a:off x="1362075" y="1743435"/>
          <a:ext cx="9467850" cy="4516599"/>
        </p:xfrm>
        <a:graphic>
          <a:graphicData uri="http://schemas.openxmlformats.org/presentationml/2006/ole">
            <mc:AlternateContent xmlns:mc="http://schemas.openxmlformats.org/markup-compatibility/2006">
              <mc:Choice xmlns:v="urn:schemas-microsoft-com:vml" Requires="v">
                <p:oleObj spid="_x0000_s1064" name="Documento" r:id="rId4" imgW="6362700" imgH="3035300" progId="Word.Document.12">
                  <p:embed/>
                </p:oleObj>
              </mc:Choice>
              <mc:Fallback>
                <p:oleObj name="Documento" r:id="rId4" imgW="6362700" imgH="3035300" progId="Word.Document.12">
                  <p:embed/>
                  <p:pic>
                    <p:nvPicPr>
                      <p:cNvPr id="0" name=""/>
                      <p:cNvPicPr/>
                      <p:nvPr/>
                    </p:nvPicPr>
                    <p:blipFill>
                      <a:blip r:embed="rId5"/>
                      <a:stretch>
                        <a:fillRect/>
                      </a:stretch>
                    </p:blipFill>
                    <p:spPr>
                      <a:xfrm>
                        <a:off x="1362075" y="1743435"/>
                        <a:ext cx="9467850" cy="4516599"/>
                      </a:xfrm>
                      <a:prstGeom prst="rect">
                        <a:avLst/>
                      </a:prstGeom>
                    </p:spPr>
                  </p:pic>
                </p:oleObj>
              </mc:Fallback>
            </mc:AlternateContent>
          </a:graphicData>
        </a:graphic>
      </p:graphicFrame>
      <p:sp>
        <p:nvSpPr>
          <p:cNvPr id="6" name="Flecha abajo 5"/>
          <p:cNvSpPr/>
          <p:nvPr/>
        </p:nvSpPr>
        <p:spPr>
          <a:xfrm>
            <a:off x="838200" y="1690688"/>
            <a:ext cx="457200" cy="45034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mtClean="0"/>
              <a:t>CAP. DEVEL. ETR</a:t>
            </a:r>
            <a:endParaRPr lang="es-ES"/>
          </a:p>
        </p:txBody>
      </p:sp>
      <p:sp>
        <p:nvSpPr>
          <p:cNvPr id="7" name="Oval 4"/>
          <p:cNvSpPr>
            <a:spLocks noChangeAspect="1"/>
          </p:cNvSpPr>
          <p:nvPr/>
        </p:nvSpPr>
        <p:spPr>
          <a:xfrm>
            <a:off x="3070021" y="2674339"/>
            <a:ext cx="2275710" cy="1101041"/>
          </a:xfrm>
          <a:prstGeom prst="ellipse">
            <a:avLst/>
          </a:prstGeom>
          <a:gradFill>
            <a:gsLst>
              <a:gs pos="0">
                <a:schemeClr val="tx2">
                  <a:lumMod val="40000"/>
                  <a:lumOff val="60000"/>
                  <a:alpha val="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r>
              <a:rPr lang="en-US" sz="1600" b="1" smtClean="0">
                <a:solidFill>
                  <a:schemeClr val="tx1"/>
                </a:solidFill>
              </a:rPr>
              <a:t>I. Create </a:t>
            </a:r>
            <a:r>
              <a:rPr lang="en-US" sz="1600" b="1">
                <a:solidFill>
                  <a:schemeClr val="tx1"/>
                </a:solidFill>
              </a:rPr>
              <a:t>and manage climate data sets</a:t>
            </a:r>
          </a:p>
        </p:txBody>
      </p:sp>
      <p:sp>
        <p:nvSpPr>
          <p:cNvPr id="9" name="Oval 8"/>
          <p:cNvSpPr>
            <a:spLocks noChangeAspect="1"/>
          </p:cNvSpPr>
          <p:nvPr/>
        </p:nvSpPr>
        <p:spPr>
          <a:xfrm>
            <a:off x="7380132" y="3139814"/>
            <a:ext cx="2670207" cy="999580"/>
          </a:xfrm>
          <a:prstGeom prst="ellipse">
            <a:avLst/>
          </a:prstGeom>
          <a:gradFill>
            <a:gsLst>
              <a:gs pos="0">
                <a:schemeClr val="tx2">
                  <a:lumMod val="40000"/>
                  <a:lumOff val="60000"/>
                  <a:alpha val="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r>
              <a:rPr lang="en-US" sz="1600" b="1">
                <a:solidFill>
                  <a:schemeClr val="tx1"/>
                </a:solidFill>
              </a:rPr>
              <a:t>V. Communicate climatological information to users</a:t>
            </a:r>
          </a:p>
        </p:txBody>
      </p:sp>
      <p:sp>
        <p:nvSpPr>
          <p:cNvPr id="10" name="Oval 6"/>
          <p:cNvSpPr>
            <a:spLocks noChangeAspect="1"/>
          </p:cNvSpPr>
          <p:nvPr/>
        </p:nvSpPr>
        <p:spPr>
          <a:xfrm>
            <a:off x="5093854" y="4862586"/>
            <a:ext cx="4572557" cy="922533"/>
          </a:xfrm>
          <a:prstGeom prst="ellipse">
            <a:avLst/>
          </a:prstGeom>
          <a:gradFill>
            <a:gsLst>
              <a:gs pos="0">
                <a:schemeClr val="tx2">
                  <a:lumMod val="40000"/>
                  <a:lumOff val="60000"/>
                  <a:alpha val="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r>
              <a:rPr lang="en-US" sz="1600" b="1">
                <a:solidFill>
                  <a:schemeClr val="tx1"/>
                </a:solidFill>
              </a:rPr>
              <a:t>III. Create </a:t>
            </a:r>
            <a:br>
              <a:rPr lang="en-US" sz="1600" b="1">
                <a:solidFill>
                  <a:schemeClr val="tx1"/>
                </a:solidFill>
              </a:rPr>
            </a:br>
            <a:r>
              <a:rPr lang="en-US" sz="1600" b="1">
                <a:solidFill>
                  <a:schemeClr val="tx1"/>
                </a:solidFill>
              </a:rPr>
              <a:t>and/or interpret climate forecasts and model output</a:t>
            </a:r>
          </a:p>
        </p:txBody>
      </p:sp>
      <p:sp>
        <p:nvSpPr>
          <p:cNvPr id="11" name="Oval 7"/>
          <p:cNvSpPr>
            <a:spLocks noChangeAspect="1"/>
          </p:cNvSpPr>
          <p:nvPr/>
        </p:nvSpPr>
        <p:spPr>
          <a:xfrm>
            <a:off x="9974139" y="637062"/>
            <a:ext cx="2275710" cy="2160000"/>
          </a:xfrm>
          <a:prstGeom prst="ellipse">
            <a:avLst/>
          </a:prstGeom>
          <a:gradFill>
            <a:gsLst>
              <a:gs pos="0">
                <a:schemeClr val="tx2">
                  <a:lumMod val="40000"/>
                  <a:lumOff val="60000"/>
                  <a:alpha val="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r>
              <a:rPr lang="en-US" sz="1600" b="1">
                <a:solidFill>
                  <a:schemeClr val="tx1"/>
                </a:solidFill>
              </a:rPr>
              <a:t>IV. Ensure the quality of climate information and services</a:t>
            </a:r>
          </a:p>
        </p:txBody>
      </p:sp>
      <p:sp>
        <p:nvSpPr>
          <p:cNvPr id="8" name="Oval 5"/>
          <p:cNvSpPr>
            <a:spLocks noChangeAspect="1"/>
          </p:cNvSpPr>
          <p:nvPr/>
        </p:nvSpPr>
        <p:spPr>
          <a:xfrm>
            <a:off x="5112980" y="3469047"/>
            <a:ext cx="2292707" cy="946734"/>
          </a:xfrm>
          <a:prstGeom prst="ellipse">
            <a:avLst/>
          </a:prstGeom>
          <a:gradFill>
            <a:gsLst>
              <a:gs pos="0">
                <a:schemeClr val="tx2">
                  <a:lumMod val="40000"/>
                  <a:lumOff val="60000"/>
                  <a:alpha val="0"/>
                </a:schemeClr>
              </a:gs>
              <a:gs pos="100000">
                <a:schemeClr val="accent1">
                  <a:lumMod val="20000"/>
                  <a:lumOff val="80000"/>
                </a:schemeClr>
              </a:gs>
            </a:gsLst>
          </a:gra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r>
              <a:rPr lang="en-US" sz="1600" b="1">
                <a:solidFill>
                  <a:schemeClr val="tx1"/>
                </a:solidFill>
              </a:rPr>
              <a:t>II. Derive products from climate data</a:t>
            </a:r>
          </a:p>
        </p:txBody>
      </p:sp>
    </p:spTree>
    <p:extLst>
      <p:ext uri="{BB962C8B-B14F-4D97-AF65-F5344CB8AC3E}">
        <p14:creationId xmlns:p14="http://schemas.microsoft.com/office/powerpoint/2010/main" val="150310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es-ES_tradnl" b="1" smtClean="0">
                <a:solidFill>
                  <a:srgbClr val="FF0000"/>
                </a:solidFill>
              </a:rPr>
              <a:t>DIFFERENT LEVELS OF COMPETENCIES</a:t>
            </a:r>
            <a:endParaRPr lang="es-ES_tradnl" b="1">
              <a:solidFill>
                <a:srgbClr val="FF0000"/>
              </a:solidFill>
            </a:endParaRPr>
          </a:p>
        </p:txBody>
      </p:sp>
      <p:graphicFrame>
        <p:nvGraphicFramePr>
          <p:cNvPr id="7" name="Diagram 4"/>
          <p:cNvGraphicFramePr/>
          <p:nvPr>
            <p:extLst>
              <p:ext uri="{D42A27DB-BD31-4B8C-83A1-F6EECF244321}">
                <p14:modId xmlns:p14="http://schemas.microsoft.com/office/powerpoint/2010/main" val="1921645274"/>
              </p:ext>
            </p:extLst>
          </p:nvPr>
        </p:nvGraphicFramePr>
        <p:xfrm>
          <a:off x="2536371" y="1828800"/>
          <a:ext cx="6078991" cy="3820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6096000" y="5994577"/>
            <a:ext cx="5856090" cy="464230"/>
          </a:xfrm>
          <a:prstGeom prst="rect">
            <a:avLst/>
          </a:prstGeom>
        </p:spPr>
        <p:txBody>
          <a:bodyPr wrap="none">
            <a:spAutoFit/>
          </a:bodyPr>
          <a:lstStyle/>
          <a:p>
            <a:pPr marL="457200">
              <a:lnSpc>
                <a:spcPts val="2900"/>
              </a:lnSpc>
              <a:spcAft>
                <a:spcPts val="1600"/>
              </a:spcAft>
            </a:pPr>
            <a:r>
              <a:rPr lang="en-AU" spc="5" smtClean="0">
                <a:solidFill>
                  <a:srgbClr val="34657F"/>
                </a:solidFill>
                <a:latin typeface="Arial" charset="0"/>
                <a:ea typeface="Batang" charset="-127"/>
              </a:rPr>
              <a:t>From WMO </a:t>
            </a:r>
            <a:r>
              <a:rPr lang="en-AU" spc="5">
                <a:solidFill>
                  <a:srgbClr val="34657F"/>
                </a:solidFill>
                <a:latin typeface="Arial" charset="0"/>
                <a:ea typeface="Batang" charset="-127"/>
              </a:rPr>
              <a:t>Guide on </a:t>
            </a:r>
            <a:r>
              <a:rPr lang="en-AU" spc="5" smtClean="0">
                <a:solidFill>
                  <a:srgbClr val="34657F"/>
                </a:solidFill>
                <a:latin typeface="Arial" charset="0"/>
                <a:ea typeface="Batang" charset="-127"/>
              </a:rPr>
              <a:t>Competency (in preparation)</a:t>
            </a:r>
            <a:endParaRPr lang="es-ES_tradnl" spc="5">
              <a:solidFill>
                <a:srgbClr val="34657F"/>
              </a:solidFill>
              <a:effectLst/>
              <a:latin typeface="Arial" charset="0"/>
              <a:ea typeface="Batang" charset="-127"/>
            </a:endParaRPr>
          </a:p>
        </p:txBody>
      </p:sp>
      <p:sp>
        <p:nvSpPr>
          <p:cNvPr id="9" name="Flecha a la derecha con bandas 8"/>
          <p:cNvSpPr/>
          <p:nvPr/>
        </p:nvSpPr>
        <p:spPr>
          <a:xfrm>
            <a:off x="6531429" y="2525486"/>
            <a:ext cx="2492616" cy="27214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uadroTexto 9"/>
          <p:cNvSpPr txBox="1"/>
          <p:nvPr/>
        </p:nvSpPr>
        <p:spPr>
          <a:xfrm>
            <a:off x="9318171" y="2428297"/>
            <a:ext cx="2427515" cy="369332"/>
          </a:xfrm>
          <a:prstGeom prst="rect">
            <a:avLst/>
          </a:prstGeom>
          <a:noFill/>
        </p:spPr>
        <p:txBody>
          <a:bodyPr wrap="square" rtlCol="0">
            <a:spAutoFit/>
          </a:bodyPr>
          <a:lstStyle/>
          <a:p>
            <a:r>
              <a:rPr lang="en-US" smtClean="0"/>
              <a:t>Technical Commissions </a:t>
            </a:r>
            <a:endParaRPr lang="en-US"/>
          </a:p>
        </p:txBody>
      </p:sp>
    </p:spTree>
    <p:extLst>
      <p:ext uri="{BB962C8B-B14F-4D97-AF65-F5344CB8AC3E}">
        <p14:creationId xmlns:p14="http://schemas.microsoft.com/office/powerpoint/2010/main" val="1783806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r>
              <a:rPr lang="es-ES_tradnl" b="1" smtClean="0">
                <a:solidFill>
                  <a:srgbClr val="FF0000"/>
                </a:solidFill>
              </a:rPr>
              <a:t>IMPLEMENTATION OF THE COMPETENCY FRAMEWORK</a:t>
            </a:r>
            <a:endParaRPr lang="es-ES_tradnl" b="1">
              <a:solidFill>
                <a:srgbClr val="FF0000"/>
              </a:solidFill>
            </a:endParaRPr>
          </a:p>
        </p:txBody>
      </p:sp>
      <p:grpSp>
        <p:nvGrpSpPr>
          <p:cNvPr id="5" name="Group 199"/>
          <p:cNvGrpSpPr/>
          <p:nvPr/>
        </p:nvGrpSpPr>
        <p:grpSpPr>
          <a:xfrm>
            <a:off x="1344133" y="1690689"/>
            <a:ext cx="6722629" cy="4701826"/>
            <a:chOff x="0" y="0"/>
            <a:chExt cx="4543425" cy="4048125"/>
          </a:xfrm>
        </p:grpSpPr>
        <p:sp>
          <p:nvSpPr>
            <p:cNvPr id="6" name="Freeform 196"/>
            <p:cNvSpPr/>
            <p:nvPr/>
          </p:nvSpPr>
          <p:spPr>
            <a:xfrm>
              <a:off x="1114425" y="561975"/>
              <a:ext cx="3429000" cy="2019300"/>
            </a:xfrm>
            <a:custGeom>
              <a:avLst/>
              <a:gdLst>
                <a:gd name="connsiteX0" fmla="*/ 0 w 2109920"/>
                <a:gd name="connsiteY0" fmla="*/ 0 h 2896100"/>
                <a:gd name="connsiteX1" fmla="*/ 1981200 w 2109920"/>
                <a:gd name="connsiteY1" fmla="*/ 828675 h 2896100"/>
                <a:gd name="connsiteX2" fmla="*/ 1914525 w 2109920"/>
                <a:gd name="connsiteY2" fmla="*/ 2714625 h 2896100"/>
                <a:gd name="connsiteX3" fmla="*/ 1905000 w 2109920"/>
                <a:gd name="connsiteY3" fmla="*/ 2714625 h 2896100"/>
                <a:gd name="connsiteX0" fmla="*/ 0 w 2060817"/>
                <a:gd name="connsiteY0" fmla="*/ 0 h 2896100"/>
                <a:gd name="connsiteX1" fmla="*/ 1885950 w 2060817"/>
                <a:gd name="connsiteY1" fmla="*/ 685800 h 2896100"/>
                <a:gd name="connsiteX2" fmla="*/ 1981200 w 2060817"/>
                <a:gd name="connsiteY2" fmla="*/ 828675 h 2896100"/>
                <a:gd name="connsiteX3" fmla="*/ 1914525 w 2060817"/>
                <a:gd name="connsiteY3" fmla="*/ 2714625 h 2896100"/>
                <a:gd name="connsiteX4" fmla="*/ 1905000 w 2060817"/>
                <a:gd name="connsiteY4" fmla="*/ 2714625 h 2896100"/>
                <a:gd name="connsiteX0" fmla="*/ 0 w 2002430"/>
                <a:gd name="connsiteY0" fmla="*/ 0 h 2896100"/>
                <a:gd name="connsiteX1" fmla="*/ 1495380 w 2002430"/>
                <a:gd name="connsiteY1" fmla="*/ 199942 h 2896100"/>
                <a:gd name="connsiteX2" fmla="*/ 1981200 w 2002430"/>
                <a:gd name="connsiteY2" fmla="*/ 828675 h 2896100"/>
                <a:gd name="connsiteX3" fmla="*/ 1914525 w 2002430"/>
                <a:gd name="connsiteY3" fmla="*/ 2714625 h 2896100"/>
                <a:gd name="connsiteX4" fmla="*/ 1905000 w 2002430"/>
                <a:gd name="connsiteY4" fmla="*/ 2714625 h 2896100"/>
                <a:gd name="connsiteX0" fmla="*/ 0 w 2002430"/>
                <a:gd name="connsiteY0" fmla="*/ 0 h 2896100"/>
                <a:gd name="connsiteX1" fmla="*/ 1495380 w 2002430"/>
                <a:gd name="connsiteY1" fmla="*/ 199942 h 2896100"/>
                <a:gd name="connsiteX2" fmla="*/ 1981200 w 2002430"/>
                <a:gd name="connsiteY2" fmla="*/ 828675 h 2896100"/>
                <a:gd name="connsiteX3" fmla="*/ 1914525 w 2002430"/>
                <a:gd name="connsiteY3" fmla="*/ 2714625 h 2896100"/>
                <a:gd name="connsiteX4" fmla="*/ 1905000 w 2002430"/>
                <a:gd name="connsiteY4" fmla="*/ 2714625 h 2896100"/>
                <a:gd name="connsiteX0" fmla="*/ 0 w 2275899"/>
                <a:gd name="connsiteY0" fmla="*/ 0 h 2882089"/>
                <a:gd name="connsiteX1" fmla="*/ 1495380 w 2275899"/>
                <a:gd name="connsiteY1" fmla="*/ 199942 h 2882089"/>
                <a:gd name="connsiteX2" fmla="*/ 2266989 w 2275899"/>
                <a:gd name="connsiteY2" fmla="*/ 1028735 h 2882089"/>
                <a:gd name="connsiteX3" fmla="*/ 1914525 w 2275899"/>
                <a:gd name="connsiteY3" fmla="*/ 2714625 h 2882089"/>
                <a:gd name="connsiteX4" fmla="*/ 1905000 w 2275899"/>
                <a:gd name="connsiteY4" fmla="*/ 2714625 h 2882089"/>
                <a:gd name="connsiteX0" fmla="*/ 0 w 2275899"/>
                <a:gd name="connsiteY0" fmla="*/ 0 h 2882089"/>
                <a:gd name="connsiteX1" fmla="*/ 342900 w 2275899"/>
                <a:gd name="connsiteY1" fmla="*/ 76200 h 2882089"/>
                <a:gd name="connsiteX2" fmla="*/ 1495380 w 2275899"/>
                <a:gd name="connsiteY2" fmla="*/ 199942 h 2882089"/>
                <a:gd name="connsiteX3" fmla="*/ 2266989 w 2275899"/>
                <a:gd name="connsiteY3" fmla="*/ 1028735 h 2882089"/>
                <a:gd name="connsiteX4" fmla="*/ 1914525 w 2275899"/>
                <a:gd name="connsiteY4" fmla="*/ 2714625 h 2882089"/>
                <a:gd name="connsiteX5" fmla="*/ 1905000 w 2275899"/>
                <a:gd name="connsiteY5" fmla="*/ 2714625 h 2882089"/>
                <a:gd name="connsiteX0" fmla="*/ 0 w 2275899"/>
                <a:gd name="connsiteY0" fmla="*/ 12361 h 2894450"/>
                <a:gd name="connsiteX1" fmla="*/ 333375 w 2275899"/>
                <a:gd name="connsiteY1" fmla="*/ 12361 h 2894450"/>
                <a:gd name="connsiteX2" fmla="*/ 1495380 w 2275899"/>
                <a:gd name="connsiteY2" fmla="*/ 212303 h 2894450"/>
                <a:gd name="connsiteX3" fmla="*/ 2266989 w 2275899"/>
                <a:gd name="connsiteY3" fmla="*/ 1041096 h 2894450"/>
                <a:gd name="connsiteX4" fmla="*/ 1914525 w 2275899"/>
                <a:gd name="connsiteY4" fmla="*/ 2726986 h 2894450"/>
                <a:gd name="connsiteX5" fmla="*/ 1905000 w 2275899"/>
                <a:gd name="connsiteY5" fmla="*/ 2726986 h 2894450"/>
                <a:gd name="connsiteX0" fmla="*/ 0 w 2990293"/>
                <a:gd name="connsiteY0" fmla="*/ 45968 h 2889956"/>
                <a:gd name="connsiteX1" fmla="*/ 1047769 w 2990293"/>
                <a:gd name="connsiteY1" fmla="*/ 7867 h 2889956"/>
                <a:gd name="connsiteX2" fmla="*/ 2209774 w 2990293"/>
                <a:gd name="connsiteY2" fmla="*/ 207809 h 2889956"/>
                <a:gd name="connsiteX3" fmla="*/ 2981383 w 2990293"/>
                <a:gd name="connsiteY3" fmla="*/ 1036602 h 2889956"/>
                <a:gd name="connsiteX4" fmla="*/ 2628919 w 2990293"/>
                <a:gd name="connsiteY4" fmla="*/ 2722492 h 2889956"/>
                <a:gd name="connsiteX5" fmla="*/ 2619394 w 2990293"/>
                <a:gd name="connsiteY5" fmla="*/ 2722492 h 2889956"/>
                <a:gd name="connsiteX0" fmla="*/ 0 w 2990293"/>
                <a:gd name="connsiteY0" fmla="*/ 128169 h 2972157"/>
                <a:gd name="connsiteX1" fmla="*/ 1333527 w 2990293"/>
                <a:gd name="connsiteY1" fmla="*/ 4341 h 2972157"/>
                <a:gd name="connsiteX2" fmla="*/ 2209774 w 2990293"/>
                <a:gd name="connsiteY2" fmla="*/ 290010 h 2972157"/>
                <a:gd name="connsiteX3" fmla="*/ 2981383 w 2990293"/>
                <a:gd name="connsiteY3" fmla="*/ 1118803 h 2972157"/>
                <a:gd name="connsiteX4" fmla="*/ 2628919 w 2990293"/>
                <a:gd name="connsiteY4" fmla="*/ 2804693 h 2972157"/>
                <a:gd name="connsiteX5" fmla="*/ 2619394 w 2990293"/>
                <a:gd name="connsiteY5" fmla="*/ 2804693 h 2972157"/>
                <a:gd name="connsiteX0" fmla="*/ 0 w 2990293"/>
                <a:gd name="connsiteY0" fmla="*/ 128169 h 2972157"/>
                <a:gd name="connsiteX1" fmla="*/ 1333527 w 2990293"/>
                <a:gd name="connsiteY1" fmla="*/ 4341 h 2972157"/>
                <a:gd name="connsiteX2" fmla="*/ 2209774 w 2990293"/>
                <a:gd name="connsiteY2" fmla="*/ 290010 h 2972157"/>
                <a:gd name="connsiteX3" fmla="*/ 2981383 w 2990293"/>
                <a:gd name="connsiteY3" fmla="*/ 1118803 h 2972157"/>
                <a:gd name="connsiteX4" fmla="*/ 2628919 w 2990293"/>
                <a:gd name="connsiteY4" fmla="*/ 2804693 h 2972157"/>
                <a:gd name="connsiteX5" fmla="*/ 2619394 w 2990293"/>
                <a:gd name="connsiteY5" fmla="*/ 2804693 h 2972157"/>
                <a:gd name="connsiteX0" fmla="*/ 0 w 2990293"/>
                <a:gd name="connsiteY0" fmla="*/ 133028 h 2977016"/>
                <a:gd name="connsiteX1" fmla="*/ 1333527 w 2990293"/>
                <a:gd name="connsiteY1" fmla="*/ 9200 h 2977016"/>
                <a:gd name="connsiteX2" fmla="*/ 2209774 w 2990293"/>
                <a:gd name="connsiteY2" fmla="*/ 294869 h 2977016"/>
                <a:gd name="connsiteX3" fmla="*/ 2981383 w 2990293"/>
                <a:gd name="connsiteY3" fmla="*/ 1123662 h 2977016"/>
                <a:gd name="connsiteX4" fmla="*/ 2628919 w 2990293"/>
                <a:gd name="connsiteY4" fmla="*/ 2809552 h 2977016"/>
                <a:gd name="connsiteX5" fmla="*/ 2619394 w 2990293"/>
                <a:gd name="connsiteY5" fmla="*/ 2809552 h 2977016"/>
                <a:gd name="connsiteX0" fmla="*/ 0 w 2989274"/>
                <a:gd name="connsiteY0" fmla="*/ 133028 h 2977016"/>
                <a:gd name="connsiteX1" fmla="*/ 1333527 w 2989274"/>
                <a:gd name="connsiteY1" fmla="*/ 9200 h 2977016"/>
                <a:gd name="connsiteX2" fmla="*/ 2238349 w 2989274"/>
                <a:gd name="connsiteY2" fmla="*/ 237717 h 2977016"/>
                <a:gd name="connsiteX3" fmla="*/ 2981383 w 2989274"/>
                <a:gd name="connsiteY3" fmla="*/ 1123662 h 2977016"/>
                <a:gd name="connsiteX4" fmla="*/ 2628919 w 2989274"/>
                <a:gd name="connsiteY4" fmla="*/ 2809552 h 2977016"/>
                <a:gd name="connsiteX5" fmla="*/ 2619394 w 2989274"/>
                <a:gd name="connsiteY5" fmla="*/ 2809552 h 2977016"/>
                <a:gd name="connsiteX0" fmla="*/ 0 w 2989274"/>
                <a:gd name="connsiteY0" fmla="*/ 141864 h 2985852"/>
                <a:gd name="connsiteX1" fmla="*/ 1143006 w 2989274"/>
                <a:gd name="connsiteY1" fmla="*/ 8836 h 2985852"/>
                <a:gd name="connsiteX2" fmla="*/ 2238349 w 2989274"/>
                <a:gd name="connsiteY2" fmla="*/ 246553 h 2985852"/>
                <a:gd name="connsiteX3" fmla="*/ 2981383 w 2989274"/>
                <a:gd name="connsiteY3" fmla="*/ 1132498 h 2985852"/>
                <a:gd name="connsiteX4" fmla="*/ 2628919 w 2989274"/>
                <a:gd name="connsiteY4" fmla="*/ 2818388 h 2985852"/>
                <a:gd name="connsiteX5" fmla="*/ 2619394 w 2989274"/>
                <a:gd name="connsiteY5" fmla="*/ 2818388 h 2985852"/>
                <a:gd name="connsiteX0" fmla="*/ 0 w 2989274"/>
                <a:gd name="connsiteY0" fmla="*/ 141864 h 2985852"/>
                <a:gd name="connsiteX1" fmla="*/ 1143006 w 2989274"/>
                <a:gd name="connsiteY1" fmla="*/ 8836 h 2985852"/>
                <a:gd name="connsiteX2" fmla="*/ 2238349 w 2989274"/>
                <a:gd name="connsiteY2" fmla="*/ 246553 h 2985852"/>
                <a:gd name="connsiteX3" fmla="*/ 2981383 w 2989274"/>
                <a:gd name="connsiteY3" fmla="*/ 1132498 h 2985852"/>
                <a:gd name="connsiteX4" fmla="*/ 2628919 w 2989274"/>
                <a:gd name="connsiteY4" fmla="*/ 2818388 h 2985852"/>
                <a:gd name="connsiteX5" fmla="*/ 2619394 w 2989274"/>
                <a:gd name="connsiteY5" fmla="*/ 2818388 h 2985852"/>
                <a:gd name="connsiteX0" fmla="*/ 0 w 2989274"/>
                <a:gd name="connsiteY0" fmla="*/ 206573 h 3050561"/>
                <a:gd name="connsiteX1" fmla="*/ 1162058 w 2989274"/>
                <a:gd name="connsiteY1" fmla="*/ 6868 h 3050561"/>
                <a:gd name="connsiteX2" fmla="*/ 2238349 w 2989274"/>
                <a:gd name="connsiteY2" fmla="*/ 311262 h 3050561"/>
                <a:gd name="connsiteX3" fmla="*/ 2981383 w 2989274"/>
                <a:gd name="connsiteY3" fmla="*/ 1197207 h 3050561"/>
                <a:gd name="connsiteX4" fmla="*/ 2628919 w 2989274"/>
                <a:gd name="connsiteY4" fmla="*/ 2883097 h 3050561"/>
                <a:gd name="connsiteX5" fmla="*/ 2619394 w 2989274"/>
                <a:gd name="connsiteY5" fmla="*/ 2883097 h 3050561"/>
                <a:gd name="connsiteX0" fmla="*/ 0 w 2988300"/>
                <a:gd name="connsiteY0" fmla="*/ 206573 h 3050561"/>
                <a:gd name="connsiteX1" fmla="*/ 1162058 w 2988300"/>
                <a:gd name="connsiteY1" fmla="*/ 6868 h 3050561"/>
                <a:gd name="connsiteX2" fmla="*/ 2266927 w 2988300"/>
                <a:gd name="connsiteY2" fmla="*/ 273162 h 3050561"/>
                <a:gd name="connsiteX3" fmla="*/ 2981383 w 2988300"/>
                <a:gd name="connsiteY3" fmla="*/ 1197207 h 3050561"/>
                <a:gd name="connsiteX4" fmla="*/ 2628919 w 2988300"/>
                <a:gd name="connsiteY4" fmla="*/ 2883097 h 3050561"/>
                <a:gd name="connsiteX5" fmla="*/ 2619394 w 2988300"/>
                <a:gd name="connsiteY5" fmla="*/ 2883097 h 3050561"/>
                <a:gd name="connsiteX0" fmla="*/ 0 w 3091844"/>
                <a:gd name="connsiteY0" fmla="*/ 206573 h 3020476"/>
                <a:gd name="connsiteX1" fmla="*/ 1162058 w 3091844"/>
                <a:gd name="connsiteY1" fmla="*/ 6868 h 3020476"/>
                <a:gd name="connsiteX2" fmla="*/ 2266927 w 3091844"/>
                <a:gd name="connsiteY2" fmla="*/ 273162 h 3020476"/>
                <a:gd name="connsiteX3" fmla="*/ 3086180 w 3091844"/>
                <a:gd name="connsiteY3" fmla="*/ 1638311 h 3020476"/>
                <a:gd name="connsiteX4" fmla="*/ 2628919 w 3091844"/>
                <a:gd name="connsiteY4" fmla="*/ 2883097 h 3020476"/>
                <a:gd name="connsiteX5" fmla="*/ 2619394 w 3091844"/>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619394 w 3086545"/>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619394 w 3086545"/>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867079 w 3086545"/>
                <a:gd name="connsiteY5" fmla="*/ 2883097 h 3020476"/>
                <a:gd name="connsiteX0" fmla="*/ 0 w 3136795"/>
                <a:gd name="connsiteY0" fmla="*/ 206573 h 2933115"/>
                <a:gd name="connsiteX1" fmla="*/ 1162058 w 3136795"/>
                <a:gd name="connsiteY1" fmla="*/ 6868 h 2933115"/>
                <a:gd name="connsiteX2" fmla="*/ 2266927 w 3136795"/>
                <a:gd name="connsiteY2" fmla="*/ 273162 h 2933115"/>
                <a:gd name="connsiteX3" fmla="*/ 3086180 w 3136795"/>
                <a:gd name="connsiteY3" fmla="*/ 1638311 h 2933115"/>
                <a:gd name="connsiteX4" fmla="*/ 3029027 w 3136795"/>
                <a:gd name="connsiteY4" fmla="*/ 2587781 h 2933115"/>
                <a:gd name="connsiteX5" fmla="*/ 2867079 w 3136795"/>
                <a:gd name="connsiteY5" fmla="*/ 2883097 h 2933115"/>
                <a:gd name="connsiteX0" fmla="*/ 0 w 3179574"/>
                <a:gd name="connsiteY0" fmla="*/ 206573 h 2918564"/>
                <a:gd name="connsiteX1" fmla="*/ 1162058 w 3179574"/>
                <a:gd name="connsiteY1" fmla="*/ 6868 h 2918564"/>
                <a:gd name="connsiteX2" fmla="*/ 2266927 w 3179574"/>
                <a:gd name="connsiteY2" fmla="*/ 273162 h 2918564"/>
                <a:gd name="connsiteX3" fmla="*/ 3086180 w 3179574"/>
                <a:gd name="connsiteY3" fmla="*/ 1638311 h 2918564"/>
                <a:gd name="connsiteX4" fmla="*/ 3136795 w 3179574"/>
                <a:gd name="connsiteY4" fmla="*/ 2428916 h 2918564"/>
                <a:gd name="connsiteX5" fmla="*/ 2867079 w 3179574"/>
                <a:gd name="connsiteY5" fmla="*/ 2883097 h 2918564"/>
                <a:gd name="connsiteX0" fmla="*/ 0 w 3197293"/>
                <a:gd name="connsiteY0" fmla="*/ 206573 h 2921414"/>
                <a:gd name="connsiteX1" fmla="*/ 1162058 w 3197293"/>
                <a:gd name="connsiteY1" fmla="*/ 6868 h 2921414"/>
                <a:gd name="connsiteX2" fmla="*/ 2266927 w 3197293"/>
                <a:gd name="connsiteY2" fmla="*/ 273162 h 2921414"/>
                <a:gd name="connsiteX3" fmla="*/ 3114756 w 3197293"/>
                <a:gd name="connsiteY3" fmla="*/ 1381127 h 2921414"/>
                <a:gd name="connsiteX4" fmla="*/ 3136795 w 3197293"/>
                <a:gd name="connsiteY4" fmla="*/ 2428916 h 2921414"/>
                <a:gd name="connsiteX5" fmla="*/ 2867079 w 3197293"/>
                <a:gd name="connsiteY5" fmla="*/ 2883097 h 2921414"/>
                <a:gd name="connsiteX0" fmla="*/ 0 w 3258598"/>
                <a:gd name="connsiteY0" fmla="*/ 206573 h 2923547"/>
                <a:gd name="connsiteX1" fmla="*/ 1162058 w 3258598"/>
                <a:gd name="connsiteY1" fmla="*/ 6868 h 2923547"/>
                <a:gd name="connsiteX2" fmla="*/ 2266927 w 3258598"/>
                <a:gd name="connsiteY2" fmla="*/ 273162 h 2923547"/>
                <a:gd name="connsiteX3" fmla="*/ 3197293 w 3258598"/>
                <a:gd name="connsiteY3" fmla="*/ 1209652 h 2923547"/>
                <a:gd name="connsiteX4" fmla="*/ 3136795 w 3258598"/>
                <a:gd name="connsiteY4" fmla="*/ 2428916 h 2923547"/>
                <a:gd name="connsiteX5" fmla="*/ 2867079 w 3258598"/>
                <a:gd name="connsiteY5" fmla="*/ 2883097 h 2923547"/>
                <a:gd name="connsiteX0" fmla="*/ 0 w 3310628"/>
                <a:gd name="connsiteY0" fmla="*/ 206573 h 2912821"/>
                <a:gd name="connsiteX1" fmla="*/ 1162058 w 3310628"/>
                <a:gd name="connsiteY1" fmla="*/ 6868 h 2912821"/>
                <a:gd name="connsiteX2" fmla="*/ 2266927 w 3310628"/>
                <a:gd name="connsiteY2" fmla="*/ 273162 h 2912821"/>
                <a:gd name="connsiteX3" fmla="*/ 3197293 w 3310628"/>
                <a:gd name="connsiteY3" fmla="*/ 1209652 h 2912821"/>
                <a:gd name="connsiteX4" fmla="*/ 3258598 w 3310628"/>
                <a:gd name="connsiteY4" fmla="*/ 2257465 h 2912821"/>
                <a:gd name="connsiteX5" fmla="*/ 2867079 w 3310628"/>
                <a:gd name="connsiteY5" fmla="*/ 2883097 h 2912821"/>
                <a:gd name="connsiteX0" fmla="*/ 0 w 3310628"/>
                <a:gd name="connsiteY0" fmla="*/ 206573 h 2912821"/>
                <a:gd name="connsiteX1" fmla="*/ 1162058 w 3310628"/>
                <a:gd name="connsiteY1" fmla="*/ 6868 h 2912821"/>
                <a:gd name="connsiteX2" fmla="*/ 2266927 w 3310628"/>
                <a:gd name="connsiteY2" fmla="*/ 273162 h 2912821"/>
                <a:gd name="connsiteX3" fmla="*/ 3197293 w 3310628"/>
                <a:gd name="connsiteY3" fmla="*/ 1209652 h 2912821"/>
                <a:gd name="connsiteX4" fmla="*/ 3258598 w 3310628"/>
                <a:gd name="connsiteY4" fmla="*/ 2257465 h 2912821"/>
                <a:gd name="connsiteX5" fmla="*/ 2867079 w 3310628"/>
                <a:gd name="connsiteY5" fmla="*/ 2883097 h 2912821"/>
                <a:gd name="connsiteX0" fmla="*/ 0 w 3310628"/>
                <a:gd name="connsiteY0" fmla="*/ 213287 h 2919535"/>
                <a:gd name="connsiteX1" fmla="*/ 1171584 w 3310628"/>
                <a:gd name="connsiteY1" fmla="*/ 6714 h 2919535"/>
                <a:gd name="connsiteX2" fmla="*/ 2266927 w 3310628"/>
                <a:gd name="connsiteY2" fmla="*/ 279876 h 2919535"/>
                <a:gd name="connsiteX3" fmla="*/ 3197293 w 3310628"/>
                <a:gd name="connsiteY3" fmla="*/ 1216366 h 2919535"/>
                <a:gd name="connsiteX4" fmla="*/ 3258598 w 3310628"/>
                <a:gd name="connsiteY4" fmla="*/ 2264179 h 2919535"/>
                <a:gd name="connsiteX5" fmla="*/ 2867079 w 3310628"/>
                <a:gd name="connsiteY5" fmla="*/ 2889811 h 2919535"/>
                <a:gd name="connsiteX0" fmla="*/ 0 w 3310628"/>
                <a:gd name="connsiteY0" fmla="*/ 207202 h 2913450"/>
                <a:gd name="connsiteX1" fmla="*/ 1171584 w 3310628"/>
                <a:gd name="connsiteY1" fmla="*/ 629 h 2913450"/>
                <a:gd name="connsiteX2" fmla="*/ 2266927 w 3310628"/>
                <a:gd name="connsiteY2" fmla="*/ 273791 h 2913450"/>
                <a:gd name="connsiteX3" fmla="*/ 3197293 w 3310628"/>
                <a:gd name="connsiteY3" fmla="*/ 1210281 h 2913450"/>
                <a:gd name="connsiteX4" fmla="*/ 3258598 w 3310628"/>
                <a:gd name="connsiteY4" fmla="*/ 2258094 h 2913450"/>
                <a:gd name="connsiteX5" fmla="*/ 2867079 w 3310628"/>
                <a:gd name="connsiteY5" fmla="*/ 2883726 h 2913450"/>
                <a:gd name="connsiteX0" fmla="*/ 0 w 3310628"/>
                <a:gd name="connsiteY0" fmla="*/ 207202 h 2913450"/>
                <a:gd name="connsiteX1" fmla="*/ 1171584 w 3310628"/>
                <a:gd name="connsiteY1" fmla="*/ 629 h 2913450"/>
                <a:gd name="connsiteX2" fmla="*/ 2266927 w 3310628"/>
                <a:gd name="connsiteY2" fmla="*/ 273791 h 2913450"/>
                <a:gd name="connsiteX3" fmla="*/ 3197293 w 3310628"/>
                <a:gd name="connsiteY3" fmla="*/ 1210281 h 2913450"/>
                <a:gd name="connsiteX4" fmla="*/ 3258598 w 3310628"/>
                <a:gd name="connsiteY4" fmla="*/ 2258094 h 2913450"/>
                <a:gd name="connsiteX5" fmla="*/ 2867079 w 3310628"/>
                <a:gd name="connsiteY5" fmla="*/ 2883726 h 2913450"/>
                <a:gd name="connsiteX0" fmla="*/ 0 w 3309478"/>
                <a:gd name="connsiteY0" fmla="*/ 207202 h 2913450"/>
                <a:gd name="connsiteX1" fmla="*/ 1171584 w 3309478"/>
                <a:gd name="connsiteY1" fmla="*/ 629 h 2913450"/>
                <a:gd name="connsiteX2" fmla="*/ 2285980 w 3309478"/>
                <a:gd name="connsiteY2" fmla="*/ 216639 h 2913450"/>
                <a:gd name="connsiteX3" fmla="*/ 3197293 w 3309478"/>
                <a:gd name="connsiteY3" fmla="*/ 1210281 h 2913450"/>
                <a:gd name="connsiteX4" fmla="*/ 3258598 w 3309478"/>
                <a:gd name="connsiteY4" fmla="*/ 2258094 h 2913450"/>
                <a:gd name="connsiteX5" fmla="*/ 2867079 w 3309478"/>
                <a:gd name="connsiteY5" fmla="*/ 2883726 h 2913450"/>
                <a:gd name="connsiteX0" fmla="*/ 0 w 3213790"/>
                <a:gd name="connsiteY0" fmla="*/ 207202 h 2883726"/>
                <a:gd name="connsiteX1" fmla="*/ 1171584 w 3213790"/>
                <a:gd name="connsiteY1" fmla="*/ 629 h 2883726"/>
                <a:gd name="connsiteX2" fmla="*/ 2285980 w 3213790"/>
                <a:gd name="connsiteY2" fmla="*/ 216639 h 2883726"/>
                <a:gd name="connsiteX3" fmla="*/ 3197293 w 3213790"/>
                <a:gd name="connsiteY3" fmla="*/ 1210281 h 2883726"/>
                <a:gd name="connsiteX4" fmla="*/ 2867079 w 3213790"/>
                <a:gd name="connsiteY4" fmla="*/ 2883726 h 2883726"/>
                <a:gd name="connsiteX0" fmla="*/ 0 w 3346106"/>
                <a:gd name="connsiteY0" fmla="*/ 207202 h 2550329"/>
                <a:gd name="connsiteX1" fmla="*/ 1171584 w 3346106"/>
                <a:gd name="connsiteY1" fmla="*/ 629 h 2550329"/>
                <a:gd name="connsiteX2" fmla="*/ 2285980 w 3346106"/>
                <a:gd name="connsiteY2" fmla="*/ 216639 h 2550329"/>
                <a:gd name="connsiteX3" fmla="*/ 3197293 w 3346106"/>
                <a:gd name="connsiteY3" fmla="*/ 1210281 h 2550329"/>
                <a:gd name="connsiteX4" fmla="*/ 3305237 w 3346106"/>
                <a:gd name="connsiteY4" fmla="*/ 2550329 h 2550329"/>
                <a:gd name="connsiteX0" fmla="*/ 0 w 3498116"/>
                <a:gd name="connsiteY0" fmla="*/ 207202 h 2550329"/>
                <a:gd name="connsiteX1" fmla="*/ 1171584 w 3498116"/>
                <a:gd name="connsiteY1" fmla="*/ 629 h 2550329"/>
                <a:gd name="connsiteX2" fmla="*/ 2285980 w 3498116"/>
                <a:gd name="connsiteY2" fmla="*/ 216639 h 2550329"/>
                <a:gd name="connsiteX3" fmla="*/ 3197293 w 3498116"/>
                <a:gd name="connsiteY3" fmla="*/ 1210281 h 2550329"/>
                <a:gd name="connsiteX4" fmla="*/ 3305237 w 3498116"/>
                <a:gd name="connsiteY4" fmla="*/ 2550329 h 2550329"/>
                <a:gd name="connsiteX0" fmla="*/ 0 w 3431577"/>
                <a:gd name="connsiteY0" fmla="*/ 207202 h 2550329"/>
                <a:gd name="connsiteX1" fmla="*/ 1171584 w 3431577"/>
                <a:gd name="connsiteY1" fmla="*/ 629 h 2550329"/>
                <a:gd name="connsiteX2" fmla="*/ 2285980 w 3431577"/>
                <a:gd name="connsiteY2" fmla="*/ 216639 h 2550329"/>
                <a:gd name="connsiteX3" fmla="*/ 2835287 w 3431577"/>
                <a:gd name="connsiteY3" fmla="*/ 753051 h 2550329"/>
                <a:gd name="connsiteX4" fmla="*/ 3305237 w 3431577"/>
                <a:gd name="connsiteY4" fmla="*/ 2550329 h 2550329"/>
                <a:gd name="connsiteX0" fmla="*/ 0 w 3431577"/>
                <a:gd name="connsiteY0" fmla="*/ 207202 h 2550329"/>
                <a:gd name="connsiteX1" fmla="*/ 1171584 w 3431577"/>
                <a:gd name="connsiteY1" fmla="*/ 629 h 2550329"/>
                <a:gd name="connsiteX2" fmla="*/ 2835287 w 3431577"/>
                <a:gd name="connsiteY2" fmla="*/ 753051 h 2550329"/>
                <a:gd name="connsiteX3" fmla="*/ 3305237 w 3431577"/>
                <a:gd name="connsiteY3" fmla="*/ 2550329 h 2550329"/>
                <a:gd name="connsiteX0" fmla="*/ 0 w 3470180"/>
                <a:gd name="connsiteY0" fmla="*/ 207202 h 2550329"/>
                <a:gd name="connsiteX1" fmla="*/ 1171584 w 3470180"/>
                <a:gd name="connsiteY1" fmla="*/ 629 h 2550329"/>
                <a:gd name="connsiteX2" fmla="*/ 2835287 w 3470180"/>
                <a:gd name="connsiteY2" fmla="*/ 753051 h 2550329"/>
                <a:gd name="connsiteX3" fmla="*/ 3305237 w 3470180"/>
                <a:gd name="connsiteY3" fmla="*/ 2550329 h 2550329"/>
                <a:gd name="connsiteX0" fmla="*/ 0 w 3470180"/>
                <a:gd name="connsiteY0" fmla="*/ 0 h 2343127"/>
                <a:gd name="connsiteX1" fmla="*/ 2835287 w 3470180"/>
                <a:gd name="connsiteY1" fmla="*/ 545849 h 2343127"/>
                <a:gd name="connsiteX2" fmla="*/ 3305237 w 3470180"/>
                <a:gd name="connsiteY2" fmla="*/ 2343127 h 2343127"/>
                <a:gd name="connsiteX0" fmla="*/ 0 w 3470180"/>
                <a:gd name="connsiteY0" fmla="*/ 91631 h 2434758"/>
                <a:gd name="connsiteX1" fmla="*/ 2835287 w 3470180"/>
                <a:gd name="connsiteY1" fmla="*/ 637480 h 2434758"/>
                <a:gd name="connsiteX2" fmla="*/ 3305237 w 3470180"/>
                <a:gd name="connsiteY2" fmla="*/ 2434758 h 2434758"/>
                <a:gd name="connsiteX0" fmla="*/ 0 w 3484030"/>
                <a:gd name="connsiteY0" fmla="*/ 112431 h 2455558"/>
                <a:gd name="connsiteX1" fmla="*/ 2835287 w 3484030"/>
                <a:gd name="connsiteY1" fmla="*/ 658280 h 2455558"/>
                <a:gd name="connsiteX2" fmla="*/ 3305237 w 3484030"/>
                <a:gd name="connsiteY2" fmla="*/ 2455558 h 2455558"/>
                <a:gd name="connsiteX0" fmla="*/ 0 w 3566871"/>
                <a:gd name="connsiteY0" fmla="*/ 157579 h 2500706"/>
                <a:gd name="connsiteX1" fmla="*/ 2835287 w 3566871"/>
                <a:gd name="connsiteY1" fmla="*/ 703428 h 2500706"/>
                <a:gd name="connsiteX2" fmla="*/ 3305237 w 3566871"/>
                <a:gd name="connsiteY2" fmla="*/ 2500706 h 2500706"/>
                <a:gd name="connsiteX0" fmla="*/ 0 w 3512217"/>
                <a:gd name="connsiteY0" fmla="*/ 108024 h 2451151"/>
                <a:gd name="connsiteX1" fmla="*/ 2835287 w 3512217"/>
                <a:gd name="connsiteY1" fmla="*/ 653873 h 2451151"/>
                <a:gd name="connsiteX2" fmla="*/ 3305237 w 3512217"/>
                <a:gd name="connsiteY2" fmla="*/ 2451151 h 2451151"/>
              </a:gdLst>
              <a:ahLst/>
              <a:cxnLst>
                <a:cxn ang="0">
                  <a:pos x="connsiteX0" y="connsiteY0"/>
                </a:cxn>
                <a:cxn ang="0">
                  <a:pos x="connsiteX1" y="connsiteY1"/>
                </a:cxn>
                <a:cxn ang="0">
                  <a:pos x="connsiteX2" y="connsiteY2"/>
                </a:cxn>
              </a:cxnLst>
              <a:rect l="l" t="t" r="r" b="b"/>
              <a:pathLst>
                <a:path w="3512217" h="2451151">
                  <a:moveTo>
                    <a:pt x="0" y="108024"/>
                  </a:moveTo>
                  <a:cubicBezTo>
                    <a:pt x="1552860" y="-178412"/>
                    <a:pt x="2179608" y="139523"/>
                    <a:pt x="2835287" y="653873"/>
                  </a:cubicBezTo>
                  <a:cubicBezTo>
                    <a:pt x="3490966" y="1168223"/>
                    <a:pt x="3716962" y="1864376"/>
                    <a:pt x="3305237" y="2451151"/>
                  </a:cubicBezTo>
                </a:path>
              </a:pathLst>
            </a:custGeom>
            <a:noFill/>
            <a:ln w="95250">
              <a:solidFill>
                <a:schemeClr val="accent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7" name="Oval 13"/>
            <p:cNvSpPr/>
            <p:nvPr/>
          </p:nvSpPr>
          <p:spPr>
            <a:xfrm>
              <a:off x="95250" y="0"/>
              <a:ext cx="1724025" cy="1152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Define the competency requirements (knowledge, skills, </a:t>
              </a:r>
              <a:r>
                <a:rPr lang="en-AU" sz="1200">
                  <a:solidFill>
                    <a:srgbClr val="FFFFFF"/>
                  </a:solidFill>
                  <a:effectLst/>
                  <a:latin typeface="Arial" charset="0"/>
                  <a:ea typeface="Batang" charset="-127"/>
                </a:rPr>
                <a:t>behaviours</a:t>
              </a:r>
              <a:r>
                <a:rPr lang="en-AU" sz="1100">
                  <a:solidFill>
                    <a:srgbClr val="FFFFFF"/>
                  </a:solidFill>
                  <a:effectLst/>
                  <a:latin typeface="Arial" charset="0"/>
                  <a:ea typeface="Batang" charset="-127"/>
                </a:rPr>
                <a:t>)</a:t>
              </a:r>
              <a:endParaRPr lang="es-ES_tradnl" sz="1100">
                <a:solidFill>
                  <a:srgbClr val="000000"/>
                </a:solidFill>
                <a:effectLst/>
                <a:latin typeface="Arial" charset="0"/>
                <a:ea typeface="Batang" charset="-127"/>
              </a:endParaRPr>
            </a:p>
          </p:txBody>
        </p:sp>
        <p:sp>
          <p:nvSpPr>
            <p:cNvPr id="8" name="Oval 18"/>
            <p:cNvSpPr/>
            <p:nvPr/>
          </p:nvSpPr>
          <p:spPr>
            <a:xfrm>
              <a:off x="2819400" y="390525"/>
              <a:ext cx="1724025" cy="1152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Assess current competency against performance criteria</a:t>
              </a:r>
              <a:endParaRPr lang="es-ES_tradnl" sz="1100">
                <a:solidFill>
                  <a:srgbClr val="000000"/>
                </a:solidFill>
                <a:effectLst/>
                <a:latin typeface="Arial" charset="0"/>
                <a:ea typeface="Batang" charset="-127"/>
              </a:endParaRPr>
            </a:p>
          </p:txBody>
        </p:sp>
        <p:grpSp>
          <p:nvGrpSpPr>
            <p:cNvPr id="9" name="Group 198"/>
            <p:cNvGrpSpPr/>
            <p:nvPr/>
          </p:nvGrpSpPr>
          <p:grpSpPr>
            <a:xfrm>
              <a:off x="0" y="1476375"/>
              <a:ext cx="4400550" cy="2571750"/>
              <a:chOff x="0" y="0"/>
              <a:chExt cx="4400550" cy="2571750"/>
            </a:xfrm>
          </p:grpSpPr>
          <p:sp>
            <p:nvSpPr>
              <p:cNvPr id="10" name="Arc 194"/>
              <p:cNvSpPr/>
              <p:nvPr/>
            </p:nvSpPr>
            <p:spPr>
              <a:xfrm rot="10800000">
                <a:off x="800100" y="0"/>
                <a:ext cx="2533650" cy="2257425"/>
              </a:xfrm>
              <a:prstGeom prst="arc">
                <a:avLst>
                  <a:gd name="adj1" fmla="val 12457487"/>
                  <a:gd name="adj2" fmla="val 19515822"/>
                </a:avLst>
              </a:prstGeom>
              <a:ln w="9588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1" name="Arc 195"/>
              <p:cNvSpPr/>
              <p:nvPr/>
            </p:nvSpPr>
            <p:spPr>
              <a:xfrm>
                <a:off x="857250" y="504825"/>
                <a:ext cx="2533650" cy="2066925"/>
              </a:xfrm>
              <a:prstGeom prst="arc">
                <a:avLst>
                  <a:gd name="adj1" fmla="val 12834223"/>
                  <a:gd name="adj2" fmla="val 19256179"/>
                </a:avLst>
              </a:prstGeom>
              <a:ln w="9588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grpSp>
            <p:nvGrpSpPr>
              <p:cNvPr id="12" name="Group 197"/>
              <p:cNvGrpSpPr/>
              <p:nvPr/>
            </p:nvGrpSpPr>
            <p:grpSpPr>
              <a:xfrm>
                <a:off x="0" y="704850"/>
                <a:ext cx="4400550" cy="1152525"/>
                <a:chOff x="0" y="0"/>
                <a:chExt cx="4400550" cy="1152525"/>
              </a:xfrm>
            </p:grpSpPr>
            <p:sp>
              <p:nvSpPr>
                <p:cNvPr id="13" name="Oval 22"/>
                <p:cNvSpPr/>
                <p:nvPr/>
              </p:nvSpPr>
              <p:spPr>
                <a:xfrm>
                  <a:off x="2676525" y="0"/>
                  <a:ext cx="1724025" cy="1152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Develop and implement training based on performance gaps</a:t>
                  </a:r>
                  <a:endParaRPr lang="es-ES_tradnl" sz="1100">
                    <a:solidFill>
                      <a:srgbClr val="000000"/>
                    </a:solidFill>
                    <a:effectLst/>
                    <a:latin typeface="Arial" charset="0"/>
                    <a:ea typeface="Batang" charset="-127"/>
                  </a:endParaRPr>
                </a:p>
              </p:txBody>
            </p:sp>
            <p:sp>
              <p:nvSpPr>
                <p:cNvPr id="14" name="Oval 24"/>
                <p:cNvSpPr/>
                <p:nvPr/>
              </p:nvSpPr>
              <p:spPr>
                <a:xfrm>
                  <a:off x="0" y="0"/>
                  <a:ext cx="1724025" cy="1152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Competency assessment against the performance criteria</a:t>
                  </a:r>
                  <a:endParaRPr lang="es-ES_tradnl" sz="1100">
                    <a:solidFill>
                      <a:srgbClr val="000000"/>
                    </a:solidFill>
                    <a:effectLst/>
                    <a:latin typeface="Arial" charset="0"/>
                    <a:ea typeface="Batang" charset="-127"/>
                  </a:endParaRPr>
                </a:p>
              </p:txBody>
            </p:sp>
          </p:grpSp>
        </p:grpSp>
      </p:grpSp>
      <p:sp>
        <p:nvSpPr>
          <p:cNvPr id="15" name="Rectángulo 14"/>
          <p:cNvSpPr/>
          <p:nvPr/>
        </p:nvSpPr>
        <p:spPr>
          <a:xfrm>
            <a:off x="6370018" y="5846075"/>
            <a:ext cx="5856090" cy="464230"/>
          </a:xfrm>
          <a:prstGeom prst="rect">
            <a:avLst/>
          </a:prstGeom>
        </p:spPr>
        <p:txBody>
          <a:bodyPr wrap="none">
            <a:spAutoFit/>
          </a:bodyPr>
          <a:lstStyle/>
          <a:p>
            <a:pPr marL="457200">
              <a:lnSpc>
                <a:spcPts val="2900"/>
              </a:lnSpc>
              <a:spcAft>
                <a:spcPts val="1600"/>
              </a:spcAft>
            </a:pPr>
            <a:r>
              <a:rPr lang="en-AU" spc="5" smtClean="0">
                <a:solidFill>
                  <a:srgbClr val="34657F"/>
                </a:solidFill>
                <a:latin typeface="Arial" charset="0"/>
                <a:ea typeface="Batang" charset="-127"/>
              </a:rPr>
              <a:t>From WMO </a:t>
            </a:r>
            <a:r>
              <a:rPr lang="en-AU" spc="5">
                <a:solidFill>
                  <a:srgbClr val="34657F"/>
                </a:solidFill>
                <a:latin typeface="Arial" charset="0"/>
                <a:ea typeface="Batang" charset="-127"/>
              </a:rPr>
              <a:t>Guide on </a:t>
            </a:r>
            <a:r>
              <a:rPr lang="en-AU" spc="5" smtClean="0">
                <a:solidFill>
                  <a:srgbClr val="34657F"/>
                </a:solidFill>
                <a:latin typeface="Arial" charset="0"/>
                <a:ea typeface="Batang" charset="-127"/>
              </a:rPr>
              <a:t>Competency (in preparation)</a:t>
            </a:r>
            <a:endParaRPr lang="es-ES_tradnl" spc="5">
              <a:solidFill>
                <a:srgbClr val="34657F"/>
              </a:solidFill>
              <a:effectLst/>
              <a:latin typeface="Arial" charset="0"/>
              <a:ea typeface="Batang" charset="-127"/>
            </a:endParaRPr>
          </a:p>
        </p:txBody>
      </p:sp>
    </p:spTree>
    <p:extLst>
      <p:ext uri="{BB962C8B-B14F-4D97-AF65-F5344CB8AC3E}">
        <p14:creationId xmlns:p14="http://schemas.microsoft.com/office/powerpoint/2010/main" val="109450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9"/>
          <p:cNvGrpSpPr/>
          <p:nvPr/>
        </p:nvGrpSpPr>
        <p:grpSpPr>
          <a:xfrm>
            <a:off x="1344133" y="1690689"/>
            <a:ext cx="6722629" cy="4701826"/>
            <a:chOff x="0" y="0"/>
            <a:chExt cx="4543425" cy="4048125"/>
          </a:xfrm>
        </p:grpSpPr>
        <p:sp>
          <p:nvSpPr>
            <p:cNvPr id="6" name="Freeform 196"/>
            <p:cNvSpPr/>
            <p:nvPr/>
          </p:nvSpPr>
          <p:spPr>
            <a:xfrm>
              <a:off x="1114425" y="561975"/>
              <a:ext cx="3429000" cy="2019300"/>
            </a:xfrm>
            <a:custGeom>
              <a:avLst/>
              <a:gdLst>
                <a:gd name="connsiteX0" fmla="*/ 0 w 2109920"/>
                <a:gd name="connsiteY0" fmla="*/ 0 h 2896100"/>
                <a:gd name="connsiteX1" fmla="*/ 1981200 w 2109920"/>
                <a:gd name="connsiteY1" fmla="*/ 828675 h 2896100"/>
                <a:gd name="connsiteX2" fmla="*/ 1914525 w 2109920"/>
                <a:gd name="connsiteY2" fmla="*/ 2714625 h 2896100"/>
                <a:gd name="connsiteX3" fmla="*/ 1905000 w 2109920"/>
                <a:gd name="connsiteY3" fmla="*/ 2714625 h 2896100"/>
                <a:gd name="connsiteX0" fmla="*/ 0 w 2060817"/>
                <a:gd name="connsiteY0" fmla="*/ 0 h 2896100"/>
                <a:gd name="connsiteX1" fmla="*/ 1885950 w 2060817"/>
                <a:gd name="connsiteY1" fmla="*/ 685800 h 2896100"/>
                <a:gd name="connsiteX2" fmla="*/ 1981200 w 2060817"/>
                <a:gd name="connsiteY2" fmla="*/ 828675 h 2896100"/>
                <a:gd name="connsiteX3" fmla="*/ 1914525 w 2060817"/>
                <a:gd name="connsiteY3" fmla="*/ 2714625 h 2896100"/>
                <a:gd name="connsiteX4" fmla="*/ 1905000 w 2060817"/>
                <a:gd name="connsiteY4" fmla="*/ 2714625 h 2896100"/>
                <a:gd name="connsiteX0" fmla="*/ 0 w 2002430"/>
                <a:gd name="connsiteY0" fmla="*/ 0 h 2896100"/>
                <a:gd name="connsiteX1" fmla="*/ 1495380 w 2002430"/>
                <a:gd name="connsiteY1" fmla="*/ 199942 h 2896100"/>
                <a:gd name="connsiteX2" fmla="*/ 1981200 w 2002430"/>
                <a:gd name="connsiteY2" fmla="*/ 828675 h 2896100"/>
                <a:gd name="connsiteX3" fmla="*/ 1914525 w 2002430"/>
                <a:gd name="connsiteY3" fmla="*/ 2714625 h 2896100"/>
                <a:gd name="connsiteX4" fmla="*/ 1905000 w 2002430"/>
                <a:gd name="connsiteY4" fmla="*/ 2714625 h 2896100"/>
                <a:gd name="connsiteX0" fmla="*/ 0 w 2002430"/>
                <a:gd name="connsiteY0" fmla="*/ 0 h 2896100"/>
                <a:gd name="connsiteX1" fmla="*/ 1495380 w 2002430"/>
                <a:gd name="connsiteY1" fmla="*/ 199942 h 2896100"/>
                <a:gd name="connsiteX2" fmla="*/ 1981200 w 2002430"/>
                <a:gd name="connsiteY2" fmla="*/ 828675 h 2896100"/>
                <a:gd name="connsiteX3" fmla="*/ 1914525 w 2002430"/>
                <a:gd name="connsiteY3" fmla="*/ 2714625 h 2896100"/>
                <a:gd name="connsiteX4" fmla="*/ 1905000 w 2002430"/>
                <a:gd name="connsiteY4" fmla="*/ 2714625 h 2896100"/>
                <a:gd name="connsiteX0" fmla="*/ 0 w 2275899"/>
                <a:gd name="connsiteY0" fmla="*/ 0 h 2882089"/>
                <a:gd name="connsiteX1" fmla="*/ 1495380 w 2275899"/>
                <a:gd name="connsiteY1" fmla="*/ 199942 h 2882089"/>
                <a:gd name="connsiteX2" fmla="*/ 2266989 w 2275899"/>
                <a:gd name="connsiteY2" fmla="*/ 1028735 h 2882089"/>
                <a:gd name="connsiteX3" fmla="*/ 1914525 w 2275899"/>
                <a:gd name="connsiteY3" fmla="*/ 2714625 h 2882089"/>
                <a:gd name="connsiteX4" fmla="*/ 1905000 w 2275899"/>
                <a:gd name="connsiteY4" fmla="*/ 2714625 h 2882089"/>
                <a:gd name="connsiteX0" fmla="*/ 0 w 2275899"/>
                <a:gd name="connsiteY0" fmla="*/ 0 h 2882089"/>
                <a:gd name="connsiteX1" fmla="*/ 342900 w 2275899"/>
                <a:gd name="connsiteY1" fmla="*/ 76200 h 2882089"/>
                <a:gd name="connsiteX2" fmla="*/ 1495380 w 2275899"/>
                <a:gd name="connsiteY2" fmla="*/ 199942 h 2882089"/>
                <a:gd name="connsiteX3" fmla="*/ 2266989 w 2275899"/>
                <a:gd name="connsiteY3" fmla="*/ 1028735 h 2882089"/>
                <a:gd name="connsiteX4" fmla="*/ 1914525 w 2275899"/>
                <a:gd name="connsiteY4" fmla="*/ 2714625 h 2882089"/>
                <a:gd name="connsiteX5" fmla="*/ 1905000 w 2275899"/>
                <a:gd name="connsiteY5" fmla="*/ 2714625 h 2882089"/>
                <a:gd name="connsiteX0" fmla="*/ 0 w 2275899"/>
                <a:gd name="connsiteY0" fmla="*/ 12361 h 2894450"/>
                <a:gd name="connsiteX1" fmla="*/ 333375 w 2275899"/>
                <a:gd name="connsiteY1" fmla="*/ 12361 h 2894450"/>
                <a:gd name="connsiteX2" fmla="*/ 1495380 w 2275899"/>
                <a:gd name="connsiteY2" fmla="*/ 212303 h 2894450"/>
                <a:gd name="connsiteX3" fmla="*/ 2266989 w 2275899"/>
                <a:gd name="connsiteY3" fmla="*/ 1041096 h 2894450"/>
                <a:gd name="connsiteX4" fmla="*/ 1914525 w 2275899"/>
                <a:gd name="connsiteY4" fmla="*/ 2726986 h 2894450"/>
                <a:gd name="connsiteX5" fmla="*/ 1905000 w 2275899"/>
                <a:gd name="connsiteY5" fmla="*/ 2726986 h 2894450"/>
                <a:gd name="connsiteX0" fmla="*/ 0 w 2990293"/>
                <a:gd name="connsiteY0" fmla="*/ 45968 h 2889956"/>
                <a:gd name="connsiteX1" fmla="*/ 1047769 w 2990293"/>
                <a:gd name="connsiteY1" fmla="*/ 7867 h 2889956"/>
                <a:gd name="connsiteX2" fmla="*/ 2209774 w 2990293"/>
                <a:gd name="connsiteY2" fmla="*/ 207809 h 2889956"/>
                <a:gd name="connsiteX3" fmla="*/ 2981383 w 2990293"/>
                <a:gd name="connsiteY3" fmla="*/ 1036602 h 2889956"/>
                <a:gd name="connsiteX4" fmla="*/ 2628919 w 2990293"/>
                <a:gd name="connsiteY4" fmla="*/ 2722492 h 2889956"/>
                <a:gd name="connsiteX5" fmla="*/ 2619394 w 2990293"/>
                <a:gd name="connsiteY5" fmla="*/ 2722492 h 2889956"/>
                <a:gd name="connsiteX0" fmla="*/ 0 w 2990293"/>
                <a:gd name="connsiteY0" fmla="*/ 128169 h 2972157"/>
                <a:gd name="connsiteX1" fmla="*/ 1333527 w 2990293"/>
                <a:gd name="connsiteY1" fmla="*/ 4341 h 2972157"/>
                <a:gd name="connsiteX2" fmla="*/ 2209774 w 2990293"/>
                <a:gd name="connsiteY2" fmla="*/ 290010 h 2972157"/>
                <a:gd name="connsiteX3" fmla="*/ 2981383 w 2990293"/>
                <a:gd name="connsiteY3" fmla="*/ 1118803 h 2972157"/>
                <a:gd name="connsiteX4" fmla="*/ 2628919 w 2990293"/>
                <a:gd name="connsiteY4" fmla="*/ 2804693 h 2972157"/>
                <a:gd name="connsiteX5" fmla="*/ 2619394 w 2990293"/>
                <a:gd name="connsiteY5" fmla="*/ 2804693 h 2972157"/>
                <a:gd name="connsiteX0" fmla="*/ 0 w 2990293"/>
                <a:gd name="connsiteY0" fmla="*/ 128169 h 2972157"/>
                <a:gd name="connsiteX1" fmla="*/ 1333527 w 2990293"/>
                <a:gd name="connsiteY1" fmla="*/ 4341 h 2972157"/>
                <a:gd name="connsiteX2" fmla="*/ 2209774 w 2990293"/>
                <a:gd name="connsiteY2" fmla="*/ 290010 h 2972157"/>
                <a:gd name="connsiteX3" fmla="*/ 2981383 w 2990293"/>
                <a:gd name="connsiteY3" fmla="*/ 1118803 h 2972157"/>
                <a:gd name="connsiteX4" fmla="*/ 2628919 w 2990293"/>
                <a:gd name="connsiteY4" fmla="*/ 2804693 h 2972157"/>
                <a:gd name="connsiteX5" fmla="*/ 2619394 w 2990293"/>
                <a:gd name="connsiteY5" fmla="*/ 2804693 h 2972157"/>
                <a:gd name="connsiteX0" fmla="*/ 0 w 2990293"/>
                <a:gd name="connsiteY0" fmla="*/ 133028 h 2977016"/>
                <a:gd name="connsiteX1" fmla="*/ 1333527 w 2990293"/>
                <a:gd name="connsiteY1" fmla="*/ 9200 h 2977016"/>
                <a:gd name="connsiteX2" fmla="*/ 2209774 w 2990293"/>
                <a:gd name="connsiteY2" fmla="*/ 294869 h 2977016"/>
                <a:gd name="connsiteX3" fmla="*/ 2981383 w 2990293"/>
                <a:gd name="connsiteY3" fmla="*/ 1123662 h 2977016"/>
                <a:gd name="connsiteX4" fmla="*/ 2628919 w 2990293"/>
                <a:gd name="connsiteY4" fmla="*/ 2809552 h 2977016"/>
                <a:gd name="connsiteX5" fmla="*/ 2619394 w 2990293"/>
                <a:gd name="connsiteY5" fmla="*/ 2809552 h 2977016"/>
                <a:gd name="connsiteX0" fmla="*/ 0 w 2989274"/>
                <a:gd name="connsiteY0" fmla="*/ 133028 h 2977016"/>
                <a:gd name="connsiteX1" fmla="*/ 1333527 w 2989274"/>
                <a:gd name="connsiteY1" fmla="*/ 9200 h 2977016"/>
                <a:gd name="connsiteX2" fmla="*/ 2238349 w 2989274"/>
                <a:gd name="connsiteY2" fmla="*/ 237717 h 2977016"/>
                <a:gd name="connsiteX3" fmla="*/ 2981383 w 2989274"/>
                <a:gd name="connsiteY3" fmla="*/ 1123662 h 2977016"/>
                <a:gd name="connsiteX4" fmla="*/ 2628919 w 2989274"/>
                <a:gd name="connsiteY4" fmla="*/ 2809552 h 2977016"/>
                <a:gd name="connsiteX5" fmla="*/ 2619394 w 2989274"/>
                <a:gd name="connsiteY5" fmla="*/ 2809552 h 2977016"/>
                <a:gd name="connsiteX0" fmla="*/ 0 w 2989274"/>
                <a:gd name="connsiteY0" fmla="*/ 141864 h 2985852"/>
                <a:gd name="connsiteX1" fmla="*/ 1143006 w 2989274"/>
                <a:gd name="connsiteY1" fmla="*/ 8836 h 2985852"/>
                <a:gd name="connsiteX2" fmla="*/ 2238349 w 2989274"/>
                <a:gd name="connsiteY2" fmla="*/ 246553 h 2985852"/>
                <a:gd name="connsiteX3" fmla="*/ 2981383 w 2989274"/>
                <a:gd name="connsiteY3" fmla="*/ 1132498 h 2985852"/>
                <a:gd name="connsiteX4" fmla="*/ 2628919 w 2989274"/>
                <a:gd name="connsiteY4" fmla="*/ 2818388 h 2985852"/>
                <a:gd name="connsiteX5" fmla="*/ 2619394 w 2989274"/>
                <a:gd name="connsiteY5" fmla="*/ 2818388 h 2985852"/>
                <a:gd name="connsiteX0" fmla="*/ 0 w 2989274"/>
                <a:gd name="connsiteY0" fmla="*/ 141864 h 2985852"/>
                <a:gd name="connsiteX1" fmla="*/ 1143006 w 2989274"/>
                <a:gd name="connsiteY1" fmla="*/ 8836 h 2985852"/>
                <a:gd name="connsiteX2" fmla="*/ 2238349 w 2989274"/>
                <a:gd name="connsiteY2" fmla="*/ 246553 h 2985852"/>
                <a:gd name="connsiteX3" fmla="*/ 2981383 w 2989274"/>
                <a:gd name="connsiteY3" fmla="*/ 1132498 h 2985852"/>
                <a:gd name="connsiteX4" fmla="*/ 2628919 w 2989274"/>
                <a:gd name="connsiteY4" fmla="*/ 2818388 h 2985852"/>
                <a:gd name="connsiteX5" fmla="*/ 2619394 w 2989274"/>
                <a:gd name="connsiteY5" fmla="*/ 2818388 h 2985852"/>
                <a:gd name="connsiteX0" fmla="*/ 0 w 2989274"/>
                <a:gd name="connsiteY0" fmla="*/ 206573 h 3050561"/>
                <a:gd name="connsiteX1" fmla="*/ 1162058 w 2989274"/>
                <a:gd name="connsiteY1" fmla="*/ 6868 h 3050561"/>
                <a:gd name="connsiteX2" fmla="*/ 2238349 w 2989274"/>
                <a:gd name="connsiteY2" fmla="*/ 311262 h 3050561"/>
                <a:gd name="connsiteX3" fmla="*/ 2981383 w 2989274"/>
                <a:gd name="connsiteY3" fmla="*/ 1197207 h 3050561"/>
                <a:gd name="connsiteX4" fmla="*/ 2628919 w 2989274"/>
                <a:gd name="connsiteY4" fmla="*/ 2883097 h 3050561"/>
                <a:gd name="connsiteX5" fmla="*/ 2619394 w 2989274"/>
                <a:gd name="connsiteY5" fmla="*/ 2883097 h 3050561"/>
                <a:gd name="connsiteX0" fmla="*/ 0 w 2988300"/>
                <a:gd name="connsiteY0" fmla="*/ 206573 h 3050561"/>
                <a:gd name="connsiteX1" fmla="*/ 1162058 w 2988300"/>
                <a:gd name="connsiteY1" fmla="*/ 6868 h 3050561"/>
                <a:gd name="connsiteX2" fmla="*/ 2266927 w 2988300"/>
                <a:gd name="connsiteY2" fmla="*/ 273162 h 3050561"/>
                <a:gd name="connsiteX3" fmla="*/ 2981383 w 2988300"/>
                <a:gd name="connsiteY3" fmla="*/ 1197207 h 3050561"/>
                <a:gd name="connsiteX4" fmla="*/ 2628919 w 2988300"/>
                <a:gd name="connsiteY4" fmla="*/ 2883097 h 3050561"/>
                <a:gd name="connsiteX5" fmla="*/ 2619394 w 2988300"/>
                <a:gd name="connsiteY5" fmla="*/ 2883097 h 3050561"/>
                <a:gd name="connsiteX0" fmla="*/ 0 w 3091844"/>
                <a:gd name="connsiteY0" fmla="*/ 206573 h 3020476"/>
                <a:gd name="connsiteX1" fmla="*/ 1162058 w 3091844"/>
                <a:gd name="connsiteY1" fmla="*/ 6868 h 3020476"/>
                <a:gd name="connsiteX2" fmla="*/ 2266927 w 3091844"/>
                <a:gd name="connsiteY2" fmla="*/ 273162 h 3020476"/>
                <a:gd name="connsiteX3" fmla="*/ 3086180 w 3091844"/>
                <a:gd name="connsiteY3" fmla="*/ 1638311 h 3020476"/>
                <a:gd name="connsiteX4" fmla="*/ 2628919 w 3091844"/>
                <a:gd name="connsiteY4" fmla="*/ 2883097 h 3020476"/>
                <a:gd name="connsiteX5" fmla="*/ 2619394 w 3091844"/>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619394 w 3086545"/>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619394 w 3086545"/>
                <a:gd name="connsiteY5" fmla="*/ 2883097 h 3020476"/>
                <a:gd name="connsiteX0" fmla="*/ 0 w 3086545"/>
                <a:gd name="connsiteY0" fmla="*/ 206573 h 3020476"/>
                <a:gd name="connsiteX1" fmla="*/ 1162058 w 3086545"/>
                <a:gd name="connsiteY1" fmla="*/ 6868 h 3020476"/>
                <a:gd name="connsiteX2" fmla="*/ 2266927 w 3086545"/>
                <a:gd name="connsiteY2" fmla="*/ 273162 h 3020476"/>
                <a:gd name="connsiteX3" fmla="*/ 3086180 w 3086545"/>
                <a:gd name="connsiteY3" fmla="*/ 1638311 h 3020476"/>
                <a:gd name="connsiteX4" fmla="*/ 2628919 w 3086545"/>
                <a:gd name="connsiteY4" fmla="*/ 2883097 h 3020476"/>
                <a:gd name="connsiteX5" fmla="*/ 2867079 w 3086545"/>
                <a:gd name="connsiteY5" fmla="*/ 2883097 h 3020476"/>
                <a:gd name="connsiteX0" fmla="*/ 0 w 3136795"/>
                <a:gd name="connsiteY0" fmla="*/ 206573 h 2933115"/>
                <a:gd name="connsiteX1" fmla="*/ 1162058 w 3136795"/>
                <a:gd name="connsiteY1" fmla="*/ 6868 h 2933115"/>
                <a:gd name="connsiteX2" fmla="*/ 2266927 w 3136795"/>
                <a:gd name="connsiteY2" fmla="*/ 273162 h 2933115"/>
                <a:gd name="connsiteX3" fmla="*/ 3086180 w 3136795"/>
                <a:gd name="connsiteY3" fmla="*/ 1638311 h 2933115"/>
                <a:gd name="connsiteX4" fmla="*/ 3029027 w 3136795"/>
                <a:gd name="connsiteY4" fmla="*/ 2587781 h 2933115"/>
                <a:gd name="connsiteX5" fmla="*/ 2867079 w 3136795"/>
                <a:gd name="connsiteY5" fmla="*/ 2883097 h 2933115"/>
                <a:gd name="connsiteX0" fmla="*/ 0 w 3179574"/>
                <a:gd name="connsiteY0" fmla="*/ 206573 h 2918564"/>
                <a:gd name="connsiteX1" fmla="*/ 1162058 w 3179574"/>
                <a:gd name="connsiteY1" fmla="*/ 6868 h 2918564"/>
                <a:gd name="connsiteX2" fmla="*/ 2266927 w 3179574"/>
                <a:gd name="connsiteY2" fmla="*/ 273162 h 2918564"/>
                <a:gd name="connsiteX3" fmla="*/ 3086180 w 3179574"/>
                <a:gd name="connsiteY3" fmla="*/ 1638311 h 2918564"/>
                <a:gd name="connsiteX4" fmla="*/ 3136795 w 3179574"/>
                <a:gd name="connsiteY4" fmla="*/ 2428916 h 2918564"/>
                <a:gd name="connsiteX5" fmla="*/ 2867079 w 3179574"/>
                <a:gd name="connsiteY5" fmla="*/ 2883097 h 2918564"/>
                <a:gd name="connsiteX0" fmla="*/ 0 w 3197293"/>
                <a:gd name="connsiteY0" fmla="*/ 206573 h 2921414"/>
                <a:gd name="connsiteX1" fmla="*/ 1162058 w 3197293"/>
                <a:gd name="connsiteY1" fmla="*/ 6868 h 2921414"/>
                <a:gd name="connsiteX2" fmla="*/ 2266927 w 3197293"/>
                <a:gd name="connsiteY2" fmla="*/ 273162 h 2921414"/>
                <a:gd name="connsiteX3" fmla="*/ 3114756 w 3197293"/>
                <a:gd name="connsiteY3" fmla="*/ 1381127 h 2921414"/>
                <a:gd name="connsiteX4" fmla="*/ 3136795 w 3197293"/>
                <a:gd name="connsiteY4" fmla="*/ 2428916 h 2921414"/>
                <a:gd name="connsiteX5" fmla="*/ 2867079 w 3197293"/>
                <a:gd name="connsiteY5" fmla="*/ 2883097 h 2921414"/>
                <a:gd name="connsiteX0" fmla="*/ 0 w 3258598"/>
                <a:gd name="connsiteY0" fmla="*/ 206573 h 2923547"/>
                <a:gd name="connsiteX1" fmla="*/ 1162058 w 3258598"/>
                <a:gd name="connsiteY1" fmla="*/ 6868 h 2923547"/>
                <a:gd name="connsiteX2" fmla="*/ 2266927 w 3258598"/>
                <a:gd name="connsiteY2" fmla="*/ 273162 h 2923547"/>
                <a:gd name="connsiteX3" fmla="*/ 3197293 w 3258598"/>
                <a:gd name="connsiteY3" fmla="*/ 1209652 h 2923547"/>
                <a:gd name="connsiteX4" fmla="*/ 3136795 w 3258598"/>
                <a:gd name="connsiteY4" fmla="*/ 2428916 h 2923547"/>
                <a:gd name="connsiteX5" fmla="*/ 2867079 w 3258598"/>
                <a:gd name="connsiteY5" fmla="*/ 2883097 h 2923547"/>
                <a:gd name="connsiteX0" fmla="*/ 0 w 3310628"/>
                <a:gd name="connsiteY0" fmla="*/ 206573 h 2912821"/>
                <a:gd name="connsiteX1" fmla="*/ 1162058 w 3310628"/>
                <a:gd name="connsiteY1" fmla="*/ 6868 h 2912821"/>
                <a:gd name="connsiteX2" fmla="*/ 2266927 w 3310628"/>
                <a:gd name="connsiteY2" fmla="*/ 273162 h 2912821"/>
                <a:gd name="connsiteX3" fmla="*/ 3197293 w 3310628"/>
                <a:gd name="connsiteY3" fmla="*/ 1209652 h 2912821"/>
                <a:gd name="connsiteX4" fmla="*/ 3258598 w 3310628"/>
                <a:gd name="connsiteY4" fmla="*/ 2257465 h 2912821"/>
                <a:gd name="connsiteX5" fmla="*/ 2867079 w 3310628"/>
                <a:gd name="connsiteY5" fmla="*/ 2883097 h 2912821"/>
                <a:gd name="connsiteX0" fmla="*/ 0 w 3310628"/>
                <a:gd name="connsiteY0" fmla="*/ 206573 h 2912821"/>
                <a:gd name="connsiteX1" fmla="*/ 1162058 w 3310628"/>
                <a:gd name="connsiteY1" fmla="*/ 6868 h 2912821"/>
                <a:gd name="connsiteX2" fmla="*/ 2266927 w 3310628"/>
                <a:gd name="connsiteY2" fmla="*/ 273162 h 2912821"/>
                <a:gd name="connsiteX3" fmla="*/ 3197293 w 3310628"/>
                <a:gd name="connsiteY3" fmla="*/ 1209652 h 2912821"/>
                <a:gd name="connsiteX4" fmla="*/ 3258598 w 3310628"/>
                <a:gd name="connsiteY4" fmla="*/ 2257465 h 2912821"/>
                <a:gd name="connsiteX5" fmla="*/ 2867079 w 3310628"/>
                <a:gd name="connsiteY5" fmla="*/ 2883097 h 2912821"/>
                <a:gd name="connsiteX0" fmla="*/ 0 w 3310628"/>
                <a:gd name="connsiteY0" fmla="*/ 213287 h 2919535"/>
                <a:gd name="connsiteX1" fmla="*/ 1171584 w 3310628"/>
                <a:gd name="connsiteY1" fmla="*/ 6714 h 2919535"/>
                <a:gd name="connsiteX2" fmla="*/ 2266927 w 3310628"/>
                <a:gd name="connsiteY2" fmla="*/ 279876 h 2919535"/>
                <a:gd name="connsiteX3" fmla="*/ 3197293 w 3310628"/>
                <a:gd name="connsiteY3" fmla="*/ 1216366 h 2919535"/>
                <a:gd name="connsiteX4" fmla="*/ 3258598 w 3310628"/>
                <a:gd name="connsiteY4" fmla="*/ 2264179 h 2919535"/>
                <a:gd name="connsiteX5" fmla="*/ 2867079 w 3310628"/>
                <a:gd name="connsiteY5" fmla="*/ 2889811 h 2919535"/>
                <a:gd name="connsiteX0" fmla="*/ 0 w 3310628"/>
                <a:gd name="connsiteY0" fmla="*/ 207202 h 2913450"/>
                <a:gd name="connsiteX1" fmla="*/ 1171584 w 3310628"/>
                <a:gd name="connsiteY1" fmla="*/ 629 h 2913450"/>
                <a:gd name="connsiteX2" fmla="*/ 2266927 w 3310628"/>
                <a:gd name="connsiteY2" fmla="*/ 273791 h 2913450"/>
                <a:gd name="connsiteX3" fmla="*/ 3197293 w 3310628"/>
                <a:gd name="connsiteY3" fmla="*/ 1210281 h 2913450"/>
                <a:gd name="connsiteX4" fmla="*/ 3258598 w 3310628"/>
                <a:gd name="connsiteY4" fmla="*/ 2258094 h 2913450"/>
                <a:gd name="connsiteX5" fmla="*/ 2867079 w 3310628"/>
                <a:gd name="connsiteY5" fmla="*/ 2883726 h 2913450"/>
                <a:gd name="connsiteX0" fmla="*/ 0 w 3310628"/>
                <a:gd name="connsiteY0" fmla="*/ 207202 h 2913450"/>
                <a:gd name="connsiteX1" fmla="*/ 1171584 w 3310628"/>
                <a:gd name="connsiteY1" fmla="*/ 629 h 2913450"/>
                <a:gd name="connsiteX2" fmla="*/ 2266927 w 3310628"/>
                <a:gd name="connsiteY2" fmla="*/ 273791 h 2913450"/>
                <a:gd name="connsiteX3" fmla="*/ 3197293 w 3310628"/>
                <a:gd name="connsiteY3" fmla="*/ 1210281 h 2913450"/>
                <a:gd name="connsiteX4" fmla="*/ 3258598 w 3310628"/>
                <a:gd name="connsiteY4" fmla="*/ 2258094 h 2913450"/>
                <a:gd name="connsiteX5" fmla="*/ 2867079 w 3310628"/>
                <a:gd name="connsiteY5" fmla="*/ 2883726 h 2913450"/>
                <a:gd name="connsiteX0" fmla="*/ 0 w 3309478"/>
                <a:gd name="connsiteY0" fmla="*/ 207202 h 2913450"/>
                <a:gd name="connsiteX1" fmla="*/ 1171584 w 3309478"/>
                <a:gd name="connsiteY1" fmla="*/ 629 h 2913450"/>
                <a:gd name="connsiteX2" fmla="*/ 2285980 w 3309478"/>
                <a:gd name="connsiteY2" fmla="*/ 216639 h 2913450"/>
                <a:gd name="connsiteX3" fmla="*/ 3197293 w 3309478"/>
                <a:gd name="connsiteY3" fmla="*/ 1210281 h 2913450"/>
                <a:gd name="connsiteX4" fmla="*/ 3258598 w 3309478"/>
                <a:gd name="connsiteY4" fmla="*/ 2258094 h 2913450"/>
                <a:gd name="connsiteX5" fmla="*/ 2867079 w 3309478"/>
                <a:gd name="connsiteY5" fmla="*/ 2883726 h 2913450"/>
                <a:gd name="connsiteX0" fmla="*/ 0 w 3213790"/>
                <a:gd name="connsiteY0" fmla="*/ 207202 h 2883726"/>
                <a:gd name="connsiteX1" fmla="*/ 1171584 w 3213790"/>
                <a:gd name="connsiteY1" fmla="*/ 629 h 2883726"/>
                <a:gd name="connsiteX2" fmla="*/ 2285980 w 3213790"/>
                <a:gd name="connsiteY2" fmla="*/ 216639 h 2883726"/>
                <a:gd name="connsiteX3" fmla="*/ 3197293 w 3213790"/>
                <a:gd name="connsiteY3" fmla="*/ 1210281 h 2883726"/>
                <a:gd name="connsiteX4" fmla="*/ 2867079 w 3213790"/>
                <a:gd name="connsiteY4" fmla="*/ 2883726 h 2883726"/>
                <a:gd name="connsiteX0" fmla="*/ 0 w 3346106"/>
                <a:gd name="connsiteY0" fmla="*/ 207202 h 2550329"/>
                <a:gd name="connsiteX1" fmla="*/ 1171584 w 3346106"/>
                <a:gd name="connsiteY1" fmla="*/ 629 h 2550329"/>
                <a:gd name="connsiteX2" fmla="*/ 2285980 w 3346106"/>
                <a:gd name="connsiteY2" fmla="*/ 216639 h 2550329"/>
                <a:gd name="connsiteX3" fmla="*/ 3197293 w 3346106"/>
                <a:gd name="connsiteY3" fmla="*/ 1210281 h 2550329"/>
                <a:gd name="connsiteX4" fmla="*/ 3305237 w 3346106"/>
                <a:gd name="connsiteY4" fmla="*/ 2550329 h 2550329"/>
                <a:gd name="connsiteX0" fmla="*/ 0 w 3498116"/>
                <a:gd name="connsiteY0" fmla="*/ 207202 h 2550329"/>
                <a:gd name="connsiteX1" fmla="*/ 1171584 w 3498116"/>
                <a:gd name="connsiteY1" fmla="*/ 629 h 2550329"/>
                <a:gd name="connsiteX2" fmla="*/ 2285980 w 3498116"/>
                <a:gd name="connsiteY2" fmla="*/ 216639 h 2550329"/>
                <a:gd name="connsiteX3" fmla="*/ 3197293 w 3498116"/>
                <a:gd name="connsiteY3" fmla="*/ 1210281 h 2550329"/>
                <a:gd name="connsiteX4" fmla="*/ 3305237 w 3498116"/>
                <a:gd name="connsiteY4" fmla="*/ 2550329 h 2550329"/>
                <a:gd name="connsiteX0" fmla="*/ 0 w 3431577"/>
                <a:gd name="connsiteY0" fmla="*/ 207202 h 2550329"/>
                <a:gd name="connsiteX1" fmla="*/ 1171584 w 3431577"/>
                <a:gd name="connsiteY1" fmla="*/ 629 h 2550329"/>
                <a:gd name="connsiteX2" fmla="*/ 2285980 w 3431577"/>
                <a:gd name="connsiteY2" fmla="*/ 216639 h 2550329"/>
                <a:gd name="connsiteX3" fmla="*/ 2835287 w 3431577"/>
                <a:gd name="connsiteY3" fmla="*/ 753051 h 2550329"/>
                <a:gd name="connsiteX4" fmla="*/ 3305237 w 3431577"/>
                <a:gd name="connsiteY4" fmla="*/ 2550329 h 2550329"/>
                <a:gd name="connsiteX0" fmla="*/ 0 w 3431577"/>
                <a:gd name="connsiteY0" fmla="*/ 207202 h 2550329"/>
                <a:gd name="connsiteX1" fmla="*/ 1171584 w 3431577"/>
                <a:gd name="connsiteY1" fmla="*/ 629 h 2550329"/>
                <a:gd name="connsiteX2" fmla="*/ 2835287 w 3431577"/>
                <a:gd name="connsiteY2" fmla="*/ 753051 h 2550329"/>
                <a:gd name="connsiteX3" fmla="*/ 3305237 w 3431577"/>
                <a:gd name="connsiteY3" fmla="*/ 2550329 h 2550329"/>
                <a:gd name="connsiteX0" fmla="*/ 0 w 3470180"/>
                <a:gd name="connsiteY0" fmla="*/ 207202 h 2550329"/>
                <a:gd name="connsiteX1" fmla="*/ 1171584 w 3470180"/>
                <a:gd name="connsiteY1" fmla="*/ 629 h 2550329"/>
                <a:gd name="connsiteX2" fmla="*/ 2835287 w 3470180"/>
                <a:gd name="connsiteY2" fmla="*/ 753051 h 2550329"/>
                <a:gd name="connsiteX3" fmla="*/ 3305237 w 3470180"/>
                <a:gd name="connsiteY3" fmla="*/ 2550329 h 2550329"/>
                <a:gd name="connsiteX0" fmla="*/ 0 w 3470180"/>
                <a:gd name="connsiteY0" fmla="*/ 0 h 2343127"/>
                <a:gd name="connsiteX1" fmla="*/ 2835287 w 3470180"/>
                <a:gd name="connsiteY1" fmla="*/ 545849 h 2343127"/>
                <a:gd name="connsiteX2" fmla="*/ 3305237 w 3470180"/>
                <a:gd name="connsiteY2" fmla="*/ 2343127 h 2343127"/>
                <a:gd name="connsiteX0" fmla="*/ 0 w 3470180"/>
                <a:gd name="connsiteY0" fmla="*/ 91631 h 2434758"/>
                <a:gd name="connsiteX1" fmla="*/ 2835287 w 3470180"/>
                <a:gd name="connsiteY1" fmla="*/ 637480 h 2434758"/>
                <a:gd name="connsiteX2" fmla="*/ 3305237 w 3470180"/>
                <a:gd name="connsiteY2" fmla="*/ 2434758 h 2434758"/>
                <a:gd name="connsiteX0" fmla="*/ 0 w 3484030"/>
                <a:gd name="connsiteY0" fmla="*/ 112431 h 2455558"/>
                <a:gd name="connsiteX1" fmla="*/ 2835287 w 3484030"/>
                <a:gd name="connsiteY1" fmla="*/ 658280 h 2455558"/>
                <a:gd name="connsiteX2" fmla="*/ 3305237 w 3484030"/>
                <a:gd name="connsiteY2" fmla="*/ 2455558 h 2455558"/>
                <a:gd name="connsiteX0" fmla="*/ 0 w 3566871"/>
                <a:gd name="connsiteY0" fmla="*/ 157579 h 2500706"/>
                <a:gd name="connsiteX1" fmla="*/ 2835287 w 3566871"/>
                <a:gd name="connsiteY1" fmla="*/ 703428 h 2500706"/>
                <a:gd name="connsiteX2" fmla="*/ 3305237 w 3566871"/>
                <a:gd name="connsiteY2" fmla="*/ 2500706 h 2500706"/>
                <a:gd name="connsiteX0" fmla="*/ 0 w 3512217"/>
                <a:gd name="connsiteY0" fmla="*/ 108024 h 2451151"/>
                <a:gd name="connsiteX1" fmla="*/ 2835287 w 3512217"/>
                <a:gd name="connsiteY1" fmla="*/ 653873 h 2451151"/>
                <a:gd name="connsiteX2" fmla="*/ 3305237 w 3512217"/>
                <a:gd name="connsiteY2" fmla="*/ 2451151 h 2451151"/>
              </a:gdLst>
              <a:ahLst/>
              <a:cxnLst>
                <a:cxn ang="0">
                  <a:pos x="connsiteX0" y="connsiteY0"/>
                </a:cxn>
                <a:cxn ang="0">
                  <a:pos x="connsiteX1" y="connsiteY1"/>
                </a:cxn>
                <a:cxn ang="0">
                  <a:pos x="connsiteX2" y="connsiteY2"/>
                </a:cxn>
              </a:cxnLst>
              <a:rect l="l" t="t" r="r" b="b"/>
              <a:pathLst>
                <a:path w="3512217" h="2451151">
                  <a:moveTo>
                    <a:pt x="0" y="108024"/>
                  </a:moveTo>
                  <a:cubicBezTo>
                    <a:pt x="1552860" y="-178412"/>
                    <a:pt x="2179608" y="139523"/>
                    <a:pt x="2835287" y="653873"/>
                  </a:cubicBezTo>
                  <a:cubicBezTo>
                    <a:pt x="3490966" y="1168223"/>
                    <a:pt x="3716962" y="1864376"/>
                    <a:pt x="3305237" y="2451151"/>
                  </a:cubicBezTo>
                </a:path>
              </a:pathLst>
            </a:custGeom>
            <a:noFill/>
            <a:ln w="95250">
              <a:solidFill>
                <a:schemeClr val="accent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7" name="Oval 13"/>
            <p:cNvSpPr/>
            <p:nvPr/>
          </p:nvSpPr>
          <p:spPr>
            <a:xfrm>
              <a:off x="95250" y="0"/>
              <a:ext cx="1724025" cy="11525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Define the competency requirements (knowledge, skills, behaviours)</a:t>
              </a:r>
              <a:endParaRPr lang="es-ES_tradnl" sz="1100">
                <a:solidFill>
                  <a:srgbClr val="000000"/>
                </a:solidFill>
                <a:effectLst/>
                <a:latin typeface="Arial" charset="0"/>
                <a:ea typeface="Batang" charset="-127"/>
              </a:endParaRPr>
            </a:p>
          </p:txBody>
        </p:sp>
        <p:sp>
          <p:nvSpPr>
            <p:cNvPr id="8" name="Oval 18"/>
            <p:cNvSpPr/>
            <p:nvPr/>
          </p:nvSpPr>
          <p:spPr>
            <a:xfrm>
              <a:off x="2819400" y="390525"/>
              <a:ext cx="1724025" cy="1152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Assess current competency against performance criteria</a:t>
              </a:r>
              <a:endParaRPr lang="es-ES_tradnl" sz="1100">
                <a:solidFill>
                  <a:srgbClr val="000000"/>
                </a:solidFill>
                <a:effectLst/>
                <a:latin typeface="Arial" charset="0"/>
                <a:ea typeface="Batang" charset="-127"/>
              </a:endParaRPr>
            </a:p>
          </p:txBody>
        </p:sp>
        <p:grpSp>
          <p:nvGrpSpPr>
            <p:cNvPr id="9" name="Group 198"/>
            <p:cNvGrpSpPr/>
            <p:nvPr/>
          </p:nvGrpSpPr>
          <p:grpSpPr>
            <a:xfrm>
              <a:off x="0" y="1476375"/>
              <a:ext cx="4400550" cy="2571750"/>
              <a:chOff x="0" y="0"/>
              <a:chExt cx="4400550" cy="2571750"/>
            </a:xfrm>
          </p:grpSpPr>
          <p:sp>
            <p:nvSpPr>
              <p:cNvPr id="10" name="Arc 194"/>
              <p:cNvSpPr/>
              <p:nvPr/>
            </p:nvSpPr>
            <p:spPr>
              <a:xfrm rot="10800000">
                <a:off x="800100" y="0"/>
                <a:ext cx="2533650" cy="2257425"/>
              </a:xfrm>
              <a:prstGeom prst="arc">
                <a:avLst>
                  <a:gd name="adj1" fmla="val 12457487"/>
                  <a:gd name="adj2" fmla="val 19515822"/>
                </a:avLst>
              </a:prstGeom>
              <a:ln w="9588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1" name="Arc 195"/>
              <p:cNvSpPr/>
              <p:nvPr/>
            </p:nvSpPr>
            <p:spPr>
              <a:xfrm>
                <a:off x="857250" y="504825"/>
                <a:ext cx="2533650" cy="2066925"/>
              </a:xfrm>
              <a:prstGeom prst="arc">
                <a:avLst>
                  <a:gd name="adj1" fmla="val 12834223"/>
                  <a:gd name="adj2" fmla="val 19256179"/>
                </a:avLst>
              </a:prstGeom>
              <a:ln w="95885">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grpSp>
            <p:nvGrpSpPr>
              <p:cNvPr id="12" name="Group 197"/>
              <p:cNvGrpSpPr/>
              <p:nvPr/>
            </p:nvGrpSpPr>
            <p:grpSpPr>
              <a:xfrm>
                <a:off x="0" y="704850"/>
                <a:ext cx="4400550" cy="1152525"/>
                <a:chOff x="0" y="0"/>
                <a:chExt cx="4400550" cy="1152525"/>
              </a:xfrm>
            </p:grpSpPr>
            <p:sp>
              <p:nvSpPr>
                <p:cNvPr id="13" name="Oval 22"/>
                <p:cNvSpPr/>
                <p:nvPr/>
              </p:nvSpPr>
              <p:spPr>
                <a:xfrm>
                  <a:off x="2676525" y="0"/>
                  <a:ext cx="1724025" cy="1152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Develop and implement training based on performance gaps</a:t>
                  </a:r>
                  <a:endParaRPr lang="es-ES_tradnl" sz="1100">
                    <a:solidFill>
                      <a:srgbClr val="000000"/>
                    </a:solidFill>
                    <a:effectLst/>
                    <a:latin typeface="Arial" charset="0"/>
                    <a:ea typeface="Batang" charset="-127"/>
                  </a:endParaRPr>
                </a:p>
              </p:txBody>
            </p:sp>
            <p:sp>
              <p:nvSpPr>
                <p:cNvPr id="14" name="Oval 24"/>
                <p:cNvSpPr/>
                <p:nvPr/>
              </p:nvSpPr>
              <p:spPr>
                <a:xfrm>
                  <a:off x="0" y="0"/>
                  <a:ext cx="1724025" cy="11525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457200" algn="ctr">
                    <a:spcAft>
                      <a:spcPts val="0"/>
                    </a:spcAft>
                  </a:pPr>
                  <a:r>
                    <a:rPr lang="en-AU" sz="1100">
                      <a:solidFill>
                        <a:srgbClr val="FFFFFF"/>
                      </a:solidFill>
                      <a:effectLst/>
                      <a:latin typeface="Arial" charset="0"/>
                      <a:ea typeface="Batang" charset="-127"/>
                    </a:rPr>
                    <a:t>Competency assessment against the performance criteria</a:t>
                  </a:r>
                  <a:endParaRPr lang="es-ES_tradnl" sz="1100">
                    <a:solidFill>
                      <a:srgbClr val="000000"/>
                    </a:solidFill>
                    <a:effectLst/>
                    <a:latin typeface="Arial" charset="0"/>
                    <a:ea typeface="Batang" charset="-127"/>
                  </a:endParaRPr>
                </a:p>
              </p:txBody>
            </p:sp>
          </p:grpSp>
        </p:grpSp>
      </p:grpSp>
      <p:sp>
        <p:nvSpPr>
          <p:cNvPr id="15" name="Rectángulo 14"/>
          <p:cNvSpPr/>
          <p:nvPr/>
        </p:nvSpPr>
        <p:spPr>
          <a:xfrm>
            <a:off x="6370018" y="5846075"/>
            <a:ext cx="5856090" cy="464230"/>
          </a:xfrm>
          <a:prstGeom prst="rect">
            <a:avLst/>
          </a:prstGeom>
        </p:spPr>
        <p:txBody>
          <a:bodyPr wrap="none">
            <a:spAutoFit/>
          </a:bodyPr>
          <a:lstStyle/>
          <a:p>
            <a:pPr marL="457200">
              <a:lnSpc>
                <a:spcPts val="2900"/>
              </a:lnSpc>
              <a:spcAft>
                <a:spcPts val="1600"/>
              </a:spcAft>
            </a:pPr>
            <a:r>
              <a:rPr lang="en-AU" spc="5" smtClean="0">
                <a:solidFill>
                  <a:srgbClr val="34657F"/>
                </a:solidFill>
                <a:latin typeface="Arial" charset="0"/>
                <a:ea typeface="Batang" charset="-127"/>
              </a:rPr>
              <a:t>From WMO </a:t>
            </a:r>
            <a:r>
              <a:rPr lang="en-AU" spc="5">
                <a:solidFill>
                  <a:srgbClr val="34657F"/>
                </a:solidFill>
                <a:latin typeface="Arial" charset="0"/>
                <a:ea typeface="Batang" charset="-127"/>
              </a:rPr>
              <a:t>Guide on </a:t>
            </a:r>
            <a:r>
              <a:rPr lang="en-AU" spc="5" smtClean="0">
                <a:solidFill>
                  <a:srgbClr val="34657F"/>
                </a:solidFill>
                <a:latin typeface="Arial" charset="0"/>
                <a:ea typeface="Batang" charset="-127"/>
              </a:rPr>
              <a:t>Competency (in preparation)</a:t>
            </a:r>
            <a:endParaRPr lang="es-ES_tradnl" spc="5">
              <a:solidFill>
                <a:srgbClr val="34657F"/>
              </a:solidFill>
              <a:effectLst/>
              <a:latin typeface="Arial" charset="0"/>
              <a:ea typeface="Batang" charset="-127"/>
            </a:endParaRPr>
          </a:p>
        </p:txBody>
      </p:sp>
      <p:sp>
        <p:nvSpPr>
          <p:cNvPr id="16" name="Título 1"/>
          <p:cNvSpPr>
            <a:spLocks noGrp="1"/>
          </p:cNvSpPr>
          <p:nvPr>
            <p:ph type="title"/>
          </p:nvPr>
        </p:nvSpPr>
        <p:spPr>
          <a:xfrm>
            <a:off x="224444" y="365125"/>
            <a:ext cx="11621192" cy="1325563"/>
          </a:xfrm>
        </p:spPr>
        <p:txBody>
          <a:bodyPr vert="horz" lIns="91440" tIns="45720" rIns="91440" bIns="45720" rtlCol="0" anchor="ctr">
            <a:normAutofit/>
          </a:bodyPr>
          <a:lstStyle/>
          <a:p>
            <a:r>
              <a:rPr lang="es-ES_tradnl" sz="3600" b="1" smtClean="0">
                <a:solidFill>
                  <a:srgbClr val="FF0000"/>
                </a:solidFill>
              </a:rPr>
              <a:t>IMPLEMENTATION OF THE COMPETENCY FRAMEWORK: </a:t>
            </a:r>
            <a:r>
              <a:rPr lang="es-ES_tradnl" sz="3600" b="1" err="1" smtClean="0">
                <a:solidFill>
                  <a:srgbClr val="FF0000"/>
                </a:solidFill>
              </a:rPr>
              <a:t>CCl</a:t>
            </a:r>
            <a:r>
              <a:rPr lang="es-ES_tradnl" sz="3600" b="1" smtClean="0">
                <a:solidFill>
                  <a:srgbClr val="FF0000"/>
                </a:solidFill>
              </a:rPr>
              <a:t> </a:t>
            </a:r>
            <a:r>
              <a:rPr lang="es-ES_tradnl" sz="3600" b="1" err="1" smtClean="0">
                <a:solidFill>
                  <a:srgbClr val="FF0000"/>
                </a:solidFill>
              </a:rPr>
              <a:t>Guidelines</a:t>
            </a:r>
            <a:r>
              <a:rPr lang="es-ES_tradnl" sz="3600" b="1" smtClean="0">
                <a:solidFill>
                  <a:srgbClr val="FF0000"/>
                </a:solidFill>
              </a:rPr>
              <a:t> </a:t>
            </a:r>
            <a:r>
              <a:rPr lang="es-ES_tradnl" sz="3600" b="1" err="1" smtClean="0">
                <a:solidFill>
                  <a:srgbClr val="FF0000"/>
                </a:solidFill>
              </a:rPr>
              <a:t>for</a:t>
            </a:r>
            <a:r>
              <a:rPr lang="es-ES_tradnl" sz="3600" b="1" smtClean="0">
                <a:solidFill>
                  <a:srgbClr val="FF0000"/>
                </a:solidFill>
              </a:rPr>
              <a:t> </a:t>
            </a:r>
            <a:r>
              <a:rPr lang="es-ES_tradnl" sz="3600" b="1" err="1" smtClean="0">
                <a:solidFill>
                  <a:srgbClr val="FF0000"/>
                </a:solidFill>
              </a:rPr>
              <a:t>the</a:t>
            </a:r>
            <a:r>
              <a:rPr lang="es-ES_tradnl" sz="3600" b="1" smtClean="0">
                <a:solidFill>
                  <a:srgbClr val="FF0000"/>
                </a:solidFill>
              </a:rPr>
              <a:t> </a:t>
            </a:r>
            <a:r>
              <a:rPr lang="es-ES_tradnl" sz="3600" b="1" err="1" smtClean="0">
                <a:solidFill>
                  <a:srgbClr val="FF0000"/>
                </a:solidFill>
              </a:rPr>
              <a:t>Provision</a:t>
            </a:r>
            <a:r>
              <a:rPr lang="es-ES_tradnl" sz="3600" b="1" smtClean="0">
                <a:solidFill>
                  <a:srgbClr val="FF0000"/>
                </a:solidFill>
              </a:rPr>
              <a:t> of </a:t>
            </a:r>
            <a:r>
              <a:rPr lang="es-ES_tradnl" sz="3600" b="1" err="1" smtClean="0">
                <a:solidFill>
                  <a:srgbClr val="FF0000"/>
                </a:solidFill>
              </a:rPr>
              <a:t>Climate</a:t>
            </a:r>
            <a:r>
              <a:rPr lang="es-ES_tradnl" sz="3600" b="1" smtClean="0">
                <a:solidFill>
                  <a:srgbClr val="FF0000"/>
                </a:solidFill>
              </a:rPr>
              <a:t> </a:t>
            </a:r>
            <a:r>
              <a:rPr lang="es-ES_tradnl" sz="3600" b="1" err="1" smtClean="0">
                <a:solidFill>
                  <a:srgbClr val="FF0000"/>
                </a:solidFill>
              </a:rPr>
              <a:t>Services</a:t>
            </a:r>
            <a:r>
              <a:rPr lang="es-ES_tradnl" sz="3600" b="1" smtClean="0">
                <a:solidFill>
                  <a:srgbClr val="FF0000"/>
                </a:solidFill>
              </a:rPr>
              <a:t> (in </a:t>
            </a:r>
            <a:r>
              <a:rPr lang="es-ES_tradnl" sz="3600" b="1" err="1" smtClean="0">
                <a:solidFill>
                  <a:srgbClr val="FF0000"/>
                </a:solidFill>
              </a:rPr>
              <a:t>prep</a:t>
            </a:r>
            <a:r>
              <a:rPr lang="es-ES_tradnl" sz="3600" b="1" smtClean="0">
                <a:solidFill>
                  <a:srgbClr val="FF0000"/>
                </a:solidFill>
              </a:rPr>
              <a:t>.)</a:t>
            </a:r>
            <a:endParaRPr lang="es-ES_tradnl" sz="3600" b="1">
              <a:solidFill>
                <a:srgbClr val="FF0000"/>
              </a:solidFill>
            </a:endParaRPr>
          </a:p>
        </p:txBody>
      </p:sp>
      <p:sp>
        <p:nvSpPr>
          <p:cNvPr id="4" name="CuadroTexto 3"/>
          <p:cNvSpPr txBox="1"/>
          <p:nvPr/>
        </p:nvSpPr>
        <p:spPr>
          <a:xfrm>
            <a:off x="6791294" y="1804516"/>
            <a:ext cx="1886989" cy="646331"/>
          </a:xfrm>
          <a:prstGeom prst="rect">
            <a:avLst/>
          </a:prstGeom>
          <a:noFill/>
        </p:spPr>
        <p:txBody>
          <a:bodyPr wrap="square" rtlCol="0">
            <a:spAutoFit/>
          </a:bodyPr>
          <a:lstStyle/>
          <a:p>
            <a:r>
              <a:rPr lang="es-ES_tradnl" err="1" smtClean="0"/>
              <a:t>Currently</a:t>
            </a:r>
            <a:r>
              <a:rPr lang="es-ES_tradnl" smtClean="0"/>
              <a:t> </a:t>
            </a:r>
            <a:r>
              <a:rPr lang="es-ES_tradnl" err="1" smtClean="0"/>
              <a:t>working</a:t>
            </a:r>
            <a:r>
              <a:rPr lang="es-ES_tradnl" smtClean="0"/>
              <a:t> </a:t>
            </a:r>
            <a:r>
              <a:rPr lang="es-ES_tradnl" err="1" smtClean="0"/>
              <a:t>on</a:t>
            </a:r>
            <a:r>
              <a:rPr lang="es-ES_tradnl" smtClean="0"/>
              <a:t> </a:t>
            </a:r>
            <a:r>
              <a:rPr lang="mr-IN" smtClean="0"/>
              <a:t>…</a:t>
            </a:r>
            <a:r>
              <a:rPr lang="es-ES" smtClean="0"/>
              <a:t> </a:t>
            </a:r>
            <a:endParaRPr lang="es-ES_tradnl"/>
          </a:p>
        </p:txBody>
      </p:sp>
    </p:spTree>
    <p:extLst>
      <p:ext uri="{BB962C8B-B14F-4D97-AF65-F5344CB8AC3E}">
        <p14:creationId xmlns:p14="http://schemas.microsoft.com/office/powerpoint/2010/main" val="2020710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1051</Words>
  <Application>Microsoft Office PowerPoint</Application>
  <PresentationFormat>Custom</PresentationFormat>
  <Paragraphs>132</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Tema de Office</vt:lpstr>
      <vt:lpstr>Documento</vt:lpstr>
      <vt:lpstr>Training requirements for climate services,  including the implementation of the WMO Climate Services Competency Framework </vt:lpstr>
      <vt:lpstr>OUTLINE</vt:lpstr>
      <vt:lpstr>STATUS OF THE COMPETENCIES FOR THE PROVISION OF CLIMATE SERVICES</vt:lpstr>
      <vt:lpstr>HOW DID ALL START (around 2011) ??</vt:lpstr>
      <vt:lpstr>COMPETENCY FRAMEWORK FOR  THE PROVISION OF CLIMATE SERVICES. </vt:lpstr>
      <vt:lpstr>HOW DO THIS FIVE STATEMENTS  RELATE TO THE CAPACITIES OF NMHSs?</vt:lpstr>
      <vt:lpstr>DIFFERENT LEVELS OF COMPETENCIES</vt:lpstr>
      <vt:lpstr>IMPLEMENTATION OF THE COMPETENCY FRAMEWORK</vt:lpstr>
      <vt:lpstr>IMPLEMENTATION OF THE COMPETENCY FRAMEWORK: CCl Guidelines for the Provision of Climate Services (in prep.)</vt:lpstr>
      <vt:lpstr>IMPLEMENTATION OF THE COMPETENCY FRAMEWORK: CCl Guidelines for the Provision of Climate Services (in prep.)</vt:lpstr>
      <vt:lpstr>IMPLEMENTATION COMPETENCY FRAMEWORK</vt:lpstr>
      <vt:lpstr>Adaptation of the Competency Framework</vt:lpstr>
      <vt:lpstr>Adapatation of the Competency Framework</vt:lpstr>
      <vt:lpstr>DEFINITION OF JOB ROLES</vt:lpstr>
      <vt:lpstr>COMPETENCY ASSESSMENT PROCESS (CAP)</vt:lpstr>
      <vt:lpstr>ASSESMENT METHODS</vt:lpstr>
      <vt:lpstr>DEFINITION OF ASSESSMENT METHODS</vt:lpstr>
      <vt:lpstr>DEVELOPMENT OF ASSESSMENT TOOLS</vt:lpstr>
      <vt:lpstr>DEVELOPMENT OF ASSESSMENT TOOLS (EXAMPLE)</vt:lpstr>
      <vt:lpstr>IDENTIFYING LEARNING NEEDS THROUGH COMPETENCIES ASSESSMENT</vt:lpstr>
      <vt:lpstr>TOWARDS COMPETENCY ORIENTED TRAINING</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Enric Aguilar</dc:creator>
  <cp:lastModifiedBy>Patrick Parrish</cp:lastModifiedBy>
  <cp:revision>44</cp:revision>
  <dcterms:created xsi:type="dcterms:W3CDTF">2017-10-17T17:10:57Z</dcterms:created>
  <dcterms:modified xsi:type="dcterms:W3CDTF">2017-10-23T07:01:18Z</dcterms:modified>
</cp:coreProperties>
</file>