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1" r:id="rId3"/>
    <p:sldId id="265" r:id="rId4"/>
    <p:sldId id="266" r:id="rId5"/>
    <p:sldId id="262" r:id="rId6"/>
    <p:sldId id="267" r:id="rId7"/>
    <p:sldId id="258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07" d="100"/>
          <a:sy n="107" d="100"/>
        </p:scale>
        <p:origin x="-294" y="27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4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 descr="wmo2016_powerpoint_standard_v2-2.jp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151694"/>
            <a:ext cx="198882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00931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018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663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4548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7271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3129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55096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4843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jp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 descr="wmo2016_powerpoint_standard_v2-2.jpg"/>
          <p:cNvPicPr>
            <a:picLocks noChangeAspect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151694"/>
            <a:ext cx="198882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536171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wmo2016_powerpoint_standard_v2-1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216000" cy="6912000"/>
          </a:xfrm>
          <a:prstGeom prst="rect">
            <a:avLst/>
          </a:prstGeom>
        </p:spPr>
      </p:pic>
      <p:sp>
        <p:nvSpPr>
          <p:cNvPr id="5" name="Title 1"/>
          <p:cNvSpPr txBox="1">
            <a:spLocks/>
          </p:cNvSpPr>
          <p:nvPr/>
        </p:nvSpPr>
        <p:spPr>
          <a:xfrm>
            <a:off x="457200" y="2002370"/>
            <a:ext cx="8229600" cy="184081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dirty="0" smtClean="0">
                <a:solidFill>
                  <a:srgbClr val="000090"/>
                </a:solidFill>
              </a:rPr>
              <a:t>Practical session </a:t>
            </a:r>
            <a:r>
              <a:rPr lang="en-US" sz="4800" dirty="0" smtClean="0">
                <a:solidFill>
                  <a:srgbClr val="000090"/>
                </a:solidFill>
              </a:rPr>
              <a:t>3</a:t>
            </a:r>
            <a:endParaRPr lang="en-US" sz="4800" dirty="0" smtClean="0">
              <a:solidFill>
                <a:srgbClr val="000090"/>
              </a:solidFill>
            </a:endParaRPr>
          </a:p>
          <a:p>
            <a:r>
              <a:rPr lang="fr-CH" sz="4800" dirty="0" err="1" smtClean="0">
                <a:solidFill>
                  <a:srgbClr val="000090"/>
                </a:solidFill>
              </a:rPr>
              <a:t>Creating</a:t>
            </a:r>
            <a:r>
              <a:rPr lang="fr-CH" sz="4800" dirty="0" smtClean="0">
                <a:solidFill>
                  <a:srgbClr val="000090"/>
                </a:solidFill>
              </a:rPr>
              <a:t> a </a:t>
            </a:r>
            <a:r>
              <a:rPr lang="fr-CH" sz="4800" dirty="0" smtClean="0">
                <a:solidFill>
                  <a:srgbClr val="000090"/>
                </a:solidFill>
              </a:rPr>
              <a:t>station &amp; </a:t>
            </a:r>
            <a:r>
              <a:rPr lang="fr-CH" sz="4800" dirty="0" err="1" smtClean="0">
                <a:solidFill>
                  <a:srgbClr val="000090"/>
                </a:solidFill>
              </a:rPr>
              <a:t>editing</a:t>
            </a:r>
            <a:endParaRPr lang="en-US" sz="4800" dirty="0">
              <a:solidFill>
                <a:srgbClr val="00009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92606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H" dirty="0" smtClean="0"/>
              <a:t>Learning topics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807868" y="1864311"/>
            <a:ext cx="7483876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fr-CH" sz="2800" dirty="0" err="1" smtClean="0"/>
              <a:t>Create</a:t>
            </a:r>
            <a:r>
              <a:rPr lang="fr-CH" sz="2800" dirty="0" smtClean="0"/>
              <a:t> a new station</a:t>
            </a:r>
            <a:endParaRPr lang="fr-CH" sz="2800" dirty="0" smtClean="0"/>
          </a:p>
          <a:p>
            <a:pPr marL="514350" indent="-514350">
              <a:buFont typeface="+mj-lt"/>
              <a:buAutoNum type="arabicPeriod"/>
            </a:pPr>
            <a:r>
              <a:rPr lang="fr-CH" sz="2800" dirty="0" smtClean="0"/>
              <a:t>Save station as </a:t>
            </a:r>
            <a:r>
              <a:rPr lang="fr-CH" sz="2800" dirty="0" err="1" smtClean="0"/>
              <a:t>draft</a:t>
            </a:r>
            <a:r>
              <a:rPr lang="fr-CH" sz="2800" dirty="0" smtClean="0"/>
              <a:t> and continue </a:t>
            </a:r>
            <a:r>
              <a:rPr lang="fr-CH" sz="2800" dirty="0" err="1" smtClean="0"/>
              <a:t>editing</a:t>
            </a:r>
            <a:endParaRPr lang="fr-CH" sz="2800" dirty="0" smtClean="0"/>
          </a:p>
          <a:p>
            <a:pPr marL="514350" indent="-514350">
              <a:buFont typeface="+mj-lt"/>
              <a:buAutoNum type="arabicPeriod"/>
            </a:pPr>
            <a:r>
              <a:rPr lang="fr-CH" sz="2800" dirty="0" smtClean="0"/>
              <a:t>Edit a station – </a:t>
            </a:r>
            <a:r>
              <a:rPr lang="fr-CH" sz="2800" dirty="0" err="1" smtClean="0"/>
              <a:t>typical</a:t>
            </a:r>
            <a:r>
              <a:rPr lang="fr-CH" sz="2800" dirty="0" smtClean="0"/>
              <a:t> scenarios</a:t>
            </a:r>
            <a:endParaRPr lang="fr-CH" sz="2800" dirty="0"/>
          </a:p>
        </p:txBody>
      </p:sp>
    </p:spTree>
    <p:extLst>
      <p:ext uri="{BB962C8B-B14F-4D97-AF65-F5344CB8AC3E}">
        <p14:creationId xmlns:p14="http://schemas.microsoft.com/office/powerpoint/2010/main" val="22526835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H" dirty="0" smtClean="0"/>
              <a:t>1) </a:t>
            </a:r>
            <a:r>
              <a:rPr lang="fr-CH" dirty="0" err="1" smtClean="0"/>
              <a:t>Create</a:t>
            </a:r>
            <a:r>
              <a:rPr lang="fr-CH" dirty="0" smtClean="0"/>
              <a:t> a </a:t>
            </a:r>
            <a:r>
              <a:rPr lang="fr-CH" dirty="0" smtClean="0"/>
              <a:t>new </a:t>
            </a:r>
            <a:r>
              <a:rPr lang="fr-CH" dirty="0" smtClean="0"/>
              <a:t>station 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807868" y="1864311"/>
            <a:ext cx="7483876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>
              <a:buAutoNum type="arabicParenR"/>
            </a:pPr>
            <a:r>
              <a:rPr lang="fr-CH" sz="2800" dirty="0" smtClean="0"/>
              <a:t>Use right WIGOS ID</a:t>
            </a:r>
          </a:p>
          <a:p>
            <a:pPr marL="514350" indent="-514350">
              <a:buAutoNum type="arabicParenR"/>
            </a:pPr>
            <a:r>
              <a:rPr lang="fr-CH" sz="2800" dirty="0" err="1" smtClean="0"/>
              <a:t>Some</a:t>
            </a:r>
            <a:r>
              <a:rPr lang="fr-CH" sz="2800" dirty="0" smtClean="0"/>
              <a:t> </a:t>
            </a:r>
            <a:r>
              <a:rPr lang="fr-CH" sz="2800" dirty="0" err="1" smtClean="0"/>
              <a:t>fields</a:t>
            </a:r>
            <a:r>
              <a:rPr lang="fr-CH" sz="2800" dirty="0" smtClean="0"/>
              <a:t> are </a:t>
            </a:r>
            <a:r>
              <a:rPr lang="fr-CH" sz="2800" dirty="0" err="1" smtClean="0"/>
              <a:t>autocompleted</a:t>
            </a:r>
            <a:r>
              <a:rPr lang="fr-CH" sz="2800" dirty="0" smtClean="0"/>
              <a:t> </a:t>
            </a:r>
            <a:r>
              <a:rPr lang="fr-CH" sz="2800" dirty="0" err="1" smtClean="0"/>
              <a:t>from</a:t>
            </a:r>
            <a:r>
              <a:rPr lang="fr-CH" sz="2800" dirty="0" smtClean="0"/>
              <a:t> </a:t>
            </a:r>
            <a:r>
              <a:rPr lang="fr-CH" sz="2800" dirty="0" err="1" smtClean="0"/>
              <a:t>coordinates</a:t>
            </a:r>
            <a:endParaRPr lang="fr-CH" sz="2800" dirty="0" smtClean="0"/>
          </a:p>
          <a:p>
            <a:pPr marL="514350" indent="-514350">
              <a:buAutoNum type="arabicParenR"/>
            </a:pPr>
            <a:r>
              <a:rPr lang="fr-CH" sz="2800" dirty="0" smtClean="0"/>
              <a:t>Station </a:t>
            </a:r>
            <a:r>
              <a:rPr lang="fr-CH" sz="2800" dirty="0" err="1" smtClean="0"/>
              <a:t>cannot</a:t>
            </a:r>
            <a:r>
              <a:rPr lang="fr-CH" sz="2800" dirty="0" smtClean="0"/>
              <a:t> </a:t>
            </a:r>
            <a:r>
              <a:rPr lang="fr-CH" sz="2800" dirty="0" err="1" smtClean="0"/>
              <a:t>be</a:t>
            </a:r>
            <a:r>
              <a:rPr lang="fr-CH" sz="2800" dirty="0" smtClean="0"/>
              <a:t> </a:t>
            </a:r>
            <a:r>
              <a:rPr lang="fr-CH" sz="2800" dirty="0" err="1" smtClean="0"/>
              <a:t>saved</a:t>
            </a:r>
            <a:r>
              <a:rPr lang="fr-CH" sz="2800" dirty="0" smtClean="0"/>
              <a:t> if </a:t>
            </a:r>
            <a:r>
              <a:rPr lang="fr-CH" sz="2800" dirty="0" err="1" smtClean="0"/>
              <a:t>mandatory</a:t>
            </a:r>
            <a:r>
              <a:rPr lang="fr-CH" sz="2800" dirty="0" smtClean="0"/>
              <a:t> </a:t>
            </a:r>
            <a:r>
              <a:rPr lang="fr-CH" sz="2800" dirty="0" err="1" smtClean="0"/>
              <a:t>fields</a:t>
            </a:r>
            <a:r>
              <a:rPr lang="fr-CH" sz="2800" dirty="0" smtClean="0"/>
              <a:t> are </a:t>
            </a:r>
            <a:r>
              <a:rPr lang="fr-CH" sz="2800" dirty="0" err="1" smtClean="0"/>
              <a:t>missing</a:t>
            </a:r>
            <a:r>
              <a:rPr lang="fr-CH" sz="2800" dirty="0" smtClean="0"/>
              <a:t> </a:t>
            </a:r>
          </a:p>
          <a:p>
            <a:pPr marL="514350" indent="-514350">
              <a:buAutoNum type="arabicParenR"/>
            </a:pPr>
            <a:r>
              <a:rPr lang="fr-CH" sz="2800" dirty="0" smtClean="0"/>
              <a:t>Photos </a:t>
            </a:r>
            <a:r>
              <a:rPr lang="fr-CH" sz="2800" dirty="0" err="1" smtClean="0"/>
              <a:t>can</a:t>
            </a:r>
            <a:r>
              <a:rPr lang="fr-CH" sz="2800" dirty="0" smtClean="0"/>
              <a:t> </a:t>
            </a:r>
            <a:r>
              <a:rPr lang="fr-CH" sz="2800" dirty="0" err="1" smtClean="0"/>
              <a:t>be</a:t>
            </a:r>
            <a:r>
              <a:rPr lang="fr-CH" sz="2800" dirty="0" smtClean="0"/>
              <a:t> </a:t>
            </a:r>
            <a:r>
              <a:rPr lang="fr-CH" sz="2800" dirty="0" err="1" smtClean="0"/>
              <a:t>added</a:t>
            </a:r>
            <a:endParaRPr lang="fr-CH" sz="2800" dirty="0" smtClean="0"/>
          </a:p>
          <a:p>
            <a:pPr marL="514350" indent="-514350">
              <a:buFontTx/>
              <a:buAutoNum type="arabicParenR"/>
            </a:pPr>
            <a:r>
              <a:rPr lang="fr-CH" sz="2800" dirty="0"/>
              <a:t>At least one observation </a:t>
            </a:r>
            <a:r>
              <a:rPr lang="fr-CH" sz="2800" dirty="0" err="1"/>
              <a:t>is</a:t>
            </a:r>
            <a:r>
              <a:rPr lang="fr-CH" sz="2800" dirty="0"/>
              <a:t> </a:t>
            </a:r>
            <a:r>
              <a:rPr lang="fr-CH" sz="2800" dirty="0" err="1" smtClean="0"/>
              <a:t>needed</a:t>
            </a:r>
            <a:endParaRPr lang="fr-CH" sz="2800" dirty="0" smtClean="0"/>
          </a:p>
          <a:p>
            <a:pPr marL="514350" indent="-514350">
              <a:buFontTx/>
              <a:buAutoNum type="arabicParenR"/>
            </a:pPr>
            <a:endParaRPr lang="fr-CH" sz="2800" dirty="0" smtClean="0"/>
          </a:p>
          <a:p>
            <a:pPr marL="514350" indent="-514350">
              <a:buFontTx/>
              <a:buAutoNum type="arabicParenR"/>
            </a:pPr>
            <a:r>
              <a:rPr lang="fr-CH" sz="2800" dirty="0" err="1" smtClean="0"/>
              <a:t>Safe</a:t>
            </a:r>
            <a:r>
              <a:rPr lang="fr-CH" sz="2800" dirty="0" smtClean="0"/>
              <a:t> as </a:t>
            </a:r>
            <a:r>
              <a:rPr lang="fr-CH" sz="2800" dirty="0" err="1" smtClean="0"/>
              <a:t>draft</a:t>
            </a:r>
            <a:r>
              <a:rPr lang="fr-CH" sz="2800" dirty="0" smtClean="0"/>
              <a:t> for </a:t>
            </a:r>
            <a:r>
              <a:rPr lang="fr-CH" sz="2800" dirty="0" err="1" smtClean="0"/>
              <a:t>later</a:t>
            </a:r>
            <a:r>
              <a:rPr lang="fr-CH" sz="2800" dirty="0" smtClean="0"/>
              <a:t> </a:t>
            </a:r>
            <a:r>
              <a:rPr lang="fr-CH" sz="2800" dirty="0" err="1" smtClean="0"/>
              <a:t>edit</a:t>
            </a:r>
            <a:endParaRPr lang="fr-CH" sz="2800" dirty="0"/>
          </a:p>
          <a:p>
            <a:pPr marL="514350" indent="-514350">
              <a:buAutoNum type="arabicParenR"/>
            </a:pPr>
            <a:endParaRPr lang="fr-CH" sz="2800" dirty="0"/>
          </a:p>
        </p:txBody>
      </p:sp>
    </p:spTree>
    <p:extLst>
      <p:ext uri="{BB962C8B-B14F-4D97-AF65-F5344CB8AC3E}">
        <p14:creationId xmlns:p14="http://schemas.microsoft.com/office/powerpoint/2010/main" val="32409612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H" dirty="0" smtClean="0"/>
              <a:t>2) </a:t>
            </a:r>
            <a:r>
              <a:rPr lang="fr-CH" dirty="0" err="1" smtClean="0"/>
              <a:t>Safe</a:t>
            </a:r>
            <a:r>
              <a:rPr lang="fr-CH" dirty="0" smtClean="0"/>
              <a:t> station and </a:t>
            </a:r>
            <a:r>
              <a:rPr lang="fr-CH" dirty="0" err="1" smtClean="0"/>
              <a:t>edit</a:t>
            </a:r>
            <a:r>
              <a:rPr lang="fr-CH" dirty="0" smtClean="0"/>
              <a:t> </a:t>
            </a:r>
            <a:r>
              <a:rPr lang="fr-CH" dirty="0" err="1" smtClean="0"/>
              <a:t>again</a:t>
            </a:r>
            <a:r>
              <a:rPr lang="fr-CH" dirty="0" smtClean="0"/>
              <a:t>, copy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807868" y="1864311"/>
            <a:ext cx="7483876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>
              <a:buAutoNum type="arabicParenR"/>
            </a:pPr>
            <a:r>
              <a:rPr lang="fr-CH" sz="2800" dirty="0" err="1" smtClean="0"/>
              <a:t>Safe</a:t>
            </a:r>
            <a:r>
              <a:rPr lang="fr-CH" sz="2800" dirty="0" smtClean="0"/>
              <a:t> station as </a:t>
            </a:r>
            <a:r>
              <a:rPr lang="fr-CH" sz="2800" dirty="0" err="1" smtClean="0"/>
              <a:t>draft</a:t>
            </a:r>
            <a:r>
              <a:rPr lang="fr-CH" sz="2800" dirty="0" smtClean="0"/>
              <a:t> fo</a:t>
            </a:r>
            <a:r>
              <a:rPr lang="fr-CH" sz="2800" dirty="0" smtClean="0"/>
              <a:t>r </a:t>
            </a:r>
            <a:r>
              <a:rPr lang="fr-CH" sz="2800" dirty="0" err="1" smtClean="0"/>
              <a:t>later</a:t>
            </a:r>
            <a:r>
              <a:rPr lang="fr-CH" sz="2800" dirty="0" smtClean="0"/>
              <a:t> </a:t>
            </a:r>
            <a:r>
              <a:rPr lang="fr-CH" sz="2800" dirty="0" err="1" smtClean="0"/>
              <a:t>edit</a:t>
            </a:r>
            <a:endParaRPr lang="fr-CH" sz="2800" dirty="0" smtClean="0"/>
          </a:p>
          <a:p>
            <a:pPr marL="514350" indent="-514350">
              <a:buAutoNum type="arabicParenR"/>
            </a:pPr>
            <a:r>
              <a:rPr lang="fr-CH" sz="2800" dirty="0" err="1" smtClean="0"/>
              <a:t>Find</a:t>
            </a:r>
            <a:r>
              <a:rPr lang="fr-CH" sz="2800" dirty="0" smtClean="0"/>
              <a:t> station in «</a:t>
            </a:r>
            <a:r>
              <a:rPr lang="fr-CH" sz="2800" dirty="0" err="1" smtClean="0"/>
              <a:t>my</a:t>
            </a:r>
            <a:r>
              <a:rPr lang="fr-CH" sz="2800" dirty="0" smtClean="0"/>
              <a:t> stations» to continue </a:t>
            </a:r>
            <a:r>
              <a:rPr lang="fr-CH" sz="2800" dirty="0" err="1" smtClean="0"/>
              <a:t>editing</a:t>
            </a:r>
            <a:endParaRPr lang="fr-CH" sz="2800" dirty="0" smtClean="0"/>
          </a:p>
          <a:p>
            <a:pPr marL="514350" indent="-514350">
              <a:buAutoNum type="arabicParenR"/>
            </a:pPr>
            <a:r>
              <a:rPr lang="fr-CH" sz="2800" dirty="0" smtClean="0"/>
              <a:t>Copy station </a:t>
            </a:r>
            <a:r>
              <a:rPr lang="fr-CH" sz="2800" dirty="0" err="1" smtClean="0"/>
              <a:t>using</a:t>
            </a:r>
            <a:r>
              <a:rPr lang="fr-CH" sz="2800" dirty="0" smtClean="0"/>
              <a:t> «</a:t>
            </a:r>
            <a:r>
              <a:rPr lang="fr-CH" sz="2800" dirty="0" err="1" smtClean="0"/>
              <a:t>my</a:t>
            </a:r>
            <a:r>
              <a:rPr lang="fr-CH" sz="2800" dirty="0" smtClean="0"/>
              <a:t> stations» to </a:t>
            </a:r>
            <a:r>
              <a:rPr lang="fr-CH" sz="2800" dirty="0" err="1" smtClean="0"/>
              <a:t>avoid</a:t>
            </a:r>
            <a:r>
              <a:rPr lang="fr-CH" sz="2800" dirty="0" smtClean="0"/>
              <a:t> </a:t>
            </a:r>
            <a:r>
              <a:rPr lang="fr-CH" sz="2800" dirty="0" err="1" smtClean="0"/>
              <a:t>typing</a:t>
            </a:r>
            <a:endParaRPr lang="fr-CH" sz="2800" dirty="0"/>
          </a:p>
        </p:txBody>
      </p:sp>
    </p:spTree>
    <p:extLst>
      <p:ext uri="{BB962C8B-B14F-4D97-AF65-F5344CB8AC3E}">
        <p14:creationId xmlns:p14="http://schemas.microsoft.com/office/powerpoint/2010/main" val="29905995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H" dirty="0" smtClean="0"/>
              <a:t>3) Edit a station / scenarios 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807868" y="1864311"/>
            <a:ext cx="7483876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>
              <a:buAutoNum type="arabicParenR"/>
            </a:pPr>
            <a:r>
              <a:rPr lang="fr-CH" sz="2800" dirty="0" smtClean="0"/>
              <a:t>Change </a:t>
            </a:r>
            <a:r>
              <a:rPr lang="fr-CH" sz="2800" dirty="0" err="1" smtClean="0"/>
              <a:t>coordinates</a:t>
            </a:r>
            <a:r>
              <a:rPr lang="fr-CH" sz="2800" dirty="0"/>
              <a:t> (</a:t>
            </a:r>
            <a:r>
              <a:rPr lang="fr-CH" sz="2800" dirty="0" err="1"/>
              <a:t>Add</a:t>
            </a:r>
            <a:r>
              <a:rPr lang="fr-CH" sz="2800" dirty="0"/>
              <a:t> vs. </a:t>
            </a:r>
            <a:r>
              <a:rPr lang="fr-CH" sz="2800" dirty="0" smtClean="0"/>
              <a:t>Correct)</a:t>
            </a:r>
            <a:endParaRPr lang="fr-CH" sz="2800" dirty="0" smtClean="0"/>
          </a:p>
          <a:p>
            <a:pPr marL="514350" indent="-514350">
              <a:buFontTx/>
              <a:buAutoNum type="arabicParenR"/>
            </a:pPr>
            <a:r>
              <a:rPr lang="fr-CH" sz="2800" dirty="0"/>
              <a:t>Close a station</a:t>
            </a:r>
          </a:p>
          <a:p>
            <a:pPr marL="514350" indent="-514350">
              <a:buAutoNum type="arabicParenR"/>
            </a:pPr>
            <a:r>
              <a:rPr lang="fr-CH" sz="2800" dirty="0" err="1" smtClean="0"/>
              <a:t>Add</a:t>
            </a:r>
            <a:r>
              <a:rPr lang="fr-CH" sz="2800" dirty="0" smtClean="0"/>
              <a:t> an AWS to the station</a:t>
            </a:r>
          </a:p>
          <a:p>
            <a:pPr marL="514350" indent="-514350">
              <a:buAutoNum type="arabicParenR"/>
            </a:pPr>
            <a:r>
              <a:rPr lang="fr-CH" sz="2800" dirty="0" err="1" smtClean="0"/>
              <a:t>Add</a:t>
            </a:r>
            <a:r>
              <a:rPr lang="fr-CH" sz="2800" dirty="0" smtClean="0"/>
              <a:t> the station to the GTS</a:t>
            </a:r>
          </a:p>
          <a:p>
            <a:pPr marL="514350" indent="-514350">
              <a:buAutoNum type="arabicParenR"/>
            </a:pPr>
            <a:r>
              <a:rPr lang="fr-CH" sz="2800" dirty="0" smtClean="0"/>
              <a:t>Change a contact</a:t>
            </a:r>
            <a:endParaRPr lang="fr-CH" sz="2800" dirty="0"/>
          </a:p>
        </p:txBody>
      </p:sp>
    </p:spTree>
    <p:extLst>
      <p:ext uri="{BB962C8B-B14F-4D97-AF65-F5344CB8AC3E}">
        <p14:creationId xmlns:p14="http://schemas.microsoft.com/office/powerpoint/2010/main" val="13958496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H" dirty="0" smtClean="0"/>
              <a:t>Learning </a:t>
            </a:r>
            <a:r>
              <a:rPr lang="fr-CH" dirty="0" smtClean="0"/>
              <a:t>topics (</a:t>
            </a:r>
            <a:r>
              <a:rPr lang="fr-CH" dirty="0" err="1" smtClean="0"/>
              <a:t>rep</a:t>
            </a:r>
            <a:r>
              <a:rPr lang="fr-CH" dirty="0" smtClean="0"/>
              <a:t>.)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807868" y="1864311"/>
            <a:ext cx="7483876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fr-CH" sz="2800" dirty="0" err="1" smtClean="0"/>
              <a:t>Create</a:t>
            </a:r>
            <a:r>
              <a:rPr lang="fr-CH" sz="2800" dirty="0" smtClean="0"/>
              <a:t> a new station</a:t>
            </a:r>
            <a:endParaRPr lang="fr-CH" sz="2800" dirty="0" smtClean="0"/>
          </a:p>
          <a:p>
            <a:pPr marL="514350" indent="-514350">
              <a:buFont typeface="+mj-lt"/>
              <a:buAutoNum type="arabicPeriod"/>
            </a:pPr>
            <a:r>
              <a:rPr lang="fr-CH" sz="2800" dirty="0" smtClean="0"/>
              <a:t>Save station as </a:t>
            </a:r>
            <a:r>
              <a:rPr lang="fr-CH" sz="2800" dirty="0" err="1" smtClean="0"/>
              <a:t>draft</a:t>
            </a:r>
            <a:r>
              <a:rPr lang="fr-CH" sz="2800" dirty="0" smtClean="0"/>
              <a:t> and continue </a:t>
            </a:r>
            <a:r>
              <a:rPr lang="fr-CH" sz="2800" dirty="0" err="1" smtClean="0"/>
              <a:t>editing</a:t>
            </a:r>
            <a:endParaRPr lang="fr-CH" sz="2800" dirty="0" smtClean="0"/>
          </a:p>
          <a:p>
            <a:pPr marL="514350" indent="-514350">
              <a:buFont typeface="+mj-lt"/>
              <a:buAutoNum type="arabicPeriod"/>
            </a:pPr>
            <a:r>
              <a:rPr lang="fr-CH" sz="2800" dirty="0" smtClean="0"/>
              <a:t>Edit a station – </a:t>
            </a:r>
            <a:r>
              <a:rPr lang="fr-CH" sz="2800" dirty="0" err="1" smtClean="0"/>
              <a:t>typical</a:t>
            </a:r>
            <a:r>
              <a:rPr lang="fr-CH" sz="2800" dirty="0" smtClean="0"/>
              <a:t> scenarios</a:t>
            </a:r>
            <a:endParaRPr lang="fr-CH" sz="2800" dirty="0"/>
          </a:p>
        </p:txBody>
      </p:sp>
    </p:spTree>
    <p:extLst>
      <p:ext uri="{BB962C8B-B14F-4D97-AF65-F5344CB8AC3E}">
        <p14:creationId xmlns:p14="http://schemas.microsoft.com/office/powerpoint/2010/main" val="272625175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wmo2016_powerpoint_standard_v2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7" name="Title 1"/>
          <p:cNvSpPr txBox="1">
            <a:spLocks/>
          </p:cNvSpPr>
          <p:nvPr/>
        </p:nvSpPr>
        <p:spPr>
          <a:xfrm>
            <a:off x="457200" y="2002370"/>
            <a:ext cx="8229600" cy="184081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dirty="0" smtClean="0">
                <a:solidFill>
                  <a:srgbClr val="000090"/>
                </a:solidFill>
              </a:rPr>
              <a:t>Thank you</a:t>
            </a:r>
          </a:p>
          <a:p>
            <a:r>
              <a:rPr lang="en-US" sz="4800" dirty="0" smtClean="0">
                <a:solidFill>
                  <a:srgbClr val="000090"/>
                </a:solidFill>
              </a:rPr>
              <a:t>Merci</a:t>
            </a:r>
            <a:endParaRPr lang="en-US" sz="4800" dirty="0">
              <a:solidFill>
                <a:srgbClr val="00009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228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MO_WHITE_Powerpoint_en_fr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WMO_WHITE_Powerpoint_en_fr</Template>
  <TotalTime>1474</TotalTime>
  <Words>162</Words>
  <Application>Microsoft Office PowerPoint</Application>
  <PresentationFormat>On-screen Show (4:3)</PresentationFormat>
  <Paragraphs>30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WMO_WHITE_Powerpoint_en_fr</vt:lpstr>
      <vt:lpstr>PowerPoint Presentation</vt:lpstr>
      <vt:lpstr>Learning topics</vt:lpstr>
      <vt:lpstr>1) Create a new station </vt:lpstr>
      <vt:lpstr>2) Safe station and edit again, copy</vt:lpstr>
      <vt:lpstr>3) Edit a station / scenarios </vt:lpstr>
      <vt:lpstr>Learning topics (rep.)</vt:lpstr>
      <vt:lpstr>PowerPoint Presentation</vt:lpstr>
    </vt:vector>
  </TitlesOfParts>
  <Company>World Meteorological Organization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Timo Proescholdt</dc:creator>
  <cp:lastModifiedBy>Timo Proescholdt</cp:lastModifiedBy>
  <cp:revision>25</cp:revision>
  <dcterms:created xsi:type="dcterms:W3CDTF">2017-03-07T10:41:37Z</dcterms:created>
  <dcterms:modified xsi:type="dcterms:W3CDTF">2018-08-16T20:53:04Z</dcterms:modified>
</cp:coreProperties>
</file>

<file path=docProps/thumbnail.jpeg>
</file>