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5" r:id="rId4"/>
    <p:sldId id="266" r:id="rId5"/>
    <p:sldId id="262" r:id="rId6"/>
    <p:sldId id="26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294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Practical session </a:t>
            </a:r>
            <a:r>
              <a:rPr lang="en-US" sz="4800" dirty="0" smtClean="0">
                <a:solidFill>
                  <a:srgbClr val="000090"/>
                </a:solidFill>
              </a:rPr>
              <a:t>3</a:t>
            </a:r>
            <a:endParaRPr lang="en-US" sz="4800" dirty="0" smtClean="0">
              <a:solidFill>
                <a:srgbClr val="000090"/>
              </a:solidFill>
            </a:endParaRPr>
          </a:p>
          <a:p>
            <a:r>
              <a:rPr lang="fr-CH" sz="4800" dirty="0" err="1" smtClean="0">
                <a:solidFill>
                  <a:srgbClr val="000090"/>
                </a:solidFill>
              </a:rPr>
              <a:t>Creating</a:t>
            </a:r>
            <a:r>
              <a:rPr lang="fr-CH" sz="4800" dirty="0" smtClean="0">
                <a:solidFill>
                  <a:srgbClr val="000090"/>
                </a:solidFill>
              </a:rPr>
              <a:t> a </a:t>
            </a:r>
            <a:r>
              <a:rPr lang="fr-CH" sz="4800" dirty="0" smtClean="0">
                <a:solidFill>
                  <a:srgbClr val="000090"/>
                </a:solidFill>
              </a:rPr>
              <a:t>station &amp; </a:t>
            </a:r>
            <a:r>
              <a:rPr lang="fr-CH" sz="4800" dirty="0" err="1" smtClean="0">
                <a:solidFill>
                  <a:srgbClr val="000090"/>
                </a:solidFill>
              </a:rPr>
              <a:t>editing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Learning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Create</a:t>
            </a:r>
            <a:r>
              <a:rPr lang="fr-CH" sz="2800" dirty="0" smtClean="0"/>
              <a:t> a new station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Save station as </a:t>
            </a:r>
            <a:r>
              <a:rPr lang="fr-CH" sz="2800" dirty="0" err="1" smtClean="0"/>
              <a:t>draft</a:t>
            </a:r>
            <a:r>
              <a:rPr lang="fr-CH" sz="2800" dirty="0" smtClean="0"/>
              <a:t> and continue </a:t>
            </a:r>
            <a:r>
              <a:rPr lang="fr-CH" sz="2800" dirty="0" err="1" smtClean="0"/>
              <a:t>editing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Edit a station – </a:t>
            </a:r>
            <a:r>
              <a:rPr lang="fr-CH" sz="2800" dirty="0" err="1" smtClean="0"/>
              <a:t>typical</a:t>
            </a:r>
            <a:r>
              <a:rPr lang="fr-CH" sz="2800" dirty="0" smtClean="0"/>
              <a:t> scenarios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252683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1) </a:t>
            </a:r>
            <a:r>
              <a:rPr lang="fr-CH" dirty="0" err="1" smtClean="0"/>
              <a:t>Create</a:t>
            </a:r>
            <a:r>
              <a:rPr lang="fr-CH" dirty="0" smtClean="0"/>
              <a:t> a </a:t>
            </a:r>
            <a:r>
              <a:rPr lang="fr-CH" dirty="0" smtClean="0"/>
              <a:t>new </a:t>
            </a:r>
            <a:r>
              <a:rPr lang="fr-CH" dirty="0" smtClean="0"/>
              <a:t>station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fr-CH" sz="2800" dirty="0" smtClean="0"/>
              <a:t>Use right WIGOS ID</a:t>
            </a:r>
          </a:p>
          <a:p>
            <a:pPr marL="514350" indent="-514350">
              <a:buAutoNum type="arabicParenR"/>
            </a:pPr>
            <a:r>
              <a:rPr lang="fr-CH" sz="2800" dirty="0" err="1" smtClean="0"/>
              <a:t>Some</a:t>
            </a:r>
            <a:r>
              <a:rPr lang="fr-CH" sz="2800" dirty="0" smtClean="0"/>
              <a:t> </a:t>
            </a:r>
            <a:r>
              <a:rPr lang="fr-CH" sz="2800" dirty="0" err="1" smtClean="0"/>
              <a:t>fields</a:t>
            </a:r>
            <a:r>
              <a:rPr lang="fr-CH" sz="2800" dirty="0" smtClean="0"/>
              <a:t> are </a:t>
            </a:r>
            <a:r>
              <a:rPr lang="fr-CH" sz="2800" dirty="0" err="1" smtClean="0"/>
              <a:t>autocompleted</a:t>
            </a:r>
            <a:r>
              <a:rPr lang="fr-CH" sz="2800" dirty="0" smtClean="0"/>
              <a:t> </a:t>
            </a:r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err="1" smtClean="0"/>
              <a:t>coordinates</a:t>
            </a:r>
            <a:endParaRPr lang="fr-CH" sz="2800" dirty="0" smtClean="0"/>
          </a:p>
          <a:p>
            <a:pPr marL="514350" indent="-514350">
              <a:buAutoNum type="arabicParenR"/>
            </a:pPr>
            <a:r>
              <a:rPr lang="fr-CH" sz="2800" dirty="0" smtClean="0"/>
              <a:t>Station </a:t>
            </a:r>
            <a:r>
              <a:rPr lang="fr-CH" sz="2800" dirty="0" err="1" smtClean="0"/>
              <a:t>cannot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saved</a:t>
            </a:r>
            <a:r>
              <a:rPr lang="fr-CH" sz="2800" dirty="0" smtClean="0"/>
              <a:t> if </a:t>
            </a:r>
            <a:r>
              <a:rPr lang="fr-CH" sz="2800" dirty="0" err="1" smtClean="0"/>
              <a:t>mandatory</a:t>
            </a:r>
            <a:r>
              <a:rPr lang="fr-CH" sz="2800" dirty="0" smtClean="0"/>
              <a:t> </a:t>
            </a:r>
            <a:r>
              <a:rPr lang="fr-CH" sz="2800" dirty="0" err="1" smtClean="0"/>
              <a:t>fields</a:t>
            </a:r>
            <a:r>
              <a:rPr lang="fr-CH" sz="2800" dirty="0" smtClean="0"/>
              <a:t> are </a:t>
            </a:r>
            <a:r>
              <a:rPr lang="fr-CH" sz="2800" dirty="0" err="1" smtClean="0"/>
              <a:t>missing</a:t>
            </a:r>
            <a:r>
              <a:rPr lang="fr-CH" sz="2800" dirty="0" smtClean="0"/>
              <a:t> </a:t>
            </a:r>
          </a:p>
          <a:p>
            <a:pPr marL="514350" indent="-514350">
              <a:buAutoNum type="arabicParenR"/>
            </a:pPr>
            <a:r>
              <a:rPr lang="fr-CH" sz="2800" dirty="0" smtClean="0"/>
              <a:t>Photos </a:t>
            </a:r>
            <a:r>
              <a:rPr lang="fr-CH" sz="2800" dirty="0" err="1" smtClean="0"/>
              <a:t>can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added</a:t>
            </a:r>
            <a:endParaRPr lang="fr-CH" sz="2800" dirty="0" smtClean="0"/>
          </a:p>
          <a:p>
            <a:pPr marL="514350" indent="-514350">
              <a:buFontTx/>
              <a:buAutoNum type="arabicParenR"/>
            </a:pPr>
            <a:r>
              <a:rPr lang="fr-CH" sz="2800" dirty="0"/>
              <a:t>At least one observation </a:t>
            </a:r>
            <a:r>
              <a:rPr lang="fr-CH" sz="2800" dirty="0" err="1"/>
              <a:t>is</a:t>
            </a:r>
            <a:r>
              <a:rPr lang="fr-CH" sz="2800" dirty="0"/>
              <a:t> </a:t>
            </a:r>
            <a:r>
              <a:rPr lang="fr-CH" sz="2800" dirty="0" err="1" smtClean="0"/>
              <a:t>needed</a:t>
            </a:r>
            <a:endParaRPr lang="fr-CH" sz="2800" dirty="0" smtClean="0"/>
          </a:p>
          <a:p>
            <a:pPr marL="514350" indent="-514350">
              <a:buFontTx/>
              <a:buAutoNum type="arabicParenR"/>
            </a:pPr>
            <a:endParaRPr lang="fr-CH" sz="2800" dirty="0" smtClean="0"/>
          </a:p>
          <a:p>
            <a:pPr marL="514350" indent="-514350">
              <a:buFontTx/>
              <a:buAutoNum type="arabicParenR"/>
            </a:pPr>
            <a:r>
              <a:rPr lang="fr-CH" sz="2800" dirty="0" err="1" smtClean="0"/>
              <a:t>Safe</a:t>
            </a:r>
            <a:r>
              <a:rPr lang="fr-CH" sz="2800" dirty="0" smtClean="0"/>
              <a:t> as </a:t>
            </a:r>
            <a:r>
              <a:rPr lang="fr-CH" sz="2800" dirty="0" err="1" smtClean="0"/>
              <a:t>draft</a:t>
            </a:r>
            <a:r>
              <a:rPr lang="fr-CH" sz="2800" dirty="0" smtClean="0"/>
              <a:t> for </a:t>
            </a:r>
            <a:r>
              <a:rPr lang="fr-CH" sz="2800" dirty="0" err="1" smtClean="0"/>
              <a:t>later</a:t>
            </a:r>
            <a:r>
              <a:rPr lang="fr-CH" sz="2800" dirty="0" smtClean="0"/>
              <a:t> </a:t>
            </a:r>
            <a:r>
              <a:rPr lang="fr-CH" sz="2800" dirty="0" err="1" smtClean="0"/>
              <a:t>edit</a:t>
            </a:r>
            <a:endParaRPr lang="fr-CH" sz="2800" dirty="0"/>
          </a:p>
          <a:p>
            <a:pPr marL="514350" indent="-514350">
              <a:buAutoNum type="arabicParenR"/>
            </a:pP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324096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2) </a:t>
            </a:r>
            <a:r>
              <a:rPr lang="fr-CH" dirty="0" err="1" smtClean="0"/>
              <a:t>Safe</a:t>
            </a:r>
            <a:r>
              <a:rPr lang="fr-CH" dirty="0" smtClean="0"/>
              <a:t> station and </a:t>
            </a:r>
            <a:r>
              <a:rPr lang="fr-CH" dirty="0" err="1" smtClean="0"/>
              <a:t>edit</a:t>
            </a:r>
            <a:r>
              <a:rPr lang="fr-CH" dirty="0" smtClean="0"/>
              <a:t> </a:t>
            </a:r>
            <a:r>
              <a:rPr lang="fr-CH" dirty="0" err="1" smtClean="0"/>
              <a:t>again</a:t>
            </a:r>
            <a:r>
              <a:rPr lang="fr-CH" dirty="0" smtClean="0"/>
              <a:t>, copy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fr-CH" sz="2800" dirty="0" err="1" smtClean="0"/>
              <a:t>Safe</a:t>
            </a:r>
            <a:r>
              <a:rPr lang="fr-CH" sz="2800" dirty="0" smtClean="0"/>
              <a:t> station as </a:t>
            </a:r>
            <a:r>
              <a:rPr lang="fr-CH" sz="2800" dirty="0" err="1" smtClean="0"/>
              <a:t>draft</a:t>
            </a:r>
            <a:r>
              <a:rPr lang="fr-CH" sz="2800" dirty="0" smtClean="0"/>
              <a:t> fo</a:t>
            </a:r>
            <a:r>
              <a:rPr lang="fr-CH" sz="2800" dirty="0" smtClean="0"/>
              <a:t>r </a:t>
            </a:r>
            <a:r>
              <a:rPr lang="fr-CH" sz="2800" dirty="0" err="1" smtClean="0"/>
              <a:t>later</a:t>
            </a:r>
            <a:r>
              <a:rPr lang="fr-CH" sz="2800" dirty="0" smtClean="0"/>
              <a:t> </a:t>
            </a:r>
            <a:r>
              <a:rPr lang="fr-CH" sz="2800" dirty="0" err="1" smtClean="0"/>
              <a:t>edit</a:t>
            </a:r>
            <a:endParaRPr lang="fr-CH" sz="2800" dirty="0" smtClean="0"/>
          </a:p>
          <a:p>
            <a:pPr marL="514350" indent="-514350">
              <a:buAutoNum type="arabicParenR"/>
            </a:pPr>
            <a:r>
              <a:rPr lang="fr-CH" sz="2800" dirty="0" err="1" smtClean="0"/>
              <a:t>Find</a:t>
            </a:r>
            <a:r>
              <a:rPr lang="fr-CH" sz="2800" dirty="0" smtClean="0"/>
              <a:t> station in «</a:t>
            </a:r>
            <a:r>
              <a:rPr lang="fr-CH" sz="2800" dirty="0" err="1" smtClean="0"/>
              <a:t>my</a:t>
            </a:r>
            <a:r>
              <a:rPr lang="fr-CH" sz="2800" dirty="0" smtClean="0"/>
              <a:t> stations» to continue </a:t>
            </a:r>
            <a:r>
              <a:rPr lang="fr-CH" sz="2800" dirty="0" err="1" smtClean="0"/>
              <a:t>editing</a:t>
            </a:r>
            <a:endParaRPr lang="fr-CH" sz="2800" dirty="0" smtClean="0"/>
          </a:p>
          <a:p>
            <a:pPr marL="514350" indent="-514350">
              <a:buAutoNum type="arabicParenR"/>
            </a:pPr>
            <a:r>
              <a:rPr lang="fr-CH" sz="2800" dirty="0" smtClean="0"/>
              <a:t>Copy station </a:t>
            </a:r>
            <a:r>
              <a:rPr lang="fr-CH" sz="2800" dirty="0" err="1" smtClean="0"/>
              <a:t>using</a:t>
            </a:r>
            <a:r>
              <a:rPr lang="fr-CH" sz="2800" dirty="0" smtClean="0"/>
              <a:t> «</a:t>
            </a:r>
            <a:r>
              <a:rPr lang="fr-CH" sz="2800" dirty="0" err="1" smtClean="0"/>
              <a:t>my</a:t>
            </a:r>
            <a:r>
              <a:rPr lang="fr-CH" sz="2800" dirty="0" smtClean="0"/>
              <a:t> stations» to </a:t>
            </a:r>
            <a:r>
              <a:rPr lang="fr-CH" sz="2800" dirty="0" err="1" smtClean="0"/>
              <a:t>avoid</a:t>
            </a:r>
            <a:r>
              <a:rPr lang="fr-CH" sz="2800" dirty="0" smtClean="0"/>
              <a:t> </a:t>
            </a:r>
            <a:r>
              <a:rPr lang="fr-CH" sz="2800" dirty="0" err="1" smtClean="0"/>
              <a:t>typing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990599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3) Edit a station / scenarios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fr-CH" sz="2800" dirty="0" smtClean="0"/>
              <a:t>Change </a:t>
            </a:r>
            <a:r>
              <a:rPr lang="fr-CH" sz="2800" dirty="0" err="1" smtClean="0"/>
              <a:t>coordinates</a:t>
            </a:r>
            <a:r>
              <a:rPr lang="fr-CH" sz="2800" dirty="0"/>
              <a:t> (</a:t>
            </a:r>
            <a:r>
              <a:rPr lang="fr-CH" sz="2800" dirty="0" err="1"/>
              <a:t>Add</a:t>
            </a:r>
            <a:r>
              <a:rPr lang="fr-CH" sz="2800" dirty="0"/>
              <a:t> vs. </a:t>
            </a:r>
            <a:r>
              <a:rPr lang="fr-CH" sz="2800" dirty="0" smtClean="0"/>
              <a:t>Correct)</a:t>
            </a:r>
            <a:endParaRPr lang="fr-CH" sz="2800" dirty="0" smtClean="0"/>
          </a:p>
          <a:p>
            <a:pPr marL="514350" indent="-514350">
              <a:buFontTx/>
              <a:buAutoNum type="arabicParenR"/>
            </a:pPr>
            <a:r>
              <a:rPr lang="fr-CH" sz="2800" dirty="0"/>
              <a:t>Close a station</a:t>
            </a:r>
          </a:p>
          <a:p>
            <a:pPr marL="514350" indent="-514350">
              <a:buAutoNum type="arabicParenR"/>
            </a:pPr>
            <a:r>
              <a:rPr lang="fr-CH" sz="2800" dirty="0" err="1" smtClean="0"/>
              <a:t>Add</a:t>
            </a:r>
            <a:r>
              <a:rPr lang="fr-CH" sz="2800" dirty="0" smtClean="0"/>
              <a:t> an AWS to the station</a:t>
            </a:r>
          </a:p>
          <a:p>
            <a:pPr marL="514350" indent="-514350">
              <a:buAutoNum type="arabicParenR"/>
            </a:pPr>
            <a:r>
              <a:rPr lang="fr-CH" sz="2800" dirty="0" err="1" smtClean="0"/>
              <a:t>Add</a:t>
            </a:r>
            <a:r>
              <a:rPr lang="fr-CH" sz="2800" dirty="0" smtClean="0"/>
              <a:t> the station to the GTS</a:t>
            </a:r>
          </a:p>
          <a:p>
            <a:pPr marL="514350" indent="-514350">
              <a:buAutoNum type="arabicParenR"/>
            </a:pPr>
            <a:r>
              <a:rPr lang="fr-CH" sz="2800" dirty="0" smtClean="0"/>
              <a:t>Change a contact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1395849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Learning </a:t>
            </a:r>
            <a:r>
              <a:rPr lang="fr-CH" dirty="0" smtClean="0"/>
              <a:t>topics (</a:t>
            </a:r>
            <a:r>
              <a:rPr lang="fr-CH" dirty="0" err="1" smtClean="0"/>
              <a:t>rep</a:t>
            </a:r>
            <a:r>
              <a:rPr lang="fr-CH" dirty="0" smtClean="0"/>
              <a:t>.)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Create</a:t>
            </a:r>
            <a:r>
              <a:rPr lang="fr-CH" sz="2800" dirty="0" smtClean="0"/>
              <a:t> a new station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Save station as </a:t>
            </a:r>
            <a:r>
              <a:rPr lang="fr-CH" sz="2800" dirty="0" err="1" smtClean="0"/>
              <a:t>draft</a:t>
            </a:r>
            <a:r>
              <a:rPr lang="fr-CH" sz="2800" dirty="0" smtClean="0"/>
              <a:t> and continue </a:t>
            </a:r>
            <a:r>
              <a:rPr lang="fr-CH" sz="2800" dirty="0" err="1" smtClean="0"/>
              <a:t>editing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Edit a station – </a:t>
            </a:r>
            <a:r>
              <a:rPr lang="fr-CH" sz="2800" dirty="0" err="1" smtClean="0"/>
              <a:t>typical</a:t>
            </a:r>
            <a:r>
              <a:rPr lang="fr-CH" sz="2800" dirty="0" smtClean="0"/>
              <a:t> scenarios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726251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Merci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1474</TotalTime>
  <Words>162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WMO_WHITE_Powerpoint_en_fr</vt:lpstr>
      <vt:lpstr>PowerPoint Presentation</vt:lpstr>
      <vt:lpstr>Learning topics</vt:lpstr>
      <vt:lpstr>1) Create a new station </vt:lpstr>
      <vt:lpstr>2) Safe station and edit again, copy</vt:lpstr>
      <vt:lpstr>3) Edit a station / scenarios </vt:lpstr>
      <vt:lpstr>Learning topics (rep.)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Timo Proescholdt</cp:lastModifiedBy>
  <cp:revision>25</cp:revision>
  <dcterms:created xsi:type="dcterms:W3CDTF">2017-03-07T10:41:37Z</dcterms:created>
  <dcterms:modified xsi:type="dcterms:W3CDTF">2018-08-16T20:53:04Z</dcterms:modified>
</cp:coreProperties>
</file>