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5" r:id="rId4"/>
    <p:sldId id="274" r:id="rId5"/>
    <p:sldId id="276" r:id="rId6"/>
    <p:sldId id="283" r:id="rId7"/>
    <p:sldId id="277" r:id="rId8"/>
    <p:sldId id="278" r:id="rId9"/>
    <p:sldId id="279" r:id="rId10"/>
    <p:sldId id="280" r:id="rId11"/>
    <p:sldId id="281" r:id="rId12"/>
    <p:sldId id="285" r:id="rId13"/>
    <p:sldId id="286" r:id="rId14"/>
    <p:sldId id="282" r:id="rId15"/>
    <p:sldId id="284" r:id="rId16"/>
    <p:sldId id="258" r:id="rId17"/>
    <p:sldId id="266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1E0A0-FD56-40E3-A958-AF09600DFE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35C82-A7F8-4AAE-92B2-E8098A78EB9C}">
      <dgm:prSet/>
      <dgm:spPr/>
      <dgm:t>
        <a:bodyPr/>
        <a:lstStyle/>
        <a:p>
          <a:pPr rtl="0"/>
          <a:r>
            <a:rPr lang="fr-CH" dirty="0" err="1" smtClean="0"/>
            <a:t>Providing</a:t>
          </a:r>
          <a:r>
            <a:rPr lang="fr-CH" dirty="0" smtClean="0"/>
            <a:t> guidance and support to the RTC network, </a:t>
          </a:r>
          <a:r>
            <a:rPr lang="fr-CH" dirty="0" err="1" smtClean="0"/>
            <a:t>External</a:t>
          </a:r>
          <a:r>
            <a:rPr lang="fr-CH" dirty="0" smtClean="0"/>
            <a:t> </a:t>
          </a:r>
          <a:r>
            <a:rPr lang="fr-CH" dirty="0" err="1" smtClean="0"/>
            <a:t>Assessments</a:t>
          </a:r>
          <a:endParaRPr lang="en-US" dirty="0"/>
        </a:p>
      </dgm:t>
    </dgm:pt>
    <dgm:pt modelId="{C7B3570C-8591-40D1-9DFD-AE6BD796758C}" type="parTrans" cxnId="{F8BC554C-8631-4F5C-AEDD-2205728C6F9E}">
      <dgm:prSet/>
      <dgm:spPr/>
      <dgm:t>
        <a:bodyPr/>
        <a:lstStyle/>
        <a:p>
          <a:endParaRPr lang="en-US"/>
        </a:p>
      </dgm:t>
    </dgm:pt>
    <dgm:pt modelId="{6043CF05-EB55-4087-9289-6B35CE79E080}" type="sibTrans" cxnId="{F8BC554C-8631-4F5C-AEDD-2205728C6F9E}">
      <dgm:prSet/>
      <dgm:spPr/>
      <dgm:t>
        <a:bodyPr/>
        <a:lstStyle/>
        <a:p>
          <a:endParaRPr lang="en-US"/>
        </a:p>
      </dgm:t>
    </dgm:pt>
    <dgm:pt modelId="{D9901DFB-D83C-45A7-8850-7675229C50D3}">
      <dgm:prSet/>
      <dgm:spPr/>
      <dgm:t>
        <a:bodyPr/>
        <a:lstStyle/>
        <a:p>
          <a:pPr rtl="0"/>
          <a:r>
            <a:rPr lang="en-US" smtClean="0"/>
            <a:t>Establishing best practices for regional needs assessment   </a:t>
          </a:r>
          <a:endParaRPr lang="en-US"/>
        </a:p>
      </dgm:t>
    </dgm:pt>
    <dgm:pt modelId="{F5F506FF-5FB8-4AC2-9912-1E5011391AA7}" type="parTrans" cxnId="{A841BD0F-45F0-418D-BDC0-3C49E548F4FF}">
      <dgm:prSet/>
      <dgm:spPr/>
      <dgm:t>
        <a:bodyPr/>
        <a:lstStyle/>
        <a:p>
          <a:endParaRPr lang="en-US"/>
        </a:p>
      </dgm:t>
    </dgm:pt>
    <dgm:pt modelId="{EDF7FF5D-946E-4DEE-83B4-E45512476C4E}" type="sibTrans" cxnId="{A841BD0F-45F0-418D-BDC0-3C49E548F4FF}">
      <dgm:prSet/>
      <dgm:spPr/>
      <dgm:t>
        <a:bodyPr/>
        <a:lstStyle/>
        <a:p>
          <a:endParaRPr lang="en-US"/>
        </a:p>
      </dgm:t>
    </dgm:pt>
    <dgm:pt modelId="{635D70B4-EA14-4C17-9BE8-312580442A53}">
      <dgm:prSet/>
      <dgm:spPr/>
      <dgm:t>
        <a:bodyPr/>
        <a:lstStyle/>
        <a:p>
          <a:pPr rtl="0"/>
          <a:r>
            <a:rPr lang="en-US" smtClean="0"/>
            <a:t>Training the trainers in RTCs and national services</a:t>
          </a:r>
          <a:endParaRPr lang="en-US"/>
        </a:p>
      </dgm:t>
    </dgm:pt>
    <dgm:pt modelId="{1B916453-E979-430B-8C7B-3454505FD9FA}" type="parTrans" cxnId="{29392247-37C5-4439-B31B-67E3AE24F5A8}">
      <dgm:prSet/>
      <dgm:spPr/>
      <dgm:t>
        <a:bodyPr/>
        <a:lstStyle/>
        <a:p>
          <a:endParaRPr lang="en-US"/>
        </a:p>
      </dgm:t>
    </dgm:pt>
    <dgm:pt modelId="{4BF746DD-2879-4E84-84E5-02A8C4E43C5F}" type="sibTrans" cxnId="{29392247-37C5-4439-B31B-67E3AE24F5A8}">
      <dgm:prSet/>
      <dgm:spPr/>
      <dgm:t>
        <a:bodyPr/>
        <a:lstStyle/>
        <a:p>
          <a:endParaRPr lang="en-US"/>
        </a:p>
      </dgm:t>
    </dgm:pt>
    <dgm:pt modelId="{C0021C99-75B9-4B25-BF3B-FC4FA75F028B}">
      <dgm:prSet/>
      <dgm:spPr/>
      <dgm:t>
        <a:bodyPr/>
        <a:lstStyle/>
        <a:p>
          <a:pPr rtl="0"/>
          <a:r>
            <a:rPr lang="en-US" dirty="0" smtClean="0"/>
            <a:t>Helping to increase opportunities through promotion of distance learning and expanded learning approaches</a:t>
          </a:r>
          <a:endParaRPr lang="en-US" dirty="0"/>
        </a:p>
      </dgm:t>
    </dgm:pt>
    <dgm:pt modelId="{A8EAF051-A946-477D-B784-7DFDF48576E4}" type="parTrans" cxnId="{98119FB2-4F89-40E2-AB1E-78C32C825741}">
      <dgm:prSet/>
      <dgm:spPr/>
      <dgm:t>
        <a:bodyPr/>
        <a:lstStyle/>
        <a:p>
          <a:endParaRPr lang="en-US"/>
        </a:p>
      </dgm:t>
    </dgm:pt>
    <dgm:pt modelId="{7A784898-0AFB-4C7E-A76B-533E0FF15D18}" type="sibTrans" cxnId="{98119FB2-4F89-40E2-AB1E-78C32C825741}">
      <dgm:prSet/>
      <dgm:spPr/>
      <dgm:t>
        <a:bodyPr/>
        <a:lstStyle/>
        <a:p>
          <a:endParaRPr lang="en-US"/>
        </a:p>
      </dgm:t>
    </dgm:pt>
    <dgm:pt modelId="{5C72D154-C6D2-44CA-B2B1-0FF97EB550B5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/>
            <a:t>Establishing partnerships to support all of the above</a:t>
          </a:r>
          <a:endParaRPr lang="en-US"/>
        </a:p>
      </dgm:t>
    </dgm:pt>
    <dgm:pt modelId="{EF7070FE-481E-4462-B597-9362C9EE8693}" type="parTrans" cxnId="{81B14264-9958-4993-B8AB-74FC68E7D4F5}">
      <dgm:prSet/>
      <dgm:spPr/>
      <dgm:t>
        <a:bodyPr/>
        <a:lstStyle/>
        <a:p>
          <a:endParaRPr lang="en-US"/>
        </a:p>
      </dgm:t>
    </dgm:pt>
    <dgm:pt modelId="{D9285D91-E17B-47F4-867C-C8A6F8FC6C9C}" type="sibTrans" cxnId="{81B14264-9958-4993-B8AB-74FC68E7D4F5}">
      <dgm:prSet/>
      <dgm:spPr/>
      <dgm:t>
        <a:bodyPr/>
        <a:lstStyle/>
        <a:p>
          <a:endParaRPr lang="en-US"/>
        </a:p>
      </dgm:t>
    </dgm:pt>
    <dgm:pt modelId="{76E3D04E-B0BD-4D9A-BD8F-870EAD1F5A97}">
      <dgm:prSet/>
      <dgm:spPr>
        <a:solidFill>
          <a:schemeClr val="tx2"/>
        </a:solidFill>
      </dgm:spPr>
      <dgm:t>
        <a:bodyPr/>
        <a:lstStyle/>
        <a:p>
          <a:pPr rtl="0"/>
          <a:r>
            <a:rPr lang="fr-CH" smtClean="0"/>
            <a:t>Clarifying roles and responsibilities of RTCs</a:t>
          </a:r>
          <a:endParaRPr lang="en-US"/>
        </a:p>
      </dgm:t>
    </dgm:pt>
    <dgm:pt modelId="{E1F63491-6346-4BC5-8AED-8598F00DE72C}" type="parTrans" cxnId="{9D3BC98A-8B9D-430F-BB31-A301CFE9F77A}">
      <dgm:prSet/>
      <dgm:spPr/>
      <dgm:t>
        <a:bodyPr/>
        <a:lstStyle/>
        <a:p>
          <a:endParaRPr lang="en-US"/>
        </a:p>
      </dgm:t>
    </dgm:pt>
    <dgm:pt modelId="{79041755-6E14-4400-838F-14F8610163F1}" type="sibTrans" cxnId="{9D3BC98A-8B9D-430F-BB31-A301CFE9F77A}">
      <dgm:prSet/>
      <dgm:spPr/>
      <dgm:t>
        <a:bodyPr/>
        <a:lstStyle/>
        <a:p>
          <a:endParaRPr lang="en-US"/>
        </a:p>
      </dgm:t>
    </dgm:pt>
    <dgm:pt modelId="{BA885693-AB10-4842-87CE-18BB2655311E}" type="pres">
      <dgm:prSet presAssocID="{6E31E0A0-FD56-40E3-A958-AF09600DFE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9B5F0-EDF9-4764-A5AF-37DE64EDE249}" type="pres">
      <dgm:prSet presAssocID="{46235C82-A7F8-4AAE-92B2-E8098A78EB9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1B9DB-A365-46DC-8FC6-E2858D764283}" type="pres">
      <dgm:prSet presAssocID="{6043CF05-EB55-4087-9289-6B35CE79E080}" presName="spacer" presStyleCnt="0"/>
      <dgm:spPr/>
    </dgm:pt>
    <dgm:pt modelId="{04AEEBE5-6786-4F7A-A65A-C4660521A4EE}" type="pres">
      <dgm:prSet presAssocID="{D9901DFB-D83C-45A7-8850-7675229C50D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E7C1B-4253-4F35-941E-7C5E5E09054E}" type="pres">
      <dgm:prSet presAssocID="{EDF7FF5D-946E-4DEE-83B4-E45512476C4E}" presName="spacer" presStyleCnt="0"/>
      <dgm:spPr/>
    </dgm:pt>
    <dgm:pt modelId="{4B352862-8B0D-494E-8A2B-9FE40B3766FD}" type="pres">
      <dgm:prSet presAssocID="{635D70B4-EA14-4C17-9BE8-312580442A5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99047-9F9D-48BA-A6A7-A3B7EBB7BD7C}" type="pres">
      <dgm:prSet presAssocID="{4BF746DD-2879-4E84-84E5-02A8C4E43C5F}" presName="spacer" presStyleCnt="0"/>
      <dgm:spPr/>
    </dgm:pt>
    <dgm:pt modelId="{C878DEFA-BDEF-4C28-82AC-23C24C2E0112}" type="pres">
      <dgm:prSet presAssocID="{C0021C99-75B9-4B25-BF3B-FC4FA75F028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CD9A-4980-418C-8F8E-E20777492663}" type="pres">
      <dgm:prSet presAssocID="{7A784898-0AFB-4C7E-A76B-533E0FF15D18}" presName="spacer" presStyleCnt="0"/>
      <dgm:spPr/>
    </dgm:pt>
    <dgm:pt modelId="{F5FC5F09-A9C5-4578-A987-DEC23F3AA0EA}" type="pres">
      <dgm:prSet presAssocID="{5C72D154-C6D2-44CA-B2B1-0FF97EB550B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AE9BA-6C79-4AE6-850D-026EC554E899}" type="pres">
      <dgm:prSet presAssocID="{D9285D91-E17B-47F4-867C-C8A6F8FC6C9C}" presName="spacer" presStyleCnt="0"/>
      <dgm:spPr/>
    </dgm:pt>
    <dgm:pt modelId="{27182554-CA98-4A7C-BEDF-8B954199C6F4}" type="pres">
      <dgm:prSet presAssocID="{76E3D04E-B0BD-4D9A-BD8F-870EAD1F5A9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19FB2-4F89-40E2-AB1E-78C32C825741}" srcId="{6E31E0A0-FD56-40E3-A958-AF09600DFEBC}" destId="{C0021C99-75B9-4B25-BF3B-FC4FA75F028B}" srcOrd="3" destOrd="0" parTransId="{A8EAF051-A946-477D-B784-7DFDF48576E4}" sibTransId="{7A784898-0AFB-4C7E-A76B-533E0FF15D18}"/>
    <dgm:cxn modelId="{914120EE-FC8A-4BC3-91C6-59BBD7D85C5F}" type="presOf" srcId="{635D70B4-EA14-4C17-9BE8-312580442A53}" destId="{4B352862-8B0D-494E-8A2B-9FE40B3766FD}" srcOrd="0" destOrd="0" presId="urn:microsoft.com/office/officeart/2005/8/layout/vList2"/>
    <dgm:cxn modelId="{9D3BC98A-8B9D-430F-BB31-A301CFE9F77A}" srcId="{6E31E0A0-FD56-40E3-A958-AF09600DFEBC}" destId="{76E3D04E-B0BD-4D9A-BD8F-870EAD1F5A97}" srcOrd="5" destOrd="0" parTransId="{E1F63491-6346-4BC5-8AED-8598F00DE72C}" sibTransId="{79041755-6E14-4400-838F-14F8610163F1}"/>
    <dgm:cxn modelId="{F8BC554C-8631-4F5C-AEDD-2205728C6F9E}" srcId="{6E31E0A0-FD56-40E3-A958-AF09600DFEBC}" destId="{46235C82-A7F8-4AAE-92B2-E8098A78EB9C}" srcOrd="0" destOrd="0" parTransId="{C7B3570C-8591-40D1-9DFD-AE6BD796758C}" sibTransId="{6043CF05-EB55-4087-9289-6B35CE79E080}"/>
    <dgm:cxn modelId="{A841BD0F-45F0-418D-BDC0-3C49E548F4FF}" srcId="{6E31E0A0-FD56-40E3-A958-AF09600DFEBC}" destId="{D9901DFB-D83C-45A7-8850-7675229C50D3}" srcOrd="1" destOrd="0" parTransId="{F5F506FF-5FB8-4AC2-9912-1E5011391AA7}" sibTransId="{EDF7FF5D-946E-4DEE-83B4-E45512476C4E}"/>
    <dgm:cxn modelId="{2597593D-97B2-4A6D-B672-F027A4792904}" type="presOf" srcId="{C0021C99-75B9-4B25-BF3B-FC4FA75F028B}" destId="{C878DEFA-BDEF-4C28-82AC-23C24C2E0112}" srcOrd="0" destOrd="0" presId="urn:microsoft.com/office/officeart/2005/8/layout/vList2"/>
    <dgm:cxn modelId="{ABAAC26D-D248-4E46-8525-A8081D14DC2D}" type="presOf" srcId="{5C72D154-C6D2-44CA-B2B1-0FF97EB550B5}" destId="{F5FC5F09-A9C5-4578-A987-DEC23F3AA0EA}" srcOrd="0" destOrd="0" presId="urn:microsoft.com/office/officeart/2005/8/layout/vList2"/>
    <dgm:cxn modelId="{1325A690-951D-4E99-81BE-6A5FB94FB8D8}" type="presOf" srcId="{76E3D04E-B0BD-4D9A-BD8F-870EAD1F5A97}" destId="{27182554-CA98-4A7C-BEDF-8B954199C6F4}" srcOrd="0" destOrd="0" presId="urn:microsoft.com/office/officeart/2005/8/layout/vList2"/>
    <dgm:cxn modelId="{42FDD203-3292-489C-83C9-ABFA74EB4098}" type="presOf" srcId="{6E31E0A0-FD56-40E3-A958-AF09600DFEBC}" destId="{BA885693-AB10-4842-87CE-18BB2655311E}" srcOrd="0" destOrd="0" presId="urn:microsoft.com/office/officeart/2005/8/layout/vList2"/>
    <dgm:cxn modelId="{81B14264-9958-4993-B8AB-74FC68E7D4F5}" srcId="{6E31E0A0-FD56-40E3-A958-AF09600DFEBC}" destId="{5C72D154-C6D2-44CA-B2B1-0FF97EB550B5}" srcOrd="4" destOrd="0" parTransId="{EF7070FE-481E-4462-B597-9362C9EE8693}" sibTransId="{D9285D91-E17B-47F4-867C-C8A6F8FC6C9C}"/>
    <dgm:cxn modelId="{5A24371D-ED47-4560-AFB7-870167470339}" type="presOf" srcId="{46235C82-A7F8-4AAE-92B2-E8098A78EB9C}" destId="{BAB9B5F0-EDF9-4764-A5AF-37DE64EDE249}" srcOrd="0" destOrd="0" presId="urn:microsoft.com/office/officeart/2005/8/layout/vList2"/>
    <dgm:cxn modelId="{29392247-37C5-4439-B31B-67E3AE24F5A8}" srcId="{6E31E0A0-FD56-40E3-A958-AF09600DFEBC}" destId="{635D70B4-EA14-4C17-9BE8-312580442A53}" srcOrd="2" destOrd="0" parTransId="{1B916453-E979-430B-8C7B-3454505FD9FA}" sibTransId="{4BF746DD-2879-4E84-84E5-02A8C4E43C5F}"/>
    <dgm:cxn modelId="{39303265-495B-44A2-885F-CC534B07C3A6}" type="presOf" srcId="{D9901DFB-D83C-45A7-8850-7675229C50D3}" destId="{04AEEBE5-6786-4F7A-A65A-C4660521A4EE}" srcOrd="0" destOrd="0" presId="urn:microsoft.com/office/officeart/2005/8/layout/vList2"/>
    <dgm:cxn modelId="{678D48AC-D7E4-489B-AF7D-7AEB2D4EF662}" type="presParOf" srcId="{BA885693-AB10-4842-87CE-18BB2655311E}" destId="{BAB9B5F0-EDF9-4764-A5AF-37DE64EDE249}" srcOrd="0" destOrd="0" presId="urn:microsoft.com/office/officeart/2005/8/layout/vList2"/>
    <dgm:cxn modelId="{C11FAEBF-D907-48AB-9990-998E68B3FDF8}" type="presParOf" srcId="{BA885693-AB10-4842-87CE-18BB2655311E}" destId="{EEF1B9DB-A365-46DC-8FC6-E2858D764283}" srcOrd="1" destOrd="0" presId="urn:microsoft.com/office/officeart/2005/8/layout/vList2"/>
    <dgm:cxn modelId="{F4700C28-AC9D-4BFA-A17E-DDC0272AE583}" type="presParOf" srcId="{BA885693-AB10-4842-87CE-18BB2655311E}" destId="{04AEEBE5-6786-4F7A-A65A-C4660521A4EE}" srcOrd="2" destOrd="0" presId="urn:microsoft.com/office/officeart/2005/8/layout/vList2"/>
    <dgm:cxn modelId="{C51B0EC6-96FC-4D1A-B96B-D83658362B50}" type="presParOf" srcId="{BA885693-AB10-4842-87CE-18BB2655311E}" destId="{E58E7C1B-4253-4F35-941E-7C5E5E09054E}" srcOrd="3" destOrd="0" presId="urn:microsoft.com/office/officeart/2005/8/layout/vList2"/>
    <dgm:cxn modelId="{BF8147EE-C06C-472F-9F95-2E012C6CAD50}" type="presParOf" srcId="{BA885693-AB10-4842-87CE-18BB2655311E}" destId="{4B352862-8B0D-494E-8A2B-9FE40B3766FD}" srcOrd="4" destOrd="0" presId="urn:microsoft.com/office/officeart/2005/8/layout/vList2"/>
    <dgm:cxn modelId="{46AC3F11-4E41-4EDF-8D88-E0F37FF14579}" type="presParOf" srcId="{BA885693-AB10-4842-87CE-18BB2655311E}" destId="{BD999047-9F9D-48BA-A6A7-A3B7EBB7BD7C}" srcOrd="5" destOrd="0" presId="urn:microsoft.com/office/officeart/2005/8/layout/vList2"/>
    <dgm:cxn modelId="{9844508B-C8DE-47D3-9846-3E351B59B9B6}" type="presParOf" srcId="{BA885693-AB10-4842-87CE-18BB2655311E}" destId="{C878DEFA-BDEF-4C28-82AC-23C24C2E0112}" srcOrd="6" destOrd="0" presId="urn:microsoft.com/office/officeart/2005/8/layout/vList2"/>
    <dgm:cxn modelId="{4C6D558B-7210-41CD-B9A7-D390800F8C29}" type="presParOf" srcId="{BA885693-AB10-4842-87CE-18BB2655311E}" destId="{6D95CD9A-4980-418C-8F8E-E20777492663}" srcOrd="7" destOrd="0" presId="urn:microsoft.com/office/officeart/2005/8/layout/vList2"/>
    <dgm:cxn modelId="{87F5CF0E-4BA9-4A7A-90BC-051004CA9616}" type="presParOf" srcId="{BA885693-AB10-4842-87CE-18BB2655311E}" destId="{F5FC5F09-A9C5-4578-A987-DEC23F3AA0EA}" srcOrd="8" destOrd="0" presId="urn:microsoft.com/office/officeart/2005/8/layout/vList2"/>
    <dgm:cxn modelId="{1B72D501-754A-419A-85BC-276172C4098F}" type="presParOf" srcId="{BA885693-AB10-4842-87CE-18BB2655311E}" destId="{5BEAE9BA-6C79-4AE6-850D-026EC554E899}" srcOrd="9" destOrd="0" presId="urn:microsoft.com/office/officeart/2005/8/layout/vList2"/>
    <dgm:cxn modelId="{0147B644-945D-4485-9247-F24B576BFB2D}" type="presParOf" srcId="{BA885693-AB10-4842-87CE-18BB2655311E}" destId="{27182554-CA98-4A7C-BEDF-8B954199C6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AF880-4745-4B13-BF9D-8DAE574CD9F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27F7D7-AD67-4F29-930E-E7FD6EE4B924}">
      <dgm:prSet custT="1"/>
      <dgm:spPr/>
      <dgm:t>
        <a:bodyPr/>
        <a:lstStyle/>
        <a:p>
          <a:pPr rtl="0"/>
          <a:r>
            <a:rPr lang="en-US" sz="2200" dirty="0" smtClean="0"/>
            <a:t>Builds upon the existing WMO ETR </a:t>
          </a:r>
          <a:r>
            <a:rPr lang="en-US" sz="2200" dirty="0" err="1" smtClean="0"/>
            <a:t>Programme</a:t>
          </a:r>
          <a:r>
            <a:rPr lang="en-US" sz="2200" dirty="0" smtClean="0"/>
            <a:t> (RTC network, national </a:t>
          </a:r>
          <a:r>
            <a:rPr lang="en-US" sz="2200" dirty="0" err="1" smtClean="0"/>
            <a:t>centres</a:t>
          </a:r>
          <a:r>
            <a:rPr lang="en-US" sz="2200" dirty="0" smtClean="0"/>
            <a:t>, and other national and international training partners)</a:t>
          </a:r>
          <a:endParaRPr lang="en-US" sz="2200" dirty="0"/>
        </a:p>
      </dgm:t>
    </dgm:pt>
    <dgm:pt modelId="{66F2120D-0BC7-4501-9491-98E7AC7D1247}" type="parTrans" cxnId="{E6FEF132-8C79-4C64-A22A-298BE644B5F3}">
      <dgm:prSet/>
      <dgm:spPr/>
      <dgm:t>
        <a:bodyPr/>
        <a:lstStyle/>
        <a:p>
          <a:endParaRPr lang="en-US"/>
        </a:p>
      </dgm:t>
    </dgm:pt>
    <dgm:pt modelId="{472B77FC-D496-4D6E-81F6-9B0D704D9611}" type="sibTrans" cxnId="{E6FEF132-8C79-4C64-A22A-298BE644B5F3}">
      <dgm:prSet/>
      <dgm:spPr/>
      <dgm:t>
        <a:bodyPr/>
        <a:lstStyle/>
        <a:p>
          <a:endParaRPr lang="en-US"/>
        </a:p>
      </dgm:t>
    </dgm:pt>
    <dgm:pt modelId="{B4D801A0-C88C-49C5-B4BB-5C39A910C939}">
      <dgm:prSet custT="1"/>
      <dgm:spPr/>
      <dgm:t>
        <a:bodyPr/>
        <a:lstStyle/>
        <a:p>
          <a:pPr rtl="0"/>
          <a:r>
            <a:rPr lang="en-US" sz="2200" dirty="0" smtClean="0"/>
            <a:t>Activities should increase learning opportunities for Members, through (a) increased visibility, (b) sharing resources, (c) facilitating innovations, (d) promoting compliance, (e) enhancing quality.</a:t>
          </a:r>
          <a:endParaRPr lang="en-US" sz="2200" dirty="0"/>
        </a:p>
      </dgm:t>
    </dgm:pt>
    <dgm:pt modelId="{593998C2-0AE6-43FB-B928-CE91A9A3E853}" type="parTrans" cxnId="{3F8BB124-CBEB-46C2-A205-FFBB0B941056}">
      <dgm:prSet/>
      <dgm:spPr/>
      <dgm:t>
        <a:bodyPr/>
        <a:lstStyle/>
        <a:p>
          <a:endParaRPr lang="en-US"/>
        </a:p>
      </dgm:t>
    </dgm:pt>
    <dgm:pt modelId="{E27015A3-D9CB-445B-AD49-0C6D068FF239}" type="sibTrans" cxnId="{3F8BB124-CBEB-46C2-A205-FFBB0B941056}">
      <dgm:prSet/>
      <dgm:spPr/>
      <dgm:t>
        <a:bodyPr/>
        <a:lstStyle/>
        <a:p>
          <a:endParaRPr lang="en-US"/>
        </a:p>
      </dgm:t>
    </dgm:pt>
    <dgm:pt modelId="{7F4E0D93-5995-45C9-8A01-77C9875E90B9}">
      <dgm:prSet custT="1"/>
      <dgm:spPr/>
      <dgm:t>
        <a:bodyPr/>
        <a:lstStyle/>
        <a:p>
          <a:pPr rtl="0"/>
          <a:r>
            <a:rPr lang="en-US" sz="2200" dirty="0" smtClean="0"/>
            <a:t>WMO Global Campus is an ETRP initiative, not a new </a:t>
          </a:r>
          <a:r>
            <a:rPr lang="en-US" sz="2200" dirty="0" err="1" smtClean="0"/>
            <a:t>programme</a:t>
          </a:r>
          <a:r>
            <a:rPr lang="en-US" sz="2200" dirty="0" smtClean="0"/>
            <a:t> or a proposal to move all training online. </a:t>
          </a:r>
          <a:endParaRPr lang="en-US" sz="2200" dirty="0"/>
        </a:p>
      </dgm:t>
    </dgm:pt>
    <dgm:pt modelId="{C0172711-BEFD-4422-9297-8C00B5891253}" type="parTrans" cxnId="{9D51064E-540D-4DD8-BD8F-661F40A9CD92}">
      <dgm:prSet/>
      <dgm:spPr/>
      <dgm:t>
        <a:bodyPr/>
        <a:lstStyle/>
        <a:p>
          <a:endParaRPr lang="en-US"/>
        </a:p>
      </dgm:t>
    </dgm:pt>
    <dgm:pt modelId="{1AFE52F6-A98F-4559-AB6E-5633780116EE}" type="sibTrans" cxnId="{9D51064E-540D-4DD8-BD8F-661F40A9CD92}">
      <dgm:prSet/>
      <dgm:spPr/>
      <dgm:t>
        <a:bodyPr/>
        <a:lstStyle/>
        <a:p>
          <a:endParaRPr lang="en-US"/>
        </a:p>
      </dgm:t>
    </dgm:pt>
    <dgm:pt modelId="{C66071F8-388E-4E6A-8D32-4F12285A53FA}">
      <dgm:prSet custT="1"/>
      <dgm:spPr/>
      <dgm:t>
        <a:bodyPr/>
        <a:lstStyle/>
        <a:p>
          <a:pPr rtl="0"/>
          <a:r>
            <a:rPr lang="en-US" sz="2200" dirty="0" smtClean="0"/>
            <a:t>Collaboration, Cooperation, Sharing</a:t>
          </a:r>
          <a:endParaRPr lang="en-US" sz="2200" dirty="0"/>
        </a:p>
      </dgm:t>
    </dgm:pt>
    <dgm:pt modelId="{681E5ACB-F63B-468E-B91C-E8D873BF4999}" type="parTrans" cxnId="{A0027906-4ED0-465E-8D72-22892695005B}">
      <dgm:prSet/>
      <dgm:spPr/>
      <dgm:t>
        <a:bodyPr/>
        <a:lstStyle/>
        <a:p>
          <a:endParaRPr lang="en-US"/>
        </a:p>
      </dgm:t>
    </dgm:pt>
    <dgm:pt modelId="{3AF12AA2-392D-48B2-A6D5-1ABD20B9E8FB}" type="sibTrans" cxnId="{A0027906-4ED0-465E-8D72-22892695005B}">
      <dgm:prSet/>
      <dgm:spPr/>
      <dgm:t>
        <a:bodyPr/>
        <a:lstStyle/>
        <a:p>
          <a:endParaRPr lang="en-US"/>
        </a:p>
      </dgm:t>
    </dgm:pt>
    <dgm:pt modelId="{4B093AEB-A63E-448D-881C-92378997F3F8}" type="pres">
      <dgm:prSet presAssocID="{51BAF880-4745-4B13-BF9D-8DAE574CD9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B2DA0-32CC-4280-BE1E-F5A02BF0450B}" type="pres">
      <dgm:prSet presAssocID="{C66071F8-388E-4E6A-8D32-4F12285A53FA}" presName="parentText" presStyleLbl="node1" presStyleIdx="0" presStyleCnt="4" custScaleY="77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0AD90-B5EF-4A5F-A53D-33A040E011AB}" type="pres">
      <dgm:prSet presAssocID="{3AF12AA2-392D-48B2-A6D5-1ABD20B9E8FB}" presName="spacer" presStyleCnt="0"/>
      <dgm:spPr/>
    </dgm:pt>
    <dgm:pt modelId="{18AABCCE-C289-4754-916A-99BFCE671324}" type="pres">
      <dgm:prSet presAssocID="{BD27F7D7-AD67-4F29-930E-E7FD6EE4B9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3F4D2-7AF0-4591-BD03-8660D6D44357}" type="pres">
      <dgm:prSet presAssocID="{472B77FC-D496-4D6E-81F6-9B0D704D9611}" presName="spacer" presStyleCnt="0"/>
      <dgm:spPr/>
    </dgm:pt>
    <dgm:pt modelId="{98D3C1EA-4DDF-484A-AF4A-74E614E99F36}" type="pres">
      <dgm:prSet presAssocID="{B4D801A0-C88C-49C5-B4BB-5C39A910C9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3015A-CFF8-4DD3-B781-F8FCCA6999C1}" type="pres">
      <dgm:prSet presAssocID="{E27015A3-D9CB-445B-AD49-0C6D068FF239}" presName="spacer" presStyleCnt="0"/>
      <dgm:spPr/>
    </dgm:pt>
    <dgm:pt modelId="{F5E56930-7517-434A-A166-F7C90DBB3F35}" type="pres">
      <dgm:prSet presAssocID="{7F4E0D93-5995-45C9-8A01-77C9875E90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52DAE-C294-4542-9234-11E39A606B14}" type="presOf" srcId="{B4D801A0-C88C-49C5-B4BB-5C39A910C939}" destId="{98D3C1EA-4DDF-484A-AF4A-74E614E99F36}" srcOrd="0" destOrd="0" presId="urn:microsoft.com/office/officeart/2005/8/layout/vList2"/>
    <dgm:cxn modelId="{75D75892-DAAE-48D2-96BB-89C5CE4C11BC}" type="presOf" srcId="{BD27F7D7-AD67-4F29-930E-E7FD6EE4B924}" destId="{18AABCCE-C289-4754-916A-99BFCE671324}" srcOrd="0" destOrd="0" presId="urn:microsoft.com/office/officeart/2005/8/layout/vList2"/>
    <dgm:cxn modelId="{33C0193A-4C8E-4DEF-868C-9E172677CC3B}" type="presOf" srcId="{51BAF880-4745-4B13-BF9D-8DAE574CD9FC}" destId="{4B093AEB-A63E-448D-881C-92378997F3F8}" srcOrd="0" destOrd="0" presId="urn:microsoft.com/office/officeart/2005/8/layout/vList2"/>
    <dgm:cxn modelId="{08F3439A-E484-41C8-8396-028CC0EBF7A1}" type="presOf" srcId="{C66071F8-388E-4E6A-8D32-4F12285A53FA}" destId="{921B2DA0-32CC-4280-BE1E-F5A02BF0450B}" srcOrd="0" destOrd="0" presId="urn:microsoft.com/office/officeart/2005/8/layout/vList2"/>
    <dgm:cxn modelId="{48BF6F67-631F-4326-98AA-44989220CB59}" type="presOf" srcId="{7F4E0D93-5995-45C9-8A01-77C9875E90B9}" destId="{F5E56930-7517-434A-A166-F7C90DBB3F35}" srcOrd="0" destOrd="0" presId="urn:microsoft.com/office/officeart/2005/8/layout/vList2"/>
    <dgm:cxn modelId="{E6FEF132-8C79-4C64-A22A-298BE644B5F3}" srcId="{51BAF880-4745-4B13-BF9D-8DAE574CD9FC}" destId="{BD27F7D7-AD67-4F29-930E-E7FD6EE4B924}" srcOrd="1" destOrd="0" parTransId="{66F2120D-0BC7-4501-9491-98E7AC7D1247}" sibTransId="{472B77FC-D496-4D6E-81F6-9B0D704D9611}"/>
    <dgm:cxn modelId="{3F8BB124-CBEB-46C2-A205-FFBB0B941056}" srcId="{51BAF880-4745-4B13-BF9D-8DAE574CD9FC}" destId="{B4D801A0-C88C-49C5-B4BB-5C39A910C939}" srcOrd="2" destOrd="0" parTransId="{593998C2-0AE6-43FB-B928-CE91A9A3E853}" sibTransId="{E27015A3-D9CB-445B-AD49-0C6D068FF239}"/>
    <dgm:cxn modelId="{9D51064E-540D-4DD8-BD8F-661F40A9CD92}" srcId="{51BAF880-4745-4B13-BF9D-8DAE574CD9FC}" destId="{7F4E0D93-5995-45C9-8A01-77C9875E90B9}" srcOrd="3" destOrd="0" parTransId="{C0172711-BEFD-4422-9297-8C00B5891253}" sibTransId="{1AFE52F6-A98F-4559-AB6E-5633780116EE}"/>
    <dgm:cxn modelId="{A0027906-4ED0-465E-8D72-22892695005B}" srcId="{51BAF880-4745-4B13-BF9D-8DAE574CD9FC}" destId="{C66071F8-388E-4E6A-8D32-4F12285A53FA}" srcOrd="0" destOrd="0" parTransId="{681E5ACB-F63B-468E-B91C-E8D873BF4999}" sibTransId="{3AF12AA2-392D-48B2-A6D5-1ABD20B9E8FB}"/>
    <dgm:cxn modelId="{DB33E9BC-E316-4E5C-BC50-E6F7D3A70F88}" type="presParOf" srcId="{4B093AEB-A63E-448D-881C-92378997F3F8}" destId="{921B2DA0-32CC-4280-BE1E-F5A02BF0450B}" srcOrd="0" destOrd="0" presId="urn:microsoft.com/office/officeart/2005/8/layout/vList2"/>
    <dgm:cxn modelId="{B1A09785-1390-4A42-8E80-2F6044E17221}" type="presParOf" srcId="{4B093AEB-A63E-448D-881C-92378997F3F8}" destId="{B4B0AD90-B5EF-4A5F-A53D-33A040E011AB}" srcOrd="1" destOrd="0" presId="urn:microsoft.com/office/officeart/2005/8/layout/vList2"/>
    <dgm:cxn modelId="{05A52A8D-5772-4B1F-979B-63ADCBE7C382}" type="presParOf" srcId="{4B093AEB-A63E-448D-881C-92378997F3F8}" destId="{18AABCCE-C289-4754-916A-99BFCE671324}" srcOrd="2" destOrd="0" presId="urn:microsoft.com/office/officeart/2005/8/layout/vList2"/>
    <dgm:cxn modelId="{C721D035-E387-465F-9CCD-0A4773C9135B}" type="presParOf" srcId="{4B093AEB-A63E-448D-881C-92378997F3F8}" destId="{C843F4D2-7AF0-4591-BD03-8660D6D44357}" srcOrd="3" destOrd="0" presId="urn:microsoft.com/office/officeart/2005/8/layout/vList2"/>
    <dgm:cxn modelId="{6A0DE6D8-3E0B-4334-BB61-53E437B6BC4F}" type="presParOf" srcId="{4B093AEB-A63E-448D-881C-92378997F3F8}" destId="{98D3C1EA-4DDF-484A-AF4A-74E614E99F36}" srcOrd="4" destOrd="0" presId="urn:microsoft.com/office/officeart/2005/8/layout/vList2"/>
    <dgm:cxn modelId="{2CF175C0-D048-4982-B2BC-C5A985BA211B}" type="presParOf" srcId="{4B093AEB-A63E-448D-881C-92378997F3F8}" destId="{12C3015A-CFF8-4DD3-B781-F8FCCA6999C1}" srcOrd="5" destOrd="0" presId="urn:microsoft.com/office/officeart/2005/8/layout/vList2"/>
    <dgm:cxn modelId="{368492CF-57A0-4B49-BE9E-2B811E7317F6}" type="presParOf" srcId="{4B093AEB-A63E-448D-881C-92378997F3F8}" destId="{F5E56930-7517-434A-A166-F7C90DBB3F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BFFE7-D90E-4299-A4BC-D7E1165B607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FBF235-B6FB-4F80-BA30-8BB7F0E1FD4B}">
      <dgm:prSet/>
      <dgm:spPr/>
      <dgm:t>
        <a:bodyPr/>
        <a:lstStyle/>
        <a:p>
          <a:pPr rtl="0"/>
          <a:r>
            <a:rPr lang="en-US" b="1" dirty="0" smtClean="0"/>
            <a:t>WMO Symposium on Education and Training-13</a:t>
          </a:r>
          <a:r>
            <a:rPr lang="en-US" dirty="0" smtClean="0"/>
            <a:t>: “…the feasibility activities in the WMO Global Campus demonstration show positive progress. SYMET-13 recommends the WMO Global Campus concept is further developed by the WMO Education and Training community for operational implementation during the 2020 to 2023 Financial period.”</a:t>
          </a:r>
          <a:endParaRPr lang="en-US" dirty="0"/>
        </a:p>
      </dgm:t>
    </dgm:pt>
    <dgm:pt modelId="{FD1320A8-2A89-473E-8535-71BE384D2D3C}" type="parTrans" cxnId="{2BD192F0-680A-4607-ADA1-488797EC7AB4}">
      <dgm:prSet/>
      <dgm:spPr/>
      <dgm:t>
        <a:bodyPr/>
        <a:lstStyle/>
        <a:p>
          <a:endParaRPr lang="en-US"/>
        </a:p>
      </dgm:t>
    </dgm:pt>
    <dgm:pt modelId="{CAE029AF-AF64-40A9-9C50-C41711B6AC4C}" type="sibTrans" cxnId="{2BD192F0-680A-4607-ADA1-488797EC7AB4}">
      <dgm:prSet/>
      <dgm:spPr/>
      <dgm:t>
        <a:bodyPr/>
        <a:lstStyle/>
        <a:p>
          <a:endParaRPr lang="en-US"/>
        </a:p>
      </dgm:t>
    </dgm:pt>
    <dgm:pt modelId="{6A887762-C370-4F5B-A9E3-3B2EBE59C8F0}">
      <dgm:prSet/>
      <dgm:spPr/>
      <dgm:t>
        <a:bodyPr/>
        <a:lstStyle/>
        <a:p>
          <a:pPr rtl="0"/>
          <a:r>
            <a:rPr lang="en-US" b="1" dirty="0" smtClean="0"/>
            <a:t>WMO EC Panel on ETR</a:t>
          </a:r>
          <a:r>
            <a:rPr lang="en-US" dirty="0" smtClean="0"/>
            <a:t>: “… </a:t>
          </a:r>
          <a:r>
            <a:rPr lang="en-US" b="1" dirty="0" smtClean="0"/>
            <a:t>decides </a:t>
          </a:r>
          <a:r>
            <a:rPr lang="en-US" dirty="0" smtClean="0"/>
            <a:t>to endorse the WMO Global Campus initiative for developing a coordinated and collaborative network of institutions that work together to meet the growing education and training needs of WMO Members…” </a:t>
          </a:r>
          <a:endParaRPr lang="en-US" dirty="0"/>
        </a:p>
      </dgm:t>
    </dgm:pt>
    <dgm:pt modelId="{36CC6B76-C848-422B-BDE8-182B94504C39}" type="parTrans" cxnId="{040B6851-F09B-4248-AFA8-C31005D338B7}">
      <dgm:prSet/>
      <dgm:spPr/>
      <dgm:t>
        <a:bodyPr/>
        <a:lstStyle/>
        <a:p>
          <a:endParaRPr lang="en-US"/>
        </a:p>
      </dgm:t>
    </dgm:pt>
    <dgm:pt modelId="{584D6B56-CA84-4778-ADB8-B355C241EA64}" type="sibTrans" cxnId="{040B6851-F09B-4248-AFA8-C31005D338B7}">
      <dgm:prSet/>
      <dgm:spPr/>
      <dgm:t>
        <a:bodyPr/>
        <a:lstStyle/>
        <a:p>
          <a:endParaRPr lang="en-US"/>
        </a:p>
      </dgm:t>
    </dgm:pt>
    <dgm:pt modelId="{888A7201-BD04-4485-8B51-981EC4DE419F}">
      <dgm:prSet/>
      <dgm:spPr/>
      <dgm:t>
        <a:bodyPr/>
        <a:lstStyle/>
        <a:p>
          <a:pPr rtl="0"/>
          <a:r>
            <a:rPr lang="en-US" b="1" i="0" dirty="0" smtClean="0"/>
            <a:t>Executive Council -70</a:t>
          </a:r>
          <a:r>
            <a:rPr lang="en-US" b="0" i="0" dirty="0" smtClean="0"/>
            <a:t>: “…</a:t>
          </a:r>
          <a:r>
            <a:rPr lang="en-US" b="1" i="0" dirty="0" smtClean="0"/>
            <a:t>decides</a:t>
          </a:r>
          <a:r>
            <a:rPr lang="en-US" b="0" i="0" dirty="0" smtClean="0"/>
            <a:t> to endorse the WMO Global Campus initiative …, building upon the existing network of WMO Regional Training </a:t>
          </a:r>
          <a:r>
            <a:rPr lang="en-US" b="0" i="0" dirty="0" err="1" smtClean="0"/>
            <a:t>Centres</a:t>
          </a:r>
          <a:r>
            <a:rPr lang="en-US" b="0" i="0" dirty="0" smtClean="0"/>
            <a:t> (RTCs) and other WMO training partners.</a:t>
          </a:r>
          <a:endParaRPr lang="en-US" dirty="0"/>
        </a:p>
      </dgm:t>
    </dgm:pt>
    <dgm:pt modelId="{00F05D22-C4AB-44DD-BF14-4B922AEA183E}" type="parTrans" cxnId="{F60A0202-6492-43A4-9729-4ED15EEB87E1}">
      <dgm:prSet/>
      <dgm:spPr/>
      <dgm:t>
        <a:bodyPr/>
        <a:lstStyle/>
        <a:p>
          <a:endParaRPr lang="en-US"/>
        </a:p>
      </dgm:t>
    </dgm:pt>
    <dgm:pt modelId="{56BB5C6F-B481-42BC-AE1B-B5A87B3C03E3}" type="sibTrans" cxnId="{F60A0202-6492-43A4-9729-4ED15EEB87E1}">
      <dgm:prSet/>
      <dgm:spPr/>
      <dgm:t>
        <a:bodyPr/>
        <a:lstStyle/>
        <a:p>
          <a:endParaRPr lang="en-US"/>
        </a:p>
      </dgm:t>
    </dgm:pt>
    <dgm:pt modelId="{EC81CB3E-2B78-4CBA-8280-6C10559749E8}" type="pres">
      <dgm:prSet presAssocID="{121BFFE7-D90E-4299-A4BC-D7E1165B6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F2D9F4-6448-49C3-ACBC-9D9964ABB03B}" type="pres">
      <dgm:prSet presAssocID="{91FBF235-B6FB-4F80-BA30-8BB7F0E1FD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EAFF7-7210-43B8-BE60-C03E420251A9}" type="pres">
      <dgm:prSet presAssocID="{CAE029AF-AF64-40A9-9C50-C41711B6AC4C}" presName="spacer" presStyleCnt="0"/>
      <dgm:spPr/>
    </dgm:pt>
    <dgm:pt modelId="{731923F3-A160-40BD-8B58-6258DC727620}" type="pres">
      <dgm:prSet presAssocID="{6A887762-C370-4F5B-A9E3-3B2EBE59C8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12372-7F7F-43E9-9450-E20E351514CA}" type="pres">
      <dgm:prSet presAssocID="{584D6B56-CA84-4778-ADB8-B355C241EA64}" presName="spacer" presStyleCnt="0"/>
      <dgm:spPr/>
    </dgm:pt>
    <dgm:pt modelId="{92616AF2-0C57-42FF-A4F5-0F3EC0653BC3}" type="pres">
      <dgm:prSet presAssocID="{888A7201-BD04-4485-8B51-981EC4DE41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AE521-2808-4C18-85F8-9D01DD54B0A1}" type="presOf" srcId="{6A887762-C370-4F5B-A9E3-3B2EBE59C8F0}" destId="{731923F3-A160-40BD-8B58-6258DC727620}" srcOrd="0" destOrd="0" presId="urn:microsoft.com/office/officeart/2005/8/layout/vList2"/>
    <dgm:cxn modelId="{9AC3C2E4-C4A8-4F07-A1F6-A030ED1DA6F9}" type="presOf" srcId="{91FBF235-B6FB-4F80-BA30-8BB7F0E1FD4B}" destId="{DBF2D9F4-6448-49C3-ACBC-9D9964ABB03B}" srcOrd="0" destOrd="0" presId="urn:microsoft.com/office/officeart/2005/8/layout/vList2"/>
    <dgm:cxn modelId="{F60A0202-6492-43A4-9729-4ED15EEB87E1}" srcId="{121BFFE7-D90E-4299-A4BC-D7E1165B6074}" destId="{888A7201-BD04-4485-8B51-981EC4DE419F}" srcOrd="2" destOrd="0" parTransId="{00F05D22-C4AB-44DD-BF14-4B922AEA183E}" sibTransId="{56BB5C6F-B481-42BC-AE1B-B5A87B3C03E3}"/>
    <dgm:cxn modelId="{2BD192F0-680A-4607-ADA1-488797EC7AB4}" srcId="{121BFFE7-D90E-4299-A4BC-D7E1165B6074}" destId="{91FBF235-B6FB-4F80-BA30-8BB7F0E1FD4B}" srcOrd="0" destOrd="0" parTransId="{FD1320A8-2A89-473E-8535-71BE384D2D3C}" sibTransId="{CAE029AF-AF64-40A9-9C50-C41711B6AC4C}"/>
    <dgm:cxn modelId="{F387B43B-9BB1-4B67-9110-A8C1BBCE5BE4}" type="presOf" srcId="{121BFFE7-D90E-4299-A4BC-D7E1165B6074}" destId="{EC81CB3E-2B78-4CBA-8280-6C10559749E8}" srcOrd="0" destOrd="0" presId="urn:microsoft.com/office/officeart/2005/8/layout/vList2"/>
    <dgm:cxn modelId="{040B6851-F09B-4248-AFA8-C31005D338B7}" srcId="{121BFFE7-D90E-4299-A4BC-D7E1165B6074}" destId="{6A887762-C370-4F5B-A9E3-3B2EBE59C8F0}" srcOrd="1" destOrd="0" parTransId="{36CC6B76-C848-422B-BDE8-182B94504C39}" sibTransId="{584D6B56-CA84-4778-ADB8-B355C241EA64}"/>
    <dgm:cxn modelId="{32193C95-A697-4848-814E-4A6FEC56CE04}" type="presOf" srcId="{888A7201-BD04-4485-8B51-981EC4DE419F}" destId="{92616AF2-0C57-42FF-A4F5-0F3EC0653BC3}" srcOrd="0" destOrd="0" presId="urn:microsoft.com/office/officeart/2005/8/layout/vList2"/>
    <dgm:cxn modelId="{5759CDC8-E2D4-4B7A-9DE4-B9033F1D9A6C}" type="presParOf" srcId="{EC81CB3E-2B78-4CBA-8280-6C10559749E8}" destId="{DBF2D9F4-6448-49C3-ACBC-9D9964ABB03B}" srcOrd="0" destOrd="0" presId="urn:microsoft.com/office/officeart/2005/8/layout/vList2"/>
    <dgm:cxn modelId="{AD64CAB3-19A4-4084-8163-517CF8F1C8B2}" type="presParOf" srcId="{EC81CB3E-2B78-4CBA-8280-6C10559749E8}" destId="{CC1EAFF7-7210-43B8-BE60-C03E420251A9}" srcOrd="1" destOrd="0" presId="urn:microsoft.com/office/officeart/2005/8/layout/vList2"/>
    <dgm:cxn modelId="{2A00A102-746A-49E7-8B98-7D1AD352CD4B}" type="presParOf" srcId="{EC81CB3E-2B78-4CBA-8280-6C10559749E8}" destId="{731923F3-A160-40BD-8B58-6258DC727620}" srcOrd="2" destOrd="0" presId="urn:microsoft.com/office/officeart/2005/8/layout/vList2"/>
    <dgm:cxn modelId="{1A9AEB0F-E04D-462C-9785-3446F843D12C}" type="presParOf" srcId="{EC81CB3E-2B78-4CBA-8280-6C10559749E8}" destId="{F2912372-7F7F-43E9-9450-E20E351514CA}" srcOrd="3" destOrd="0" presId="urn:microsoft.com/office/officeart/2005/8/layout/vList2"/>
    <dgm:cxn modelId="{2D1F560B-46A4-47D6-8F4B-378D91912295}" type="presParOf" srcId="{EC81CB3E-2B78-4CBA-8280-6C10559749E8}" destId="{92616AF2-0C57-42FF-A4F5-0F3EC0653B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C860E-48EE-41C6-8EE2-73419D2CFCF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9E4AC5-0F93-485A-9965-A292EFFDC2FC}">
      <dgm:prSet/>
      <dgm:spPr/>
      <dgm:t>
        <a:bodyPr/>
        <a:lstStyle/>
        <a:p>
          <a:pPr rtl="0"/>
          <a:r>
            <a:rPr lang="en-US" smtClean="0"/>
            <a:t>Access to</a:t>
          </a:r>
          <a:endParaRPr lang="en-US"/>
        </a:p>
      </dgm:t>
    </dgm:pt>
    <dgm:pt modelId="{EE247A17-B62E-41F1-A415-7B1A10A38649}" type="parTrans" cxnId="{96254AD6-40CA-4488-A6A6-C01D305923DF}">
      <dgm:prSet/>
      <dgm:spPr/>
      <dgm:t>
        <a:bodyPr/>
        <a:lstStyle/>
        <a:p>
          <a:endParaRPr lang="en-US"/>
        </a:p>
      </dgm:t>
    </dgm:pt>
    <dgm:pt modelId="{2A61ECF3-6CE8-453A-AFD3-50D05CDD055B}" type="sibTrans" cxnId="{96254AD6-40CA-4488-A6A6-C01D305923DF}">
      <dgm:prSet/>
      <dgm:spPr/>
      <dgm:t>
        <a:bodyPr/>
        <a:lstStyle/>
        <a:p>
          <a:endParaRPr lang="en-US"/>
        </a:p>
      </dgm:t>
    </dgm:pt>
    <dgm:pt modelId="{A2F94BF2-A5FD-4829-8A72-868744ACC647}">
      <dgm:prSet/>
      <dgm:spPr/>
      <dgm:t>
        <a:bodyPr/>
        <a:lstStyle/>
        <a:p>
          <a:pPr rtl="0"/>
          <a:r>
            <a:rPr lang="en-US" smtClean="0"/>
            <a:t>Events calendar</a:t>
          </a:r>
          <a:endParaRPr lang="en-US"/>
        </a:p>
      </dgm:t>
    </dgm:pt>
    <dgm:pt modelId="{B18427D3-E201-4B6E-B2F8-11ECD3C99223}" type="parTrans" cxnId="{0EE8C2FD-1311-432B-8828-F62B3125812F}">
      <dgm:prSet/>
      <dgm:spPr/>
      <dgm:t>
        <a:bodyPr/>
        <a:lstStyle/>
        <a:p>
          <a:endParaRPr lang="en-US"/>
        </a:p>
      </dgm:t>
    </dgm:pt>
    <dgm:pt modelId="{801E2712-23A1-4FEB-9B58-3503FF473406}" type="sibTrans" cxnId="{0EE8C2FD-1311-432B-8828-F62B3125812F}">
      <dgm:prSet/>
      <dgm:spPr/>
      <dgm:t>
        <a:bodyPr/>
        <a:lstStyle/>
        <a:p>
          <a:endParaRPr lang="en-US"/>
        </a:p>
      </dgm:t>
    </dgm:pt>
    <dgm:pt modelId="{7748863B-9248-484B-A7F2-B15A572D30A4}">
      <dgm:prSet/>
      <dgm:spPr/>
      <dgm:t>
        <a:bodyPr/>
        <a:lstStyle/>
        <a:p>
          <a:pPr rtl="0"/>
          <a:r>
            <a:rPr lang="en-US" smtClean="0"/>
            <a:t>Learning resources library</a:t>
          </a:r>
          <a:endParaRPr lang="en-US"/>
        </a:p>
      </dgm:t>
    </dgm:pt>
    <dgm:pt modelId="{2ED4CEEA-B628-4558-BCEE-4EE4B6DF751D}" type="parTrans" cxnId="{BCCCB6E9-F0D2-4AE1-90B9-0D2D6A9CD464}">
      <dgm:prSet/>
      <dgm:spPr/>
      <dgm:t>
        <a:bodyPr/>
        <a:lstStyle/>
        <a:p>
          <a:endParaRPr lang="en-US"/>
        </a:p>
      </dgm:t>
    </dgm:pt>
    <dgm:pt modelId="{8D575213-604B-428D-9FEF-C0933627A14C}" type="sibTrans" cxnId="{BCCCB6E9-F0D2-4AE1-90B9-0D2D6A9CD464}">
      <dgm:prSet/>
      <dgm:spPr/>
      <dgm:t>
        <a:bodyPr/>
        <a:lstStyle/>
        <a:p>
          <a:endParaRPr lang="en-US"/>
        </a:p>
      </dgm:t>
    </dgm:pt>
    <dgm:pt modelId="{DF2EF6E2-5C3F-4911-86B8-B097FAAFE8A3}">
      <dgm:prSet/>
      <dgm:spPr/>
      <dgm:t>
        <a:bodyPr/>
        <a:lstStyle/>
        <a:p>
          <a:pPr rtl="0"/>
          <a:r>
            <a:rPr lang="en-US" smtClean="0"/>
            <a:t>Regional resources</a:t>
          </a:r>
          <a:endParaRPr lang="en-US"/>
        </a:p>
      </dgm:t>
    </dgm:pt>
    <dgm:pt modelId="{4D7C6014-5899-4D35-BCA4-F9605ED3D58E}" type="parTrans" cxnId="{CE3D8EE7-8D04-4B25-8140-69CA90A9D8E7}">
      <dgm:prSet/>
      <dgm:spPr/>
      <dgm:t>
        <a:bodyPr/>
        <a:lstStyle/>
        <a:p>
          <a:endParaRPr lang="en-US"/>
        </a:p>
      </dgm:t>
    </dgm:pt>
    <dgm:pt modelId="{7488DA44-0E61-4C7E-8D3C-7916729639A4}" type="sibTrans" cxnId="{CE3D8EE7-8D04-4B25-8140-69CA90A9D8E7}">
      <dgm:prSet/>
      <dgm:spPr/>
      <dgm:t>
        <a:bodyPr/>
        <a:lstStyle/>
        <a:p>
          <a:endParaRPr lang="en-US"/>
        </a:p>
      </dgm:t>
    </dgm:pt>
    <dgm:pt modelId="{D5C7EC10-819B-4FBF-A1D3-D8539AA7F764}">
      <dgm:prSet/>
      <dgm:spPr/>
      <dgm:t>
        <a:bodyPr/>
        <a:lstStyle/>
        <a:p>
          <a:pPr rtl="0"/>
          <a:r>
            <a:rPr lang="en-US" smtClean="0"/>
            <a:t>Social media</a:t>
          </a:r>
          <a:endParaRPr lang="en-US"/>
        </a:p>
      </dgm:t>
    </dgm:pt>
    <dgm:pt modelId="{84DA03DA-F114-4490-887A-B4BC98BD2B85}" type="parTrans" cxnId="{EDAADDBA-259A-4D94-B9DE-204B90E67C8F}">
      <dgm:prSet/>
      <dgm:spPr/>
      <dgm:t>
        <a:bodyPr/>
        <a:lstStyle/>
        <a:p>
          <a:endParaRPr lang="en-US"/>
        </a:p>
      </dgm:t>
    </dgm:pt>
    <dgm:pt modelId="{13A9000B-733C-472D-B44C-F862D6664D62}" type="sibTrans" cxnId="{EDAADDBA-259A-4D94-B9DE-204B90E67C8F}">
      <dgm:prSet/>
      <dgm:spPr/>
      <dgm:t>
        <a:bodyPr/>
        <a:lstStyle/>
        <a:p>
          <a:endParaRPr lang="en-US"/>
        </a:p>
      </dgm:t>
    </dgm:pt>
    <dgm:pt modelId="{3239EBFF-F73D-4F62-936E-C2889180E8C7}">
      <dgm:prSet/>
      <dgm:spPr/>
      <dgm:t>
        <a:bodyPr/>
        <a:lstStyle/>
        <a:p>
          <a:pPr rtl="0"/>
          <a:r>
            <a:rPr lang="en-US" dirty="0" smtClean="0"/>
            <a:t>Collaborative projects</a:t>
          </a:r>
          <a:endParaRPr lang="en-US" dirty="0"/>
        </a:p>
      </dgm:t>
    </dgm:pt>
    <dgm:pt modelId="{AD92F732-455C-4011-9687-25B3B9B88C8F}" type="parTrans" cxnId="{EA5A6A7B-5C45-4EAA-91E5-32AF2B875DE2}">
      <dgm:prSet/>
      <dgm:spPr/>
      <dgm:t>
        <a:bodyPr/>
        <a:lstStyle/>
        <a:p>
          <a:endParaRPr lang="en-US"/>
        </a:p>
      </dgm:t>
    </dgm:pt>
    <dgm:pt modelId="{AB66436D-DEF5-47F5-A89D-4D64DB64237E}" type="sibTrans" cxnId="{EA5A6A7B-5C45-4EAA-91E5-32AF2B875DE2}">
      <dgm:prSet/>
      <dgm:spPr/>
      <dgm:t>
        <a:bodyPr/>
        <a:lstStyle/>
        <a:p>
          <a:endParaRPr lang="en-US"/>
        </a:p>
      </dgm:t>
    </dgm:pt>
    <dgm:pt modelId="{7777CEA5-8CB0-43EF-8EEF-E6E7AEB0C28C}">
      <dgm:prSet/>
      <dgm:spPr/>
      <dgm:t>
        <a:bodyPr/>
        <a:lstStyle/>
        <a:p>
          <a:pPr rtl="0"/>
          <a:r>
            <a:rPr lang="en-US" dirty="0" smtClean="0"/>
            <a:t>Global Campus Roadmap</a:t>
          </a:r>
          <a:endParaRPr lang="en-US" dirty="0"/>
        </a:p>
      </dgm:t>
    </dgm:pt>
    <dgm:pt modelId="{DAB918E6-12E4-474E-82C4-9CE954822AE0}" type="parTrans" cxnId="{E5AFE53B-D59C-41F4-8C63-11297B5D6A20}">
      <dgm:prSet/>
      <dgm:spPr/>
      <dgm:t>
        <a:bodyPr/>
        <a:lstStyle/>
        <a:p>
          <a:endParaRPr lang="en-US"/>
        </a:p>
      </dgm:t>
    </dgm:pt>
    <dgm:pt modelId="{18CBA8CC-9EB1-4AE9-AA34-2212391A44CA}" type="sibTrans" cxnId="{E5AFE53B-D59C-41F4-8C63-11297B5D6A20}">
      <dgm:prSet/>
      <dgm:spPr/>
      <dgm:t>
        <a:bodyPr/>
        <a:lstStyle/>
        <a:p>
          <a:endParaRPr lang="en-US"/>
        </a:p>
      </dgm:t>
    </dgm:pt>
    <dgm:pt modelId="{69771AB5-C924-4A93-ABDA-76C1A19312A5}" type="pres">
      <dgm:prSet presAssocID="{066C860E-48EE-41C6-8EE2-73419D2CF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C3D81-D041-49D4-A7CA-15606578BCE5}" type="pres">
      <dgm:prSet presAssocID="{009E4AC5-0F93-485A-9965-A292EFFDC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B89F-9B37-4800-8B79-F668A922A3D6}" type="pres">
      <dgm:prSet presAssocID="{009E4AC5-0F93-485A-9965-A292EFFDC2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D8EE7-8D04-4B25-8140-69CA90A9D8E7}" srcId="{009E4AC5-0F93-485A-9965-A292EFFDC2FC}" destId="{DF2EF6E2-5C3F-4911-86B8-B097FAAFE8A3}" srcOrd="2" destOrd="0" parTransId="{4D7C6014-5899-4D35-BCA4-F9605ED3D58E}" sibTransId="{7488DA44-0E61-4C7E-8D3C-7916729639A4}"/>
    <dgm:cxn modelId="{69844FDC-9196-406C-AC9F-0112E9C6A52D}" type="presOf" srcId="{DF2EF6E2-5C3F-4911-86B8-B097FAAFE8A3}" destId="{8348B89F-9B37-4800-8B79-F668A922A3D6}" srcOrd="0" destOrd="2" presId="urn:microsoft.com/office/officeart/2005/8/layout/vList2"/>
    <dgm:cxn modelId="{BCCCB6E9-F0D2-4AE1-90B9-0D2D6A9CD464}" srcId="{009E4AC5-0F93-485A-9965-A292EFFDC2FC}" destId="{7748863B-9248-484B-A7F2-B15A572D30A4}" srcOrd="1" destOrd="0" parTransId="{2ED4CEEA-B628-4558-BCEE-4EE4B6DF751D}" sibTransId="{8D575213-604B-428D-9FEF-C0933627A14C}"/>
    <dgm:cxn modelId="{DE867260-BAB7-4E01-873A-CE4430CA068F}" type="presOf" srcId="{7748863B-9248-484B-A7F2-B15A572D30A4}" destId="{8348B89F-9B37-4800-8B79-F668A922A3D6}" srcOrd="0" destOrd="1" presId="urn:microsoft.com/office/officeart/2005/8/layout/vList2"/>
    <dgm:cxn modelId="{EDAADDBA-259A-4D94-B9DE-204B90E67C8F}" srcId="{009E4AC5-0F93-485A-9965-A292EFFDC2FC}" destId="{D5C7EC10-819B-4FBF-A1D3-D8539AA7F764}" srcOrd="3" destOrd="0" parTransId="{84DA03DA-F114-4490-887A-B4BC98BD2B85}" sibTransId="{13A9000B-733C-472D-B44C-F862D6664D62}"/>
    <dgm:cxn modelId="{DA754CD2-D4A1-4AD5-BE97-C34B232836DB}" type="presOf" srcId="{A2F94BF2-A5FD-4829-8A72-868744ACC647}" destId="{8348B89F-9B37-4800-8B79-F668A922A3D6}" srcOrd="0" destOrd="0" presId="urn:microsoft.com/office/officeart/2005/8/layout/vList2"/>
    <dgm:cxn modelId="{E5AFE53B-D59C-41F4-8C63-11297B5D6A20}" srcId="{009E4AC5-0F93-485A-9965-A292EFFDC2FC}" destId="{7777CEA5-8CB0-43EF-8EEF-E6E7AEB0C28C}" srcOrd="5" destOrd="0" parTransId="{DAB918E6-12E4-474E-82C4-9CE954822AE0}" sibTransId="{18CBA8CC-9EB1-4AE9-AA34-2212391A44CA}"/>
    <dgm:cxn modelId="{6635756D-3FA8-479D-A776-AF22D39BBF9A}" type="presOf" srcId="{7777CEA5-8CB0-43EF-8EEF-E6E7AEB0C28C}" destId="{8348B89F-9B37-4800-8B79-F668A922A3D6}" srcOrd="0" destOrd="5" presId="urn:microsoft.com/office/officeart/2005/8/layout/vList2"/>
    <dgm:cxn modelId="{0B9076F3-0C0E-447B-BE7F-D4C034678F82}" type="presOf" srcId="{3239EBFF-F73D-4F62-936E-C2889180E8C7}" destId="{8348B89F-9B37-4800-8B79-F668A922A3D6}" srcOrd="0" destOrd="4" presId="urn:microsoft.com/office/officeart/2005/8/layout/vList2"/>
    <dgm:cxn modelId="{3E022BAA-6C87-45DF-945A-7C2A69FC0360}" type="presOf" srcId="{009E4AC5-0F93-485A-9965-A292EFFDC2FC}" destId="{F17C3D81-D041-49D4-A7CA-15606578BCE5}" srcOrd="0" destOrd="0" presId="urn:microsoft.com/office/officeart/2005/8/layout/vList2"/>
    <dgm:cxn modelId="{0EE8C2FD-1311-432B-8828-F62B3125812F}" srcId="{009E4AC5-0F93-485A-9965-A292EFFDC2FC}" destId="{A2F94BF2-A5FD-4829-8A72-868744ACC647}" srcOrd="0" destOrd="0" parTransId="{B18427D3-E201-4B6E-B2F8-11ECD3C99223}" sibTransId="{801E2712-23A1-4FEB-9B58-3503FF473406}"/>
    <dgm:cxn modelId="{EA5A6A7B-5C45-4EAA-91E5-32AF2B875DE2}" srcId="{009E4AC5-0F93-485A-9965-A292EFFDC2FC}" destId="{3239EBFF-F73D-4F62-936E-C2889180E8C7}" srcOrd="4" destOrd="0" parTransId="{AD92F732-455C-4011-9687-25B3B9B88C8F}" sibTransId="{AB66436D-DEF5-47F5-A89D-4D64DB64237E}"/>
    <dgm:cxn modelId="{B11EF354-7BE7-4A10-A9F0-DC766E9F6333}" type="presOf" srcId="{D5C7EC10-819B-4FBF-A1D3-D8539AA7F764}" destId="{8348B89F-9B37-4800-8B79-F668A922A3D6}" srcOrd="0" destOrd="3" presId="urn:microsoft.com/office/officeart/2005/8/layout/vList2"/>
    <dgm:cxn modelId="{99B9FE89-EC0E-44BC-9636-0F4CA81BC78D}" type="presOf" srcId="{066C860E-48EE-41C6-8EE2-73419D2CFCF0}" destId="{69771AB5-C924-4A93-ABDA-76C1A19312A5}" srcOrd="0" destOrd="0" presId="urn:microsoft.com/office/officeart/2005/8/layout/vList2"/>
    <dgm:cxn modelId="{96254AD6-40CA-4488-A6A6-C01D305923DF}" srcId="{066C860E-48EE-41C6-8EE2-73419D2CFCF0}" destId="{009E4AC5-0F93-485A-9965-A292EFFDC2FC}" srcOrd="0" destOrd="0" parTransId="{EE247A17-B62E-41F1-A415-7B1A10A38649}" sibTransId="{2A61ECF3-6CE8-453A-AFD3-50D05CDD055B}"/>
    <dgm:cxn modelId="{15B673CC-ADED-434D-BD80-B7CBB08B4278}" type="presParOf" srcId="{69771AB5-C924-4A93-ABDA-76C1A19312A5}" destId="{F17C3D81-D041-49D4-A7CA-15606578BCE5}" srcOrd="0" destOrd="0" presId="urn:microsoft.com/office/officeart/2005/8/layout/vList2"/>
    <dgm:cxn modelId="{75E9CFCA-5EE3-4589-99A1-433E9E24B1A8}" type="presParOf" srcId="{69771AB5-C924-4A93-ABDA-76C1A19312A5}" destId="{8348B89F-9B37-4800-8B79-F668A922A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2B4FB-3014-4D0B-BA4E-BAD2130F93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FF403D-8D11-4C4A-8AA6-F96C94158171}">
      <dgm:prSet/>
      <dgm:spPr/>
      <dgm:t>
        <a:bodyPr/>
        <a:lstStyle/>
        <a:p>
          <a:pPr rtl="0"/>
          <a:r>
            <a:rPr lang="en-US" smtClean="0"/>
            <a:t>To drive innovation</a:t>
          </a:r>
          <a:endParaRPr lang="en-US"/>
        </a:p>
      </dgm:t>
    </dgm:pt>
    <dgm:pt modelId="{38302ACE-F79E-401E-9FD4-25D0DDA69D57}" type="parTrans" cxnId="{F95C97D2-8B12-4E10-A9A5-1421A0F6FA22}">
      <dgm:prSet/>
      <dgm:spPr/>
      <dgm:t>
        <a:bodyPr/>
        <a:lstStyle/>
        <a:p>
          <a:endParaRPr lang="en-US"/>
        </a:p>
      </dgm:t>
    </dgm:pt>
    <dgm:pt modelId="{EC0BAA62-46A6-41D7-ACAC-D987906F7C08}" type="sibTrans" cxnId="{F95C97D2-8B12-4E10-A9A5-1421A0F6FA22}">
      <dgm:prSet/>
      <dgm:spPr/>
      <dgm:t>
        <a:bodyPr/>
        <a:lstStyle/>
        <a:p>
          <a:endParaRPr lang="en-US"/>
        </a:p>
      </dgm:t>
    </dgm:pt>
    <dgm:pt modelId="{FA8E1A8D-5D5C-448C-AF9B-BB7B1D8BDD15}">
      <dgm:prSet/>
      <dgm:spPr/>
      <dgm:t>
        <a:bodyPr/>
        <a:lstStyle/>
        <a:p>
          <a:pPr rtl="0"/>
          <a:r>
            <a:rPr lang="en-US" smtClean="0"/>
            <a:t>To improve quality of content</a:t>
          </a:r>
          <a:endParaRPr lang="en-US"/>
        </a:p>
      </dgm:t>
    </dgm:pt>
    <dgm:pt modelId="{B56A11A1-A40A-4AAB-8333-2A6452E1EFB2}" type="parTrans" cxnId="{9363269C-EBD1-45CA-8F58-DABE92ED8205}">
      <dgm:prSet/>
      <dgm:spPr/>
      <dgm:t>
        <a:bodyPr/>
        <a:lstStyle/>
        <a:p>
          <a:endParaRPr lang="en-US"/>
        </a:p>
      </dgm:t>
    </dgm:pt>
    <dgm:pt modelId="{A8D2C9EB-6093-4222-B7C1-C10BFC5E878B}" type="sibTrans" cxnId="{9363269C-EBD1-45CA-8F58-DABE92ED8205}">
      <dgm:prSet/>
      <dgm:spPr/>
      <dgm:t>
        <a:bodyPr/>
        <a:lstStyle/>
        <a:p>
          <a:endParaRPr lang="en-US"/>
        </a:p>
      </dgm:t>
    </dgm:pt>
    <dgm:pt modelId="{ED1F60BF-BC5A-45EC-B329-02841D1F1D40}">
      <dgm:prSet/>
      <dgm:spPr/>
      <dgm:t>
        <a:bodyPr/>
        <a:lstStyle/>
        <a:p>
          <a:pPr rtl="0"/>
          <a:r>
            <a:rPr lang="en-US" smtClean="0"/>
            <a:t>To reduce costs</a:t>
          </a:r>
          <a:endParaRPr lang="en-US"/>
        </a:p>
      </dgm:t>
    </dgm:pt>
    <dgm:pt modelId="{BAB23534-395E-40AB-9746-1FB7D5ACF0A7}" type="parTrans" cxnId="{85CC6C38-1342-4F3D-A8B0-00E4AB3FD435}">
      <dgm:prSet/>
      <dgm:spPr/>
      <dgm:t>
        <a:bodyPr/>
        <a:lstStyle/>
        <a:p>
          <a:endParaRPr lang="en-US"/>
        </a:p>
      </dgm:t>
    </dgm:pt>
    <dgm:pt modelId="{63F790E7-43CA-4C32-A850-3209D18FF188}" type="sibTrans" cxnId="{85CC6C38-1342-4F3D-A8B0-00E4AB3FD435}">
      <dgm:prSet/>
      <dgm:spPr/>
      <dgm:t>
        <a:bodyPr/>
        <a:lstStyle/>
        <a:p>
          <a:endParaRPr lang="en-US"/>
        </a:p>
      </dgm:t>
    </dgm:pt>
    <dgm:pt modelId="{F6AE2284-55E2-4C35-8471-43F3CDBD6524}">
      <dgm:prSet/>
      <dgm:spPr/>
      <dgm:t>
        <a:bodyPr/>
        <a:lstStyle/>
        <a:p>
          <a:pPr rtl="0"/>
          <a:r>
            <a:rPr lang="en-US" smtClean="0"/>
            <a:t>To allow for customization</a:t>
          </a:r>
          <a:endParaRPr lang="en-US"/>
        </a:p>
      </dgm:t>
    </dgm:pt>
    <dgm:pt modelId="{F00E3F3C-6E85-4F38-B038-4D9D189FAE2A}" type="parTrans" cxnId="{5F925473-707A-4765-BA34-8907D662401D}">
      <dgm:prSet/>
      <dgm:spPr/>
      <dgm:t>
        <a:bodyPr/>
        <a:lstStyle/>
        <a:p>
          <a:endParaRPr lang="en-US"/>
        </a:p>
      </dgm:t>
    </dgm:pt>
    <dgm:pt modelId="{C5F8D178-79A5-4EF4-B624-884217528FE7}" type="sibTrans" cxnId="{5F925473-707A-4765-BA34-8907D662401D}">
      <dgm:prSet/>
      <dgm:spPr/>
      <dgm:t>
        <a:bodyPr/>
        <a:lstStyle/>
        <a:p>
          <a:endParaRPr lang="en-US"/>
        </a:p>
      </dgm:t>
    </dgm:pt>
    <dgm:pt modelId="{DFCDD176-3B47-4EBE-8F99-3809E3BC11BF}">
      <dgm:prSet/>
      <dgm:spPr/>
      <dgm:t>
        <a:bodyPr/>
        <a:lstStyle/>
        <a:p>
          <a:pPr rtl="0"/>
          <a:r>
            <a:rPr lang="en-US" smtClean="0"/>
            <a:t>To promote accessibility</a:t>
          </a:r>
          <a:endParaRPr lang="en-US"/>
        </a:p>
      </dgm:t>
    </dgm:pt>
    <dgm:pt modelId="{06126C94-D23E-461B-965D-CD0A26756D66}" type="parTrans" cxnId="{DB50FF2A-C19B-47C0-B470-ED6E748944ED}">
      <dgm:prSet/>
      <dgm:spPr/>
      <dgm:t>
        <a:bodyPr/>
        <a:lstStyle/>
        <a:p>
          <a:endParaRPr lang="en-US"/>
        </a:p>
      </dgm:t>
    </dgm:pt>
    <dgm:pt modelId="{E16F2081-1263-495B-8A52-8F1D0F33F9F2}" type="sibTrans" cxnId="{DB50FF2A-C19B-47C0-B470-ED6E748944ED}">
      <dgm:prSet/>
      <dgm:spPr/>
      <dgm:t>
        <a:bodyPr/>
        <a:lstStyle/>
        <a:p>
          <a:endParaRPr lang="en-US"/>
        </a:p>
      </dgm:t>
    </dgm:pt>
    <dgm:pt modelId="{03B406D8-BF55-4A8A-9153-1E6E8DEF5853}">
      <dgm:prSet/>
      <dgm:spPr/>
      <dgm:t>
        <a:bodyPr/>
        <a:lstStyle/>
        <a:p>
          <a:pPr rtl="0"/>
          <a:r>
            <a:rPr lang="en-US" smtClean="0"/>
            <a:t>Social justice—to increase opportunity</a:t>
          </a:r>
          <a:endParaRPr lang="en-US"/>
        </a:p>
      </dgm:t>
    </dgm:pt>
    <dgm:pt modelId="{54C977D4-C15C-4A71-8149-996E4E622DF2}" type="parTrans" cxnId="{833423D4-B0EF-45C1-B573-42037AECAB16}">
      <dgm:prSet/>
      <dgm:spPr/>
      <dgm:t>
        <a:bodyPr/>
        <a:lstStyle/>
        <a:p>
          <a:endParaRPr lang="en-US"/>
        </a:p>
      </dgm:t>
    </dgm:pt>
    <dgm:pt modelId="{04BF52E8-B721-480D-B15C-D6770FCDDD4C}" type="sibTrans" cxnId="{833423D4-B0EF-45C1-B573-42037AECAB16}">
      <dgm:prSet/>
      <dgm:spPr/>
      <dgm:t>
        <a:bodyPr/>
        <a:lstStyle/>
        <a:p>
          <a:endParaRPr lang="en-US"/>
        </a:p>
      </dgm:t>
    </dgm:pt>
    <dgm:pt modelId="{A1013B49-1F07-4E23-B17F-BE2A4830AF60}" type="pres">
      <dgm:prSet presAssocID="{0BF2B4FB-3014-4D0B-BA4E-BAD2130F931A}" presName="linear" presStyleCnt="0">
        <dgm:presLayoutVars>
          <dgm:animLvl val="lvl"/>
          <dgm:resizeHandles val="exact"/>
        </dgm:presLayoutVars>
      </dgm:prSet>
      <dgm:spPr/>
    </dgm:pt>
    <dgm:pt modelId="{7345D6C6-8619-4189-8998-14516D75FE2B}" type="pres">
      <dgm:prSet presAssocID="{57FF403D-8D11-4C4A-8AA6-F96C9415817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ECEB283-8CF3-4EF8-9306-BB85AB815D4B}" type="pres">
      <dgm:prSet presAssocID="{EC0BAA62-46A6-41D7-ACAC-D987906F7C08}" presName="spacer" presStyleCnt="0"/>
      <dgm:spPr/>
    </dgm:pt>
    <dgm:pt modelId="{B7CBFFD6-4907-4544-9F3D-6BAE42A7E839}" type="pres">
      <dgm:prSet presAssocID="{FA8E1A8D-5D5C-448C-AF9B-BB7B1D8BDD1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8F939FB-879C-491A-9BA6-DE2EE4676341}" type="pres">
      <dgm:prSet presAssocID="{A8D2C9EB-6093-4222-B7C1-C10BFC5E878B}" presName="spacer" presStyleCnt="0"/>
      <dgm:spPr/>
    </dgm:pt>
    <dgm:pt modelId="{ED70C879-7596-409B-9C44-905FEC336C25}" type="pres">
      <dgm:prSet presAssocID="{ED1F60BF-BC5A-45EC-B329-02841D1F1D4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CDA6867-01C6-4F55-B03F-8D5933BF8518}" type="pres">
      <dgm:prSet presAssocID="{63F790E7-43CA-4C32-A850-3209D18FF188}" presName="spacer" presStyleCnt="0"/>
      <dgm:spPr/>
    </dgm:pt>
    <dgm:pt modelId="{5EEA4DDF-E190-4225-BEA0-17D4620C00C2}" type="pres">
      <dgm:prSet presAssocID="{F6AE2284-55E2-4C35-8471-43F3CDBD652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A7E610-92F5-480B-A459-84A43875D27A}" type="pres">
      <dgm:prSet presAssocID="{C5F8D178-79A5-4EF4-B624-884217528FE7}" presName="spacer" presStyleCnt="0"/>
      <dgm:spPr/>
    </dgm:pt>
    <dgm:pt modelId="{FEB67254-DF28-4CCE-A737-CB47421C9AD6}" type="pres">
      <dgm:prSet presAssocID="{DFCDD176-3B47-4EBE-8F99-3809E3BC11B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5B24EC9-9519-4399-AC51-C0F22E403FDD}" type="pres">
      <dgm:prSet presAssocID="{E16F2081-1263-495B-8A52-8F1D0F33F9F2}" presName="spacer" presStyleCnt="0"/>
      <dgm:spPr/>
    </dgm:pt>
    <dgm:pt modelId="{35B60AF8-8229-44D4-B6C6-49691B4C443B}" type="pres">
      <dgm:prSet presAssocID="{03B406D8-BF55-4A8A-9153-1E6E8DEF585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4D2585E-C7D5-41F8-A190-07CE38C464D9}" type="presOf" srcId="{DFCDD176-3B47-4EBE-8F99-3809E3BC11BF}" destId="{FEB67254-DF28-4CCE-A737-CB47421C9AD6}" srcOrd="0" destOrd="0" presId="urn:microsoft.com/office/officeart/2005/8/layout/vList2"/>
    <dgm:cxn modelId="{F95C97D2-8B12-4E10-A9A5-1421A0F6FA22}" srcId="{0BF2B4FB-3014-4D0B-BA4E-BAD2130F931A}" destId="{57FF403D-8D11-4C4A-8AA6-F96C94158171}" srcOrd="0" destOrd="0" parTransId="{38302ACE-F79E-401E-9FD4-25D0DDA69D57}" sibTransId="{EC0BAA62-46A6-41D7-ACAC-D987906F7C08}"/>
    <dgm:cxn modelId="{A5447E17-7322-4D8D-9819-32E3197CC768}" type="presOf" srcId="{FA8E1A8D-5D5C-448C-AF9B-BB7B1D8BDD15}" destId="{B7CBFFD6-4907-4544-9F3D-6BAE42A7E839}" srcOrd="0" destOrd="0" presId="urn:microsoft.com/office/officeart/2005/8/layout/vList2"/>
    <dgm:cxn modelId="{048C44E4-7873-4E08-A432-00710540C42A}" type="presOf" srcId="{03B406D8-BF55-4A8A-9153-1E6E8DEF5853}" destId="{35B60AF8-8229-44D4-B6C6-49691B4C443B}" srcOrd="0" destOrd="0" presId="urn:microsoft.com/office/officeart/2005/8/layout/vList2"/>
    <dgm:cxn modelId="{85CC6C38-1342-4F3D-A8B0-00E4AB3FD435}" srcId="{0BF2B4FB-3014-4D0B-BA4E-BAD2130F931A}" destId="{ED1F60BF-BC5A-45EC-B329-02841D1F1D40}" srcOrd="2" destOrd="0" parTransId="{BAB23534-395E-40AB-9746-1FB7D5ACF0A7}" sibTransId="{63F790E7-43CA-4C32-A850-3209D18FF188}"/>
    <dgm:cxn modelId="{442771FE-2232-40C6-ACD4-6D3F00612A94}" type="presOf" srcId="{57FF403D-8D11-4C4A-8AA6-F96C94158171}" destId="{7345D6C6-8619-4189-8998-14516D75FE2B}" srcOrd="0" destOrd="0" presId="urn:microsoft.com/office/officeart/2005/8/layout/vList2"/>
    <dgm:cxn modelId="{5F925473-707A-4765-BA34-8907D662401D}" srcId="{0BF2B4FB-3014-4D0B-BA4E-BAD2130F931A}" destId="{F6AE2284-55E2-4C35-8471-43F3CDBD6524}" srcOrd="3" destOrd="0" parTransId="{F00E3F3C-6E85-4F38-B038-4D9D189FAE2A}" sibTransId="{C5F8D178-79A5-4EF4-B624-884217528FE7}"/>
    <dgm:cxn modelId="{9363269C-EBD1-45CA-8F58-DABE92ED8205}" srcId="{0BF2B4FB-3014-4D0B-BA4E-BAD2130F931A}" destId="{FA8E1A8D-5D5C-448C-AF9B-BB7B1D8BDD15}" srcOrd="1" destOrd="0" parTransId="{B56A11A1-A40A-4AAB-8333-2A6452E1EFB2}" sibTransId="{A8D2C9EB-6093-4222-B7C1-C10BFC5E878B}"/>
    <dgm:cxn modelId="{833423D4-B0EF-45C1-B573-42037AECAB16}" srcId="{0BF2B4FB-3014-4D0B-BA4E-BAD2130F931A}" destId="{03B406D8-BF55-4A8A-9153-1E6E8DEF5853}" srcOrd="5" destOrd="0" parTransId="{54C977D4-C15C-4A71-8149-996E4E622DF2}" sibTransId="{04BF52E8-B721-480D-B15C-D6770FCDDD4C}"/>
    <dgm:cxn modelId="{5E8B2E95-045B-43E8-98BB-111B9FB8382C}" type="presOf" srcId="{ED1F60BF-BC5A-45EC-B329-02841D1F1D40}" destId="{ED70C879-7596-409B-9C44-905FEC336C25}" srcOrd="0" destOrd="0" presId="urn:microsoft.com/office/officeart/2005/8/layout/vList2"/>
    <dgm:cxn modelId="{DB50FF2A-C19B-47C0-B470-ED6E748944ED}" srcId="{0BF2B4FB-3014-4D0B-BA4E-BAD2130F931A}" destId="{DFCDD176-3B47-4EBE-8F99-3809E3BC11BF}" srcOrd="4" destOrd="0" parTransId="{06126C94-D23E-461B-965D-CD0A26756D66}" sibTransId="{E16F2081-1263-495B-8A52-8F1D0F33F9F2}"/>
    <dgm:cxn modelId="{0EE8A00E-EB57-42CD-9E90-8AB05C45A93E}" type="presOf" srcId="{F6AE2284-55E2-4C35-8471-43F3CDBD6524}" destId="{5EEA4DDF-E190-4225-BEA0-17D4620C00C2}" srcOrd="0" destOrd="0" presId="urn:microsoft.com/office/officeart/2005/8/layout/vList2"/>
    <dgm:cxn modelId="{01DDBF3E-CAB8-4B93-A047-60FF0FE7D878}" type="presOf" srcId="{0BF2B4FB-3014-4D0B-BA4E-BAD2130F931A}" destId="{A1013B49-1F07-4E23-B17F-BE2A4830AF60}" srcOrd="0" destOrd="0" presId="urn:microsoft.com/office/officeart/2005/8/layout/vList2"/>
    <dgm:cxn modelId="{0FFAC72D-4F24-4116-9A03-431C347D832B}" type="presParOf" srcId="{A1013B49-1F07-4E23-B17F-BE2A4830AF60}" destId="{7345D6C6-8619-4189-8998-14516D75FE2B}" srcOrd="0" destOrd="0" presId="urn:microsoft.com/office/officeart/2005/8/layout/vList2"/>
    <dgm:cxn modelId="{8FCAE684-BCFB-424A-8D0A-CB50D60C4528}" type="presParOf" srcId="{A1013B49-1F07-4E23-B17F-BE2A4830AF60}" destId="{EECEB283-8CF3-4EF8-9306-BB85AB815D4B}" srcOrd="1" destOrd="0" presId="urn:microsoft.com/office/officeart/2005/8/layout/vList2"/>
    <dgm:cxn modelId="{CF9094B8-0145-46A5-BDF1-A24FE9DDB7D0}" type="presParOf" srcId="{A1013B49-1F07-4E23-B17F-BE2A4830AF60}" destId="{B7CBFFD6-4907-4544-9F3D-6BAE42A7E839}" srcOrd="2" destOrd="0" presId="urn:microsoft.com/office/officeart/2005/8/layout/vList2"/>
    <dgm:cxn modelId="{DADCAB89-D517-4040-84B4-A3E3D92AD5D8}" type="presParOf" srcId="{A1013B49-1F07-4E23-B17F-BE2A4830AF60}" destId="{88F939FB-879C-491A-9BA6-DE2EE4676341}" srcOrd="3" destOrd="0" presId="urn:microsoft.com/office/officeart/2005/8/layout/vList2"/>
    <dgm:cxn modelId="{DCB56081-FD6E-4F88-BD35-B8258C29850E}" type="presParOf" srcId="{A1013B49-1F07-4E23-B17F-BE2A4830AF60}" destId="{ED70C879-7596-409B-9C44-905FEC336C25}" srcOrd="4" destOrd="0" presId="urn:microsoft.com/office/officeart/2005/8/layout/vList2"/>
    <dgm:cxn modelId="{49DD1AF2-F07C-42D5-A347-838314F89EDB}" type="presParOf" srcId="{A1013B49-1F07-4E23-B17F-BE2A4830AF60}" destId="{9CDA6867-01C6-4F55-B03F-8D5933BF8518}" srcOrd="5" destOrd="0" presId="urn:microsoft.com/office/officeart/2005/8/layout/vList2"/>
    <dgm:cxn modelId="{9E7B433B-BA0F-4D2C-BC60-0C3783AD054D}" type="presParOf" srcId="{A1013B49-1F07-4E23-B17F-BE2A4830AF60}" destId="{5EEA4DDF-E190-4225-BEA0-17D4620C00C2}" srcOrd="6" destOrd="0" presId="urn:microsoft.com/office/officeart/2005/8/layout/vList2"/>
    <dgm:cxn modelId="{E2E1D096-3177-476D-864C-41BC8324B8AE}" type="presParOf" srcId="{A1013B49-1F07-4E23-B17F-BE2A4830AF60}" destId="{8BA7E610-92F5-480B-A459-84A43875D27A}" srcOrd="7" destOrd="0" presId="urn:microsoft.com/office/officeart/2005/8/layout/vList2"/>
    <dgm:cxn modelId="{86BB1712-09B9-4D16-A5DF-40E7F9FC84BE}" type="presParOf" srcId="{A1013B49-1F07-4E23-B17F-BE2A4830AF60}" destId="{FEB67254-DF28-4CCE-A737-CB47421C9AD6}" srcOrd="8" destOrd="0" presId="urn:microsoft.com/office/officeart/2005/8/layout/vList2"/>
    <dgm:cxn modelId="{D874223B-32E7-4C2C-B82F-5F2B78C57080}" type="presParOf" srcId="{A1013B49-1F07-4E23-B17F-BE2A4830AF60}" destId="{D5B24EC9-9519-4399-AC51-C0F22E403FDD}" srcOrd="9" destOrd="0" presId="urn:microsoft.com/office/officeart/2005/8/layout/vList2"/>
    <dgm:cxn modelId="{1F3CBC86-D3B2-4735-B24C-EBBD6DD60499}" type="presParOf" srcId="{A1013B49-1F07-4E23-B17F-BE2A4830AF60}" destId="{35B60AF8-8229-44D4-B6C6-49691B4C44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3B1A26-CF00-492D-9AB0-0F024CBFDA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7C0C9-B7CB-4065-BB3C-C89472426FC6}">
      <dgm:prSet custT="1"/>
      <dgm:spPr/>
      <dgm:t>
        <a:bodyPr/>
        <a:lstStyle/>
        <a:p>
          <a:pPr rtl="0"/>
          <a:r>
            <a:rPr lang="en-US" sz="1800" dirty="0" smtClean="0"/>
            <a:t>Build institutional reputation with stakeholders, funding sources and globally</a:t>
          </a:r>
          <a:endParaRPr lang="en-US" sz="1800" dirty="0"/>
        </a:p>
      </dgm:t>
    </dgm:pt>
    <dgm:pt modelId="{E7D27756-6566-4CFE-BE2F-B2517D1EF1E3}" type="parTrans" cxnId="{CDB6850A-47D0-4F41-A828-1CD149B359E1}">
      <dgm:prSet/>
      <dgm:spPr/>
      <dgm:t>
        <a:bodyPr/>
        <a:lstStyle/>
        <a:p>
          <a:endParaRPr lang="en-US" sz="2000"/>
        </a:p>
      </dgm:t>
    </dgm:pt>
    <dgm:pt modelId="{999B3DDC-FCEA-4EBD-8779-35658FA820E1}" type="sibTrans" cxnId="{CDB6850A-47D0-4F41-A828-1CD149B359E1}">
      <dgm:prSet/>
      <dgm:spPr/>
      <dgm:t>
        <a:bodyPr/>
        <a:lstStyle/>
        <a:p>
          <a:endParaRPr lang="en-US" sz="2000"/>
        </a:p>
      </dgm:t>
    </dgm:pt>
    <dgm:pt modelId="{B06BE490-FD49-449F-AD5F-7C45D1DEAA41}">
      <dgm:prSet custT="1"/>
      <dgm:spPr/>
      <dgm:t>
        <a:bodyPr/>
        <a:lstStyle/>
        <a:p>
          <a:pPr rtl="0"/>
          <a:r>
            <a:rPr lang="en-US" sz="1800" smtClean="0"/>
            <a:t>Attract new staff and students</a:t>
          </a:r>
          <a:endParaRPr lang="en-US" sz="1800"/>
        </a:p>
      </dgm:t>
    </dgm:pt>
    <dgm:pt modelId="{D18B976D-5F71-400F-8EEF-351EF1FA5FFC}" type="parTrans" cxnId="{6A07BDA9-4B45-4AB0-ABC4-EB87D3EF67CD}">
      <dgm:prSet/>
      <dgm:spPr/>
      <dgm:t>
        <a:bodyPr/>
        <a:lstStyle/>
        <a:p>
          <a:endParaRPr lang="en-US" sz="2000"/>
        </a:p>
      </dgm:t>
    </dgm:pt>
    <dgm:pt modelId="{EDF94F42-48F8-4516-8496-B4434BEBAFD0}" type="sibTrans" cxnId="{6A07BDA9-4B45-4AB0-ABC4-EB87D3EF67CD}">
      <dgm:prSet/>
      <dgm:spPr/>
      <dgm:t>
        <a:bodyPr/>
        <a:lstStyle/>
        <a:p>
          <a:endParaRPr lang="en-US" sz="2000"/>
        </a:p>
      </dgm:t>
    </dgm:pt>
    <dgm:pt modelId="{92A0EFC7-CCF1-44B4-9FB7-D9E719D8B6B6}">
      <dgm:prSet custT="1"/>
      <dgm:spPr/>
      <dgm:t>
        <a:bodyPr/>
        <a:lstStyle/>
        <a:p>
          <a:pPr rtl="0"/>
          <a:r>
            <a:rPr lang="en-US" sz="1800" smtClean="0"/>
            <a:t>Share expertise within the institution</a:t>
          </a:r>
          <a:endParaRPr lang="en-US" sz="1800"/>
        </a:p>
      </dgm:t>
    </dgm:pt>
    <dgm:pt modelId="{B7AAF1AE-09E3-41F6-A9B6-C6FD280DD22B}" type="parTrans" cxnId="{EC5A9D1E-7A76-465F-A75B-18C82B572D78}">
      <dgm:prSet/>
      <dgm:spPr/>
      <dgm:t>
        <a:bodyPr/>
        <a:lstStyle/>
        <a:p>
          <a:endParaRPr lang="en-US" sz="2000"/>
        </a:p>
      </dgm:t>
    </dgm:pt>
    <dgm:pt modelId="{B6972C57-526A-4A20-9D6E-E4382240DBF6}" type="sibTrans" cxnId="{EC5A9D1E-7A76-465F-A75B-18C82B572D78}">
      <dgm:prSet/>
      <dgm:spPr/>
      <dgm:t>
        <a:bodyPr/>
        <a:lstStyle/>
        <a:p>
          <a:endParaRPr lang="en-US" sz="2000"/>
        </a:p>
      </dgm:t>
    </dgm:pt>
    <dgm:pt modelId="{53293F92-A1BF-43B7-9FE2-034752C0A48A}">
      <dgm:prSet custT="1"/>
      <dgm:spPr/>
      <dgm:t>
        <a:bodyPr/>
        <a:lstStyle/>
        <a:p>
          <a:pPr rtl="0"/>
          <a:r>
            <a:rPr lang="en-US" sz="1800" smtClean="0"/>
            <a:t>Encourage high-quality teaching and learning</a:t>
          </a:r>
          <a:endParaRPr lang="en-US" sz="1800"/>
        </a:p>
      </dgm:t>
    </dgm:pt>
    <dgm:pt modelId="{B8125B8E-58B8-4873-B5CD-B73E529FA704}" type="parTrans" cxnId="{06E034B5-AABF-4777-BE15-9BCF3A09C421}">
      <dgm:prSet/>
      <dgm:spPr/>
      <dgm:t>
        <a:bodyPr/>
        <a:lstStyle/>
        <a:p>
          <a:endParaRPr lang="en-US" sz="2000"/>
        </a:p>
      </dgm:t>
    </dgm:pt>
    <dgm:pt modelId="{ABC44061-B5DF-488D-B3DE-477C1F459AE0}" type="sibTrans" cxnId="{06E034B5-AABF-4777-BE15-9BCF3A09C421}">
      <dgm:prSet/>
      <dgm:spPr/>
      <dgm:t>
        <a:bodyPr/>
        <a:lstStyle/>
        <a:p>
          <a:endParaRPr lang="en-US" sz="2000"/>
        </a:p>
      </dgm:t>
    </dgm:pt>
    <dgm:pt modelId="{39E4A43A-D4D0-4970-BD0D-1CD197690680}">
      <dgm:prSet custT="1"/>
      <dgm:spPr/>
      <dgm:t>
        <a:bodyPr/>
        <a:lstStyle/>
        <a:p>
          <a:pPr rtl="0"/>
          <a:r>
            <a:rPr lang="en-US" sz="1800" smtClean="0"/>
            <a:t>Support modular course development</a:t>
          </a:r>
          <a:endParaRPr lang="en-US" sz="1800"/>
        </a:p>
      </dgm:t>
    </dgm:pt>
    <dgm:pt modelId="{5ADB0638-FE88-4A7B-BB85-3C70FB22FF35}" type="parTrans" cxnId="{0807D78E-7373-49C8-892C-7CDF2ACAB0A7}">
      <dgm:prSet/>
      <dgm:spPr/>
      <dgm:t>
        <a:bodyPr/>
        <a:lstStyle/>
        <a:p>
          <a:endParaRPr lang="en-US" sz="2000"/>
        </a:p>
      </dgm:t>
    </dgm:pt>
    <dgm:pt modelId="{731FD756-EFB1-4EC9-8C70-6EE2A6F8B094}" type="sibTrans" cxnId="{0807D78E-7373-49C8-892C-7CDF2ACAB0A7}">
      <dgm:prSet/>
      <dgm:spPr/>
      <dgm:t>
        <a:bodyPr/>
        <a:lstStyle/>
        <a:p>
          <a:endParaRPr lang="en-US" sz="2000"/>
        </a:p>
      </dgm:t>
    </dgm:pt>
    <dgm:pt modelId="{977DD673-C0E8-4C0A-9428-8E3172705BC2}">
      <dgm:prSet custT="1"/>
      <dgm:spPr/>
      <dgm:t>
        <a:bodyPr/>
        <a:lstStyle/>
        <a:p>
          <a:pPr rtl="0"/>
          <a:r>
            <a:rPr lang="en-US" sz="1800" smtClean="0"/>
            <a:t>Support feelings of altruism—sharing knowledge is what we are here for</a:t>
          </a:r>
          <a:endParaRPr lang="en-US" sz="1800"/>
        </a:p>
      </dgm:t>
    </dgm:pt>
    <dgm:pt modelId="{1AC9A262-DB6C-4490-ABA5-86EBBA0C966C}" type="parTrans" cxnId="{BE0AF65F-D07E-4F10-A7A1-E9BC59D2A675}">
      <dgm:prSet/>
      <dgm:spPr/>
      <dgm:t>
        <a:bodyPr/>
        <a:lstStyle/>
        <a:p>
          <a:endParaRPr lang="en-US" sz="2000"/>
        </a:p>
      </dgm:t>
    </dgm:pt>
    <dgm:pt modelId="{335EB470-957B-41EF-8DAA-3C790F55E97E}" type="sibTrans" cxnId="{BE0AF65F-D07E-4F10-A7A1-E9BC59D2A675}">
      <dgm:prSet/>
      <dgm:spPr/>
      <dgm:t>
        <a:bodyPr/>
        <a:lstStyle/>
        <a:p>
          <a:endParaRPr lang="en-US" sz="2000"/>
        </a:p>
      </dgm:t>
    </dgm:pt>
    <dgm:pt modelId="{017E2D5A-436D-4FA4-ACCB-BBB985918D55}">
      <dgm:prSet custT="1"/>
      <dgm:spPr/>
      <dgm:t>
        <a:bodyPr/>
        <a:lstStyle/>
        <a:p>
          <a:pPr rtl="0"/>
          <a:r>
            <a:rPr lang="en-US" sz="1800" smtClean="0"/>
            <a:t>Encourage review of curriculum, pedagogy and assessment</a:t>
          </a:r>
          <a:endParaRPr lang="en-US" sz="1800"/>
        </a:p>
      </dgm:t>
    </dgm:pt>
    <dgm:pt modelId="{F0B548AE-1B35-4B59-BDA1-E2E720D95D7A}" type="parTrans" cxnId="{71157EFF-A735-4F62-9F4F-D91D1D1A9D9B}">
      <dgm:prSet/>
      <dgm:spPr/>
      <dgm:t>
        <a:bodyPr/>
        <a:lstStyle/>
        <a:p>
          <a:endParaRPr lang="en-US" sz="2000"/>
        </a:p>
      </dgm:t>
    </dgm:pt>
    <dgm:pt modelId="{1114988E-6816-4CE9-96C9-C181DE11E017}" type="sibTrans" cxnId="{71157EFF-A735-4F62-9F4F-D91D1D1A9D9B}">
      <dgm:prSet/>
      <dgm:spPr/>
      <dgm:t>
        <a:bodyPr/>
        <a:lstStyle/>
        <a:p>
          <a:endParaRPr lang="en-US" sz="2000"/>
        </a:p>
      </dgm:t>
    </dgm:pt>
    <dgm:pt modelId="{46849153-8120-406F-80B3-1C79E59DC4AC}" type="pres">
      <dgm:prSet presAssocID="{3C3B1A26-CF00-492D-9AB0-0F024CBFDACF}" presName="linear" presStyleCnt="0">
        <dgm:presLayoutVars>
          <dgm:animLvl val="lvl"/>
          <dgm:resizeHandles val="exact"/>
        </dgm:presLayoutVars>
      </dgm:prSet>
      <dgm:spPr/>
    </dgm:pt>
    <dgm:pt modelId="{F5268387-B6C2-462E-B8A8-9A9A1DE5F145}" type="pres">
      <dgm:prSet presAssocID="{8F37C0C9-B7CB-4065-BB3C-C89472426FC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5386A-7ECC-4EA0-BBE8-7DB204B96E05}" type="pres">
      <dgm:prSet presAssocID="{999B3DDC-FCEA-4EBD-8779-35658FA820E1}" presName="spacer" presStyleCnt="0"/>
      <dgm:spPr/>
    </dgm:pt>
    <dgm:pt modelId="{F6B6B41C-60BE-4AA3-810C-86644F528B56}" type="pres">
      <dgm:prSet presAssocID="{B06BE490-FD49-449F-AD5F-7C45D1DEAA4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573291-A3FC-4543-9D3F-B15E79FE8066}" type="pres">
      <dgm:prSet presAssocID="{EDF94F42-48F8-4516-8496-B4434BEBAFD0}" presName="spacer" presStyleCnt="0"/>
      <dgm:spPr/>
    </dgm:pt>
    <dgm:pt modelId="{3693CB8B-0902-43D8-8C71-735C50E467EE}" type="pres">
      <dgm:prSet presAssocID="{92A0EFC7-CCF1-44B4-9FB7-D9E719D8B6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2A379A8-A334-4F30-8B6C-865DEFBD1D3A}" type="pres">
      <dgm:prSet presAssocID="{B6972C57-526A-4A20-9D6E-E4382240DBF6}" presName="spacer" presStyleCnt="0"/>
      <dgm:spPr/>
    </dgm:pt>
    <dgm:pt modelId="{C369944F-3117-4CBC-9D8D-BF2CB1FB4717}" type="pres">
      <dgm:prSet presAssocID="{53293F92-A1BF-43B7-9FE2-034752C0A48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E0E6D85-D3EB-47C2-8606-2D385F469006}" type="pres">
      <dgm:prSet presAssocID="{ABC44061-B5DF-488D-B3DE-477C1F459AE0}" presName="spacer" presStyleCnt="0"/>
      <dgm:spPr/>
    </dgm:pt>
    <dgm:pt modelId="{A2D92CB2-3CCD-493C-8112-41C54E2EB516}" type="pres">
      <dgm:prSet presAssocID="{39E4A43A-D4D0-4970-BD0D-1CD19769068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DC411BF-A4F2-464F-9592-2ECA5485C54D}" type="pres">
      <dgm:prSet presAssocID="{731FD756-EFB1-4EC9-8C70-6EE2A6F8B094}" presName="spacer" presStyleCnt="0"/>
      <dgm:spPr/>
    </dgm:pt>
    <dgm:pt modelId="{192BC1AD-DDC5-4A2E-AFC6-24001B83B190}" type="pres">
      <dgm:prSet presAssocID="{977DD673-C0E8-4C0A-9428-8E3172705B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645D8C6-42DA-436B-8034-23133470F023}" type="pres">
      <dgm:prSet presAssocID="{335EB470-957B-41EF-8DAA-3C790F55E97E}" presName="spacer" presStyleCnt="0"/>
      <dgm:spPr/>
    </dgm:pt>
    <dgm:pt modelId="{7A699678-00D8-4FD4-A049-35C39CE00184}" type="pres">
      <dgm:prSet presAssocID="{017E2D5A-436D-4FA4-ACCB-BBB985918D5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08BE5C4-5151-48E3-88C1-EBEEB82F7042}" type="presOf" srcId="{39E4A43A-D4D0-4970-BD0D-1CD197690680}" destId="{A2D92CB2-3CCD-493C-8112-41C54E2EB516}" srcOrd="0" destOrd="0" presId="urn:microsoft.com/office/officeart/2005/8/layout/vList2"/>
    <dgm:cxn modelId="{9C2EF3FA-FE3E-4EFA-9FB4-7BFA3F49B00E}" type="presOf" srcId="{977DD673-C0E8-4C0A-9428-8E3172705BC2}" destId="{192BC1AD-DDC5-4A2E-AFC6-24001B83B190}" srcOrd="0" destOrd="0" presId="urn:microsoft.com/office/officeart/2005/8/layout/vList2"/>
    <dgm:cxn modelId="{4206146E-72DE-4208-B44D-E7BBFD52A2C8}" type="presOf" srcId="{B06BE490-FD49-449F-AD5F-7C45D1DEAA41}" destId="{F6B6B41C-60BE-4AA3-810C-86644F528B56}" srcOrd="0" destOrd="0" presId="urn:microsoft.com/office/officeart/2005/8/layout/vList2"/>
    <dgm:cxn modelId="{CDB6850A-47D0-4F41-A828-1CD149B359E1}" srcId="{3C3B1A26-CF00-492D-9AB0-0F024CBFDACF}" destId="{8F37C0C9-B7CB-4065-BB3C-C89472426FC6}" srcOrd="0" destOrd="0" parTransId="{E7D27756-6566-4CFE-BE2F-B2517D1EF1E3}" sibTransId="{999B3DDC-FCEA-4EBD-8779-35658FA820E1}"/>
    <dgm:cxn modelId="{71157EFF-A735-4F62-9F4F-D91D1D1A9D9B}" srcId="{3C3B1A26-CF00-492D-9AB0-0F024CBFDACF}" destId="{017E2D5A-436D-4FA4-ACCB-BBB985918D55}" srcOrd="6" destOrd="0" parTransId="{F0B548AE-1B35-4B59-BDA1-E2E720D95D7A}" sibTransId="{1114988E-6816-4CE9-96C9-C181DE11E017}"/>
    <dgm:cxn modelId="{EC5A9D1E-7A76-465F-A75B-18C82B572D78}" srcId="{3C3B1A26-CF00-492D-9AB0-0F024CBFDACF}" destId="{92A0EFC7-CCF1-44B4-9FB7-D9E719D8B6B6}" srcOrd="2" destOrd="0" parTransId="{B7AAF1AE-09E3-41F6-A9B6-C6FD280DD22B}" sibTransId="{B6972C57-526A-4A20-9D6E-E4382240DBF6}"/>
    <dgm:cxn modelId="{06E034B5-AABF-4777-BE15-9BCF3A09C421}" srcId="{3C3B1A26-CF00-492D-9AB0-0F024CBFDACF}" destId="{53293F92-A1BF-43B7-9FE2-034752C0A48A}" srcOrd="3" destOrd="0" parTransId="{B8125B8E-58B8-4873-B5CD-B73E529FA704}" sibTransId="{ABC44061-B5DF-488D-B3DE-477C1F459AE0}"/>
    <dgm:cxn modelId="{348AE249-22F8-4827-A545-E637BE29FDBB}" type="presOf" srcId="{92A0EFC7-CCF1-44B4-9FB7-D9E719D8B6B6}" destId="{3693CB8B-0902-43D8-8C71-735C50E467EE}" srcOrd="0" destOrd="0" presId="urn:microsoft.com/office/officeart/2005/8/layout/vList2"/>
    <dgm:cxn modelId="{7414C3FE-E996-44A2-A3CE-BB231860EC23}" type="presOf" srcId="{017E2D5A-436D-4FA4-ACCB-BBB985918D55}" destId="{7A699678-00D8-4FD4-A049-35C39CE00184}" srcOrd="0" destOrd="0" presId="urn:microsoft.com/office/officeart/2005/8/layout/vList2"/>
    <dgm:cxn modelId="{338DCD1D-DDF4-4AD5-81DD-9CAEF9023412}" type="presOf" srcId="{3C3B1A26-CF00-492D-9AB0-0F024CBFDACF}" destId="{46849153-8120-406F-80B3-1C79E59DC4AC}" srcOrd="0" destOrd="0" presId="urn:microsoft.com/office/officeart/2005/8/layout/vList2"/>
    <dgm:cxn modelId="{6A07BDA9-4B45-4AB0-ABC4-EB87D3EF67CD}" srcId="{3C3B1A26-CF00-492D-9AB0-0F024CBFDACF}" destId="{B06BE490-FD49-449F-AD5F-7C45D1DEAA41}" srcOrd="1" destOrd="0" parTransId="{D18B976D-5F71-400F-8EEF-351EF1FA5FFC}" sibTransId="{EDF94F42-48F8-4516-8496-B4434BEBAFD0}"/>
    <dgm:cxn modelId="{8A21F53C-CAF4-4E9B-9A61-CAA4D86A6A32}" type="presOf" srcId="{53293F92-A1BF-43B7-9FE2-034752C0A48A}" destId="{C369944F-3117-4CBC-9D8D-BF2CB1FB4717}" srcOrd="0" destOrd="0" presId="urn:microsoft.com/office/officeart/2005/8/layout/vList2"/>
    <dgm:cxn modelId="{0807D78E-7373-49C8-892C-7CDF2ACAB0A7}" srcId="{3C3B1A26-CF00-492D-9AB0-0F024CBFDACF}" destId="{39E4A43A-D4D0-4970-BD0D-1CD197690680}" srcOrd="4" destOrd="0" parTransId="{5ADB0638-FE88-4A7B-BB85-3C70FB22FF35}" sibTransId="{731FD756-EFB1-4EC9-8C70-6EE2A6F8B094}"/>
    <dgm:cxn modelId="{BE0AF65F-D07E-4F10-A7A1-E9BC59D2A675}" srcId="{3C3B1A26-CF00-492D-9AB0-0F024CBFDACF}" destId="{977DD673-C0E8-4C0A-9428-8E3172705BC2}" srcOrd="5" destOrd="0" parTransId="{1AC9A262-DB6C-4490-ABA5-86EBBA0C966C}" sibTransId="{335EB470-957B-41EF-8DAA-3C790F55E97E}"/>
    <dgm:cxn modelId="{0BA1B2E8-6260-4298-96A3-0AEF85F35941}" type="presOf" srcId="{8F37C0C9-B7CB-4065-BB3C-C89472426FC6}" destId="{F5268387-B6C2-462E-B8A8-9A9A1DE5F145}" srcOrd="0" destOrd="0" presId="urn:microsoft.com/office/officeart/2005/8/layout/vList2"/>
    <dgm:cxn modelId="{0335163B-DD0D-4BD2-95D4-4BB8263A7F0A}" type="presParOf" srcId="{46849153-8120-406F-80B3-1C79E59DC4AC}" destId="{F5268387-B6C2-462E-B8A8-9A9A1DE5F145}" srcOrd="0" destOrd="0" presId="urn:microsoft.com/office/officeart/2005/8/layout/vList2"/>
    <dgm:cxn modelId="{AB597165-A3A8-4330-A349-D908A02854D2}" type="presParOf" srcId="{46849153-8120-406F-80B3-1C79E59DC4AC}" destId="{C915386A-7ECC-4EA0-BBE8-7DB204B96E05}" srcOrd="1" destOrd="0" presId="urn:microsoft.com/office/officeart/2005/8/layout/vList2"/>
    <dgm:cxn modelId="{6DE7E81E-98C2-4604-8686-8B7D79BEED44}" type="presParOf" srcId="{46849153-8120-406F-80B3-1C79E59DC4AC}" destId="{F6B6B41C-60BE-4AA3-810C-86644F528B56}" srcOrd="2" destOrd="0" presId="urn:microsoft.com/office/officeart/2005/8/layout/vList2"/>
    <dgm:cxn modelId="{62809EB0-7284-42CC-9F0D-6C4F18C4E0E3}" type="presParOf" srcId="{46849153-8120-406F-80B3-1C79E59DC4AC}" destId="{A6573291-A3FC-4543-9D3F-B15E79FE8066}" srcOrd="3" destOrd="0" presId="urn:microsoft.com/office/officeart/2005/8/layout/vList2"/>
    <dgm:cxn modelId="{F893D834-F0B4-44B4-BFA2-B0140E015017}" type="presParOf" srcId="{46849153-8120-406F-80B3-1C79E59DC4AC}" destId="{3693CB8B-0902-43D8-8C71-735C50E467EE}" srcOrd="4" destOrd="0" presId="urn:microsoft.com/office/officeart/2005/8/layout/vList2"/>
    <dgm:cxn modelId="{37E41152-AA4A-4A60-B019-83EF7CC23E90}" type="presParOf" srcId="{46849153-8120-406F-80B3-1C79E59DC4AC}" destId="{A2A379A8-A334-4F30-8B6C-865DEFBD1D3A}" srcOrd="5" destOrd="0" presId="urn:microsoft.com/office/officeart/2005/8/layout/vList2"/>
    <dgm:cxn modelId="{1B2F2BE8-48CC-43A4-B57B-002FC5625BA4}" type="presParOf" srcId="{46849153-8120-406F-80B3-1C79E59DC4AC}" destId="{C369944F-3117-4CBC-9D8D-BF2CB1FB4717}" srcOrd="6" destOrd="0" presId="urn:microsoft.com/office/officeart/2005/8/layout/vList2"/>
    <dgm:cxn modelId="{3EB2BC28-98DD-4CFD-936A-3BD393CE7ECF}" type="presParOf" srcId="{46849153-8120-406F-80B3-1C79E59DC4AC}" destId="{1E0E6D85-D3EB-47C2-8606-2D385F469006}" srcOrd="7" destOrd="0" presId="urn:microsoft.com/office/officeart/2005/8/layout/vList2"/>
    <dgm:cxn modelId="{33EC015E-288E-4AE1-9F37-8783E1F28A30}" type="presParOf" srcId="{46849153-8120-406F-80B3-1C79E59DC4AC}" destId="{A2D92CB2-3CCD-493C-8112-41C54E2EB516}" srcOrd="8" destOrd="0" presId="urn:microsoft.com/office/officeart/2005/8/layout/vList2"/>
    <dgm:cxn modelId="{B047F444-8885-43BF-A4D9-500AA2A62994}" type="presParOf" srcId="{46849153-8120-406F-80B3-1C79E59DC4AC}" destId="{2DC411BF-A4F2-464F-9592-2ECA5485C54D}" srcOrd="9" destOrd="0" presId="urn:microsoft.com/office/officeart/2005/8/layout/vList2"/>
    <dgm:cxn modelId="{7B357F80-36B5-4DFF-A801-3CF443EB15CA}" type="presParOf" srcId="{46849153-8120-406F-80B3-1C79E59DC4AC}" destId="{192BC1AD-DDC5-4A2E-AFC6-24001B83B190}" srcOrd="10" destOrd="0" presId="urn:microsoft.com/office/officeart/2005/8/layout/vList2"/>
    <dgm:cxn modelId="{3740B5C7-6719-4726-8523-7E02BCB8972C}" type="presParOf" srcId="{46849153-8120-406F-80B3-1C79E59DC4AC}" destId="{5645D8C6-42DA-436B-8034-23133470F023}" srcOrd="11" destOrd="0" presId="urn:microsoft.com/office/officeart/2005/8/layout/vList2"/>
    <dgm:cxn modelId="{73D27895-0D97-4DA3-8D0C-AF4B9AD5DA08}" type="presParOf" srcId="{46849153-8120-406F-80B3-1C79E59DC4AC}" destId="{7A699678-00D8-4FD4-A049-35C39CE0018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43E9B5-38C2-4E3C-9B33-E12DDF60660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83CA44-BADF-4710-8B67-4A451E8073F4}">
      <dgm:prSet custT="1"/>
      <dgm:spPr/>
      <dgm:t>
        <a:bodyPr/>
        <a:lstStyle/>
        <a:p>
          <a:pPr rtl="0"/>
          <a:r>
            <a:rPr lang="en-US" sz="2000" dirty="0" smtClean="0"/>
            <a:t>Translations Resource Center</a:t>
          </a:r>
          <a:endParaRPr lang="en-US" sz="2000" dirty="0"/>
        </a:p>
      </dgm:t>
    </dgm:pt>
    <dgm:pt modelId="{474EBAA0-C442-4EF7-84DD-32E6BF7711FD}" type="parTrans" cxnId="{619D3B19-249E-4F88-8E93-87A33439359A}">
      <dgm:prSet/>
      <dgm:spPr/>
      <dgm:t>
        <a:bodyPr/>
        <a:lstStyle/>
        <a:p>
          <a:endParaRPr lang="en-US"/>
        </a:p>
      </dgm:t>
    </dgm:pt>
    <dgm:pt modelId="{0FDD8321-E5B9-4761-8E50-0512F77CBD7F}" type="sibTrans" cxnId="{619D3B19-249E-4F88-8E93-87A33439359A}">
      <dgm:prSet/>
      <dgm:spPr/>
      <dgm:t>
        <a:bodyPr/>
        <a:lstStyle/>
        <a:p>
          <a:endParaRPr lang="en-US"/>
        </a:p>
      </dgm:t>
    </dgm:pt>
    <dgm:pt modelId="{1AED6C46-F7CA-4F0A-834C-76A44E779036}">
      <dgm:prSet custT="1"/>
      <dgm:spPr/>
      <dgm:t>
        <a:bodyPr/>
        <a:lstStyle/>
        <a:p>
          <a:pPr rtl="0"/>
          <a:r>
            <a:rPr lang="en-US" sz="2000" dirty="0" smtClean="0"/>
            <a:t>Guidance on developing partnerships</a:t>
          </a:r>
          <a:endParaRPr lang="en-US" sz="2000" dirty="0"/>
        </a:p>
      </dgm:t>
    </dgm:pt>
    <dgm:pt modelId="{37C35C80-15D0-452B-95C7-63C20D9A10CA}" type="parTrans" cxnId="{5EE67E60-DF40-4FE0-A9A9-B5001A90C204}">
      <dgm:prSet/>
      <dgm:spPr/>
      <dgm:t>
        <a:bodyPr/>
        <a:lstStyle/>
        <a:p>
          <a:endParaRPr lang="en-US"/>
        </a:p>
      </dgm:t>
    </dgm:pt>
    <dgm:pt modelId="{6167D6A0-384C-4A6F-8C2E-A6E9A13E8A67}" type="sibTrans" cxnId="{5EE67E60-DF40-4FE0-A9A9-B5001A90C204}">
      <dgm:prSet/>
      <dgm:spPr/>
      <dgm:t>
        <a:bodyPr/>
        <a:lstStyle/>
        <a:p>
          <a:endParaRPr lang="en-US"/>
        </a:p>
      </dgm:t>
    </dgm:pt>
    <dgm:pt modelId="{0E8C8F40-1CF1-47AF-8311-415FA73CEDAC}">
      <dgm:prSet custT="1"/>
      <dgm:spPr/>
      <dgm:t>
        <a:bodyPr/>
        <a:lstStyle/>
        <a:p>
          <a:pPr rtl="0"/>
          <a:r>
            <a:rPr lang="en-US" sz="2000" dirty="0" smtClean="0"/>
            <a:t>Promoting innovative learning approaches (including new WMO publication)</a:t>
          </a:r>
          <a:endParaRPr lang="en-US" sz="2000" dirty="0"/>
        </a:p>
      </dgm:t>
    </dgm:pt>
    <dgm:pt modelId="{EAC2BAF7-13AC-4E35-B3DD-56A9D6C96336}" type="parTrans" cxnId="{5E49DF15-7A1F-4D72-BCB5-9BABF501781D}">
      <dgm:prSet/>
      <dgm:spPr/>
      <dgm:t>
        <a:bodyPr/>
        <a:lstStyle/>
        <a:p>
          <a:endParaRPr lang="en-US"/>
        </a:p>
      </dgm:t>
    </dgm:pt>
    <dgm:pt modelId="{745AC251-6FE0-4F68-951C-03E6B48A207C}" type="sibTrans" cxnId="{5E49DF15-7A1F-4D72-BCB5-9BABF501781D}">
      <dgm:prSet/>
      <dgm:spPr/>
      <dgm:t>
        <a:bodyPr/>
        <a:lstStyle/>
        <a:p>
          <a:endParaRPr lang="en-US"/>
        </a:p>
      </dgm:t>
    </dgm:pt>
    <dgm:pt modelId="{515D4C90-5EC1-4876-A820-C4FCF63E623A}">
      <dgm:prSet custT="1"/>
      <dgm:spPr/>
      <dgm:t>
        <a:bodyPr/>
        <a:lstStyle/>
        <a:p>
          <a:pPr rtl="0"/>
          <a:r>
            <a:rPr lang="en-US" sz="2000" dirty="0" smtClean="0"/>
            <a:t>Database of experts and institutional capabilities (a Global Campus topography)</a:t>
          </a:r>
          <a:endParaRPr lang="en-US" sz="2000" dirty="0"/>
        </a:p>
      </dgm:t>
    </dgm:pt>
    <dgm:pt modelId="{30D1E67B-92C9-40BB-8E8C-790BA3D1E58C}" type="parTrans" cxnId="{176A10CA-E65E-43F1-B6A2-A647DC5D5669}">
      <dgm:prSet/>
      <dgm:spPr/>
      <dgm:t>
        <a:bodyPr/>
        <a:lstStyle/>
        <a:p>
          <a:endParaRPr lang="en-US"/>
        </a:p>
      </dgm:t>
    </dgm:pt>
    <dgm:pt modelId="{AD4FD847-574B-4C36-B2E3-E0C70DAADDCD}" type="sibTrans" cxnId="{176A10CA-E65E-43F1-B6A2-A647DC5D5669}">
      <dgm:prSet/>
      <dgm:spPr/>
      <dgm:t>
        <a:bodyPr/>
        <a:lstStyle/>
        <a:p>
          <a:endParaRPr lang="en-US"/>
        </a:p>
      </dgm:t>
    </dgm:pt>
    <dgm:pt modelId="{C9BE6A52-98B8-42C0-B83C-C536EEAB061C}">
      <dgm:prSet custT="1"/>
      <dgm:spPr/>
      <dgm:t>
        <a:bodyPr/>
        <a:lstStyle/>
        <a:p>
          <a:pPr rtl="0"/>
          <a:r>
            <a:rPr lang="en-US" sz="2000" dirty="0" smtClean="0"/>
            <a:t>Competency achievement certificates</a:t>
          </a:r>
          <a:endParaRPr lang="en-US" sz="2000" dirty="0"/>
        </a:p>
      </dgm:t>
    </dgm:pt>
    <dgm:pt modelId="{C9B33005-E68B-4AA0-85EE-B3946C03F3A8}" type="parTrans" cxnId="{7E313EA6-70C1-41DE-BA55-191C26730005}">
      <dgm:prSet/>
      <dgm:spPr/>
      <dgm:t>
        <a:bodyPr/>
        <a:lstStyle/>
        <a:p>
          <a:endParaRPr lang="en-US"/>
        </a:p>
      </dgm:t>
    </dgm:pt>
    <dgm:pt modelId="{53250A1B-6DD1-4150-BB2E-22D64C6C3D02}" type="sibTrans" cxnId="{7E313EA6-70C1-41DE-BA55-191C26730005}">
      <dgm:prSet/>
      <dgm:spPr/>
      <dgm:t>
        <a:bodyPr/>
        <a:lstStyle/>
        <a:p>
          <a:endParaRPr lang="en-US"/>
        </a:p>
      </dgm:t>
    </dgm:pt>
    <dgm:pt modelId="{5827817D-15E6-4E74-ACCB-6E5B06417D83}">
      <dgm:prSet custT="1"/>
      <dgm:spPr/>
      <dgm:t>
        <a:bodyPr/>
        <a:lstStyle/>
        <a:p>
          <a:pPr rtl="0"/>
          <a:r>
            <a:rPr lang="en-US" sz="2000" dirty="0" smtClean="0"/>
            <a:t>Building a global E&amp;T community of practice</a:t>
          </a:r>
          <a:endParaRPr lang="en-US" sz="2000" dirty="0"/>
        </a:p>
      </dgm:t>
    </dgm:pt>
    <dgm:pt modelId="{401FB26F-F496-4E98-A652-718A5D1CEFB2}" type="parTrans" cxnId="{AB5D84A4-2403-48D3-97D2-3A17AD6277B6}">
      <dgm:prSet/>
      <dgm:spPr/>
      <dgm:t>
        <a:bodyPr/>
        <a:lstStyle/>
        <a:p>
          <a:endParaRPr lang="en-US"/>
        </a:p>
      </dgm:t>
    </dgm:pt>
    <dgm:pt modelId="{99EADAA0-D38A-46AA-95E3-DA88F421C082}" type="sibTrans" cxnId="{AB5D84A4-2403-48D3-97D2-3A17AD6277B6}">
      <dgm:prSet/>
      <dgm:spPr/>
      <dgm:t>
        <a:bodyPr/>
        <a:lstStyle/>
        <a:p>
          <a:endParaRPr lang="en-US"/>
        </a:p>
      </dgm:t>
    </dgm:pt>
    <dgm:pt modelId="{5AC231CD-A108-4481-A4D8-3CEDE21F6BE8}" type="pres">
      <dgm:prSet presAssocID="{5B43E9B5-38C2-4E3C-9B33-E12DDF606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56931-C482-49DE-8C92-99E0C483C0F8}" type="pres">
      <dgm:prSet presAssocID="{1783CA44-BADF-4710-8B67-4A451E8073F4}" presName="parentText" presStyleLbl="node1" presStyleIdx="0" presStyleCnt="6" custLinFactY="-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7D0C8-4614-4AEB-95C9-F21E3DAF672F}" type="pres">
      <dgm:prSet presAssocID="{0FDD8321-E5B9-4761-8E50-0512F77CBD7F}" presName="spacer" presStyleCnt="0"/>
      <dgm:spPr/>
    </dgm:pt>
    <dgm:pt modelId="{92A5DBEA-1F68-4053-918D-11DB3F71B849}" type="pres">
      <dgm:prSet presAssocID="{1AED6C46-F7CA-4F0A-834C-76A44E77903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A772-BE46-412C-94C4-5C3F5CD148AD}" type="pres">
      <dgm:prSet presAssocID="{6167D6A0-384C-4A6F-8C2E-A6E9A13E8A67}" presName="spacer" presStyleCnt="0"/>
      <dgm:spPr/>
    </dgm:pt>
    <dgm:pt modelId="{1F986CCB-0750-43B2-BE46-821DEF2A6AEB}" type="pres">
      <dgm:prSet presAssocID="{0E8C8F40-1CF1-47AF-8311-415FA73CED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1A46C-CF73-4C4C-AFFF-208F7453AE4B}" type="pres">
      <dgm:prSet presAssocID="{745AC251-6FE0-4F68-951C-03E6B48A207C}" presName="spacer" presStyleCnt="0"/>
      <dgm:spPr/>
    </dgm:pt>
    <dgm:pt modelId="{73E54EF0-725B-4E6E-85B9-15AF703FDD65}" type="pres">
      <dgm:prSet presAssocID="{515D4C90-5EC1-4876-A820-C4FCF63E623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F39B7-20D9-45D2-A85E-21853AF5465B}" type="pres">
      <dgm:prSet presAssocID="{AD4FD847-574B-4C36-B2E3-E0C70DAADDCD}" presName="spacer" presStyleCnt="0"/>
      <dgm:spPr/>
    </dgm:pt>
    <dgm:pt modelId="{60B25550-EC3D-4163-B817-9EBCAE045CD8}" type="pres">
      <dgm:prSet presAssocID="{C9BE6A52-98B8-42C0-B83C-C536EEAB061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CCF94-9E9B-4765-8D1E-8A9330D23EEA}" type="pres">
      <dgm:prSet presAssocID="{53250A1B-6DD1-4150-BB2E-22D64C6C3D02}" presName="spacer" presStyleCnt="0"/>
      <dgm:spPr/>
    </dgm:pt>
    <dgm:pt modelId="{2F74B5AE-0D6B-4616-8F21-18A0F2593A10}" type="pres">
      <dgm:prSet presAssocID="{5827817D-15E6-4E74-ACCB-6E5B06417D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13EA6-70C1-41DE-BA55-191C26730005}" srcId="{5B43E9B5-38C2-4E3C-9B33-E12DDF60660D}" destId="{C9BE6A52-98B8-42C0-B83C-C536EEAB061C}" srcOrd="4" destOrd="0" parTransId="{C9B33005-E68B-4AA0-85EE-B3946C03F3A8}" sibTransId="{53250A1B-6DD1-4150-BB2E-22D64C6C3D02}"/>
    <dgm:cxn modelId="{020681D7-5EEE-4DC2-9156-A302092F853A}" type="presOf" srcId="{1AED6C46-F7CA-4F0A-834C-76A44E779036}" destId="{92A5DBEA-1F68-4053-918D-11DB3F71B849}" srcOrd="0" destOrd="0" presId="urn:microsoft.com/office/officeart/2005/8/layout/vList2"/>
    <dgm:cxn modelId="{5EE67E60-DF40-4FE0-A9A9-B5001A90C204}" srcId="{5B43E9B5-38C2-4E3C-9B33-E12DDF60660D}" destId="{1AED6C46-F7CA-4F0A-834C-76A44E779036}" srcOrd="1" destOrd="0" parTransId="{37C35C80-15D0-452B-95C7-63C20D9A10CA}" sibTransId="{6167D6A0-384C-4A6F-8C2E-A6E9A13E8A67}"/>
    <dgm:cxn modelId="{FB96F843-C4E4-45ED-8BDE-2F06C9D2272C}" type="presOf" srcId="{0E8C8F40-1CF1-47AF-8311-415FA73CEDAC}" destId="{1F986CCB-0750-43B2-BE46-821DEF2A6AEB}" srcOrd="0" destOrd="0" presId="urn:microsoft.com/office/officeart/2005/8/layout/vList2"/>
    <dgm:cxn modelId="{AF64D946-868D-4BB2-A96C-5EDA8FFFF2C3}" type="presOf" srcId="{C9BE6A52-98B8-42C0-B83C-C536EEAB061C}" destId="{60B25550-EC3D-4163-B817-9EBCAE045CD8}" srcOrd="0" destOrd="0" presId="urn:microsoft.com/office/officeart/2005/8/layout/vList2"/>
    <dgm:cxn modelId="{619D3B19-249E-4F88-8E93-87A33439359A}" srcId="{5B43E9B5-38C2-4E3C-9B33-E12DDF60660D}" destId="{1783CA44-BADF-4710-8B67-4A451E8073F4}" srcOrd="0" destOrd="0" parTransId="{474EBAA0-C442-4EF7-84DD-32E6BF7711FD}" sibTransId="{0FDD8321-E5B9-4761-8E50-0512F77CBD7F}"/>
    <dgm:cxn modelId="{5E49DF15-7A1F-4D72-BCB5-9BABF501781D}" srcId="{5B43E9B5-38C2-4E3C-9B33-E12DDF60660D}" destId="{0E8C8F40-1CF1-47AF-8311-415FA73CEDAC}" srcOrd="2" destOrd="0" parTransId="{EAC2BAF7-13AC-4E35-B3DD-56A9D6C96336}" sibTransId="{745AC251-6FE0-4F68-951C-03E6B48A207C}"/>
    <dgm:cxn modelId="{AB5D84A4-2403-48D3-97D2-3A17AD6277B6}" srcId="{5B43E9B5-38C2-4E3C-9B33-E12DDF60660D}" destId="{5827817D-15E6-4E74-ACCB-6E5B06417D83}" srcOrd="5" destOrd="0" parTransId="{401FB26F-F496-4E98-A652-718A5D1CEFB2}" sibTransId="{99EADAA0-D38A-46AA-95E3-DA88F421C082}"/>
    <dgm:cxn modelId="{176A10CA-E65E-43F1-B6A2-A647DC5D5669}" srcId="{5B43E9B5-38C2-4E3C-9B33-E12DDF60660D}" destId="{515D4C90-5EC1-4876-A820-C4FCF63E623A}" srcOrd="3" destOrd="0" parTransId="{30D1E67B-92C9-40BB-8E8C-790BA3D1E58C}" sibTransId="{AD4FD847-574B-4C36-B2E3-E0C70DAADDCD}"/>
    <dgm:cxn modelId="{EEAC74E7-BC78-416A-8D6F-8203B9245FE7}" type="presOf" srcId="{1783CA44-BADF-4710-8B67-4A451E8073F4}" destId="{B5B56931-C482-49DE-8C92-99E0C483C0F8}" srcOrd="0" destOrd="0" presId="urn:microsoft.com/office/officeart/2005/8/layout/vList2"/>
    <dgm:cxn modelId="{1325EED3-08D9-421A-AD48-41E7A1F7EE24}" type="presOf" srcId="{5827817D-15E6-4E74-ACCB-6E5B06417D83}" destId="{2F74B5AE-0D6B-4616-8F21-18A0F2593A10}" srcOrd="0" destOrd="0" presId="urn:microsoft.com/office/officeart/2005/8/layout/vList2"/>
    <dgm:cxn modelId="{353DD75A-2488-4A08-9979-31178DEC7A69}" type="presOf" srcId="{5B43E9B5-38C2-4E3C-9B33-E12DDF60660D}" destId="{5AC231CD-A108-4481-A4D8-3CEDE21F6BE8}" srcOrd="0" destOrd="0" presId="urn:microsoft.com/office/officeart/2005/8/layout/vList2"/>
    <dgm:cxn modelId="{6D048EE9-78DC-4F42-8C9A-B5876EAB8B43}" type="presOf" srcId="{515D4C90-5EC1-4876-A820-C4FCF63E623A}" destId="{73E54EF0-725B-4E6E-85B9-15AF703FDD65}" srcOrd="0" destOrd="0" presId="urn:microsoft.com/office/officeart/2005/8/layout/vList2"/>
    <dgm:cxn modelId="{B3CEFD99-460D-4DA5-9CB6-0ED139361BB3}" type="presParOf" srcId="{5AC231CD-A108-4481-A4D8-3CEDE21F6BE8}" destId="{B5B56931-C482-49DE-8C92-99E0C483C0F8}" srcOrd="0" destOrd="0" presId="urn:microsoft.com/office/officeart/2005/8/layout/vList2"/>
    <dgm:cxn modelId="{BBE4F6BC-0A79-4730-A8BA-47B2A8D119E1}" type="presParOf" srcId="{5AC231CD-A108-4481-A4D8-3CEDE21F6BE8}" destId="{E687D0C8-4614-4AEB-95C9-F21E3DAF672F}" srcOrd="1" destOrd="0" presId="urn:microsoft.com/office/officeart/2005/8/layout/vList2"/>
    <dgm:cxn modelId="{ED4B695E-59B1-4997-BF96-A8A5BEAE2F2D}" type="presParOf" srcId="{5AC231CD-A108-4481-A4D8-3CEDE21F6BE8}" destId="{92A5DBEA-1F68-4053-918D-11DB3F71B849}" srcOrd="2" destOrd="0" presId="urn:microsoft.com/office/officeart/2005/8/layout/vList2"/>
    <dgm:cxn modelId="{3FC0FAC5-B03D-4429-8327-D2E535D03938}" type="presParOf" srcId="{5AC231CD-A108-4481-A4D8-3CEDE21F6BE8}" destId="{6C53A772-BE46-412C-94C4-5C3F5CD148AD}" srcOrd="3" destOrd="0" presId="urn:microsoft.com/office/officeart/2005/8/layout/vList2"/>
    <dgm:cxn modelId="{68626345-22EA-421D-8D5F-7F2520044AA8}" type="presParOf" srcId="{5AC231CD-A108-4481-A4D8-3CEDE21F6BE8}" destId="{1F986CCB-0750-43B2-BE46-821DEF2A6AEB}" srcOrd="4" destOrd="0" presId="urn:microsoft.com/office/officeart/2005/8/layout/vList2"/>
    <dgm:cxn modelId="{8CCA874F-2E68-41A0-8073-13ADFE0B4190}" type="presParOf" srcId="{5AC231CD-A108-4481-A4D8-3CEDE21F6BE8}" destId="{4EE1A46C-CF73-4C4C-AFFF-208F7453AE4B}" srcOrd="5" destOrd="0" presId="urn:microsoft.com/office/officeart/2005/8/layout/vList2"/>
    <dgm:cxn modelId="{9C5005AA-84DF-47D9-8E5C-FC3726729FD1}" type="presParOf" srcId="{5AC231CD-A108-4481-A4D8-3CEDE21F6BE8}" destId="{73E54EF0-725B-4E6E-85B9-15AF703FDD65}" srcOrd="6" destOrd="0" presId="urn:microsoft.com/office/officeart/2005/8/layout/vList2"/>
    <dgm:cxn modelId="{3B744D9B-AC74-459F-8C1F-29EE96D509C4}" type="presParOf" srcId="{5AC231CD-A108-4481-A4D8-3CEDE21F6BE8}" destId="{F84F39B7-20D9-45D2-A85E-21853AF5465B}" srcOrd="7" destOrd="0" presId="urn:microsoft.com/office/officeart/2005/8/layout/vList2"/>
    <dgm:cxn modelId="{937B19F1-28AD-44E6-BEB3-49044D508826}" type="presParOf" srcId="{5AC231CD-A108-4481-A4D8-3CEDE21F6BE8}" destId="{60B25550-EC3D-4163-B817-9EBCAE045CD8}" srcOrd="8" destOrd="0" presId="urn:microsoft.com/office/officeart/2005/8/layout/vList2"/>
    <dgm:cxn modelId="{4B1B9421-CBDF-4199-82C9-B84698787987}" type="presParOf" srcId="{5AC231CD-A108-4481-A4D8-3CEDE21F6BE8}" destId="{A5BCCF94-9E9B-4765-8D1E-8A9330D23EEA}" srcOrd="9" destOrd="0" presId="urn:microsoft.com/office/officeart/2005/8/layout/vList2"/>
    <dgm:cxn modelId="{D60106BE-36EE-4320-AE43-A5CFFDC5D46A}" type="presParOf" srcId="{5AC231CD-A108-4481-A4D8-3CEDE21F6BE8}" destId="{2F74B5AE-0D6B-4616-8F21-18A0F2593A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9B5F0-EDF9-4764-A5AF-37DE64EDE249}">
      <dsp:nvSpPr>
        <dsp:cNvPr id="0" name=""/>
        <dsp:cNvSpPr/>
      </dsp:nvSpPr>
      <dsp:spPr>
        <a:xfrm>
          <a:off x="0" y="31152"/>
          <a:ext cx="7543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Providing</a:t>
          </a:r>
          <a:r>
            <a:rPr lang="fr-CH" sz="1800" kern="1200" dirty="0" smtClean="0"/>
            <a:t> guidance and support to the RTC network, </a:t>
          </a:r>
          <a:r>
            <a:rPr lang="fr-CH" sz="1800" kern="1200" dirty="0" err="1" smtClean="0"/>
            <a:t>External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Assessments</a:t>
          </a:r>
          <a:endParaRPr lang="en-US" sz="1800" kern="1200" dirty="0"/>
        </a:p>
      </dsp:txBody>
      <dsp:txXfrm>
        <a:off x="34906" y="66058"/>
        <a:ext cx="7473988" cy="645240"/>
      </dsp:txXfrm>
    </dsp:sp>
    <dsp:sp modelId="{04AEEBE5-6786-4F7A-A65A-C4660521A4EE}">
      <dsp:nvSpPr>
        <dsp:cNvPr id="0" name=""/>
        <dsp:cNvSpPr/>
      </dsp:nvSpPr>
      <dsp:spPr>
        <a:xfrm>
          <a:off x="0" y="798045"/>
          <a:ext cx="7543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Establishing best practices for regional needs assessment   </a:t>
          </a:r>
          <a:endParaRPr lang="en-US" sz="1800" kern="1200"/>
        </a:p>
      </dsp:txBody>
      <dsp:txXfrm>
        <a:off x="34906" y="832951"/>
        <a:ext cx="7473988" cy="645240"/>
      </dsp:txXfrm>
    </dsp:sp>
    <dsp:sp modelId="{4B352862-8B0D-494E-8A2B-9FE40B3766FD}">
      <dsp:nvSpPr>
        <dsp:cNvPr id="0" name=""/>
        <dsp:cNvSpPr/>
      </dsp:nvSpPr>
      <dsp:spPr>
        <a:xfrm>
          <a:off x="0" y="1564938"/>
          <a:ext cx="7543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Training the trainers in RTCs and national services</a:t>
          </a:r>
          <a:endParaRPr lang="en-US" sz="1800" kern="1200"/>
        </a:p>
      </dsp:txBody>
      <dsp:txXfrm>
        <a:off x="34906" y="1599844"/>
        <a:ext cx="7473988" cy="645240"/>
      </dsp:txXfrm>
    </dsp:sp>
    <dsp:sp modelId="{C878DEFA-BDEF-4C28-82AC-23C24C2E0112}">
      <dsp:nvSpPr>
        <dsp:cNvPr id="0" name=""/>
        <dsp:cNvSpPr/>
      </dsp:nvSpPr>
      <dsp:spPr>
        <a:xfrm>
          <a:off x="0" y="2331831"/>
          <a:ext cx="7543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Helping to increase opportunities through promotion of distance learning and expanded learning approaches</a:t>
          </a:r>
          <a:endParaRPr lang="en-US" sz="1800" kern="1200" dirty="0"/>
        </a:p>
      </dsp:txBody>
      <dsp:txXfrm>
        <a:off x="34906" y="2366737"/>
        <a:ext cx="7473988" cy="645240"/>
      </dsp:txXfrm>
    </dsp:sp>
    <dsp:sp modelId="{F5FC5F09-A9C5-4578-A987-DEC23F3AA0EA}">
      <dsp:nvSpPr>
        <dsp:cNvPr id="0" name=""/>
        <dsp:cNvSpPr/>
      </dsp:nvSpPr>
      <dsp:spPr>
        <a:xfrm>
          <a:off x="0" y="3098723"/>
          <a:ext cx="7543800" cy="71505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Establishing partnerships to support all of the above</a:t>
          </a:r>
          <a:endParaRPr lang="en-US" sz="1800" kern="1200"/>
        </a:p>
      </dsp:txBody>
      <dsp:txXfrm>
        <a:off x="34906" y="3133629"/>
        <a:ext cx="7473988" cy="645240"/>
      </dsp:txXfrm>
    </dsp:sp>
    <dsp:sp modelId="{27182554-CA98-4A7C-BEDF-8B954199C6F4}">
      <dsp:nvSpPr>
        <dsp:cNvPr id="0" name=""/>
        <dsp:cNvSpPr/>
      </dsp:nvSpPr>
      <dsp:spPr>
        <a:xfrm>
          <a:off x="0" y="3865616"/>
          <a:ext cx="7543800" cy="71505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smtClean="0"/>
            <a:t>Clarifying roles and responsibilities of RTCs</a:t>
          </a:r>
          <a:endParaRPr lang="en-US" sz="1800" kern="1200"/>
        </a:p>
      </dsp:txBody>
      <dsp:txXfrm>
        <a:off x="34906" y="3900522"/>
        <a:ext cx="7473988" cy="64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B2DA0-32CC-4280-BE1E-F5A02BF0450B}">
      <dsp:nvSpPr>
        <dsp:cNvPr id="0" name=""/>
        <dsp:cNvSpPr/>
      </dsp:nvSpPr>
      <dsp:spPr>
        <a:xfrm>
          <a:off x="0" y="10145"/>
          <a:ext cx="8229600" cy="936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Collaboration, Cooperation, Sharing</a:t>
          </a:r>
          <a:endParaRPr lang="en-US" sz="2200" kern="1200" dirty="0"/>
        </a:p>
      </dsp:txBody>
      <dsp:txXfrm>
        <a:off x="45695" y="55840"/>
        <a:ext cx="8138210" cy="844677"/>
      </dsp:txXfrm>
    </dsp:sp>
    <dsp:sp modelId="{18AABCCE-C289-4754-916A-99BFCE671324}">
      <dsp:nvSpPr>
        <dsp:cNvPr id="0" name=""/>
        <dsp:cNvSpPr/>
      </dsp:nvSpPr>
      <dsp:spPr>
        <a:xfrm>
          <a:off x="0" y="1084452"/>
          <a:ext cx="8229600" cy="120743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Builds upon the existing WMO ETR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(RTC network, national </a:t>
          </a:r>
          <a:r>
            <a:rPr lang="en-US" sz="2200" kern="1200" dirty="0" err="1" smtClean="0"/>
            <a:t>centres</a:t>
          </a:r>
          <a:r>
            <a:rPr lang="en-US" sz="2200" kern="1200" dirty="0" smtClean="0"/>
            <a:t>, and other national and international training partners)</a:t>
          </a:r>
          <a:endParaRPr lang="en-US" sz="2200" kern="1200" dirty="0"/>
        </a:p>
      </dsp:txBody>
      <dsp:txXfrm>
        <a:off x="58942" y="1143394"/>
        <a:ext cx="8111716" cy="1089555"/>
      </dsp:txXfrm>
    </dsp:sp>
    <dsp:sp modelId="{98D3C1EA-4DDF-484A-AF4A-74E614E99F36}">
      <dsp:nvSpPr>
        <dsp:cNvPr id="0" name=""/>
        <dsp:cNvSpPr/>
      </dsp:nvSpPr>
      <dsp:spPr>
        <a:xfrm>
          <a:off x="0" y="2430132"/>
          <a:ext cx="8229600" cy="120743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Activities should increase learning opportunities for Members, through (a) increased visibility, (b) sharing resources, (c) facilitating innovations, (d) promoting compliance, (e) enhancing quality.</a:t>
          </a:r>
          <a:endParaRPr lang="en-US" sz="2200" kern="1200" dirty="0"/>
        </a:p>
      </dsp:txBody>
      <dsp:txXfrm>
        <a:off x="58942" y="2489074"/>
        <a:ext cx="8111716" cy="1089555"/>
      </dsp:txXfrm>
    </dsp:sp>
    <dsp:sp modelId="{F5E56930-7517-434A-A166-F7C90DBB3F35}">
      <dsp:nvSpPr>
        <dsp:cNvPr id="0" name=""/>
        <dsp:cNvSpPr/>
      </dsp:nvSpPr>
      <dsp:spPr>
        <a:xfrm>
          <a:off x="0" y="3775812"/>
          <a:ext cx="8229600" cy="12074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WMO Global Campus is an ETRP initiative, not a new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or a proposal to move all training online. </a:t>
          </a:r>
          <a:endParaRPr lang="en-US" sz="2200" kern="1200" dirty="0"/>
        </a:p>
      </dsp:txBody>
      <dsp:txXfrm>
        <a:off x="58942" y="3834754"/>
        <a:ext cx="8111716" cy="1089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2D9F4-6448-49C3-ACBC-9D9964ABB03B}">
      <dsp:nvSpPr>
        <dsp:cNvPr id="0" name=""/>
        <dsp:cNvSpPr/>
      </dsp:nvSpPr>
      <dsp:spPr>
        <a:xfrm>
          <a:off x="0" y="95256"/>
          <a:ext cx="7523558" cy="15584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WMO Symposium on Education and Training-13</a:t>
          </a:r>
          <a:r>
            <a:rPr lang="en-US" sz="1800" kern="1200" dirty="0" smtClean="0"/>
            <a:t>: “…the feasibility activities in the WMO Global Campus demonstration show positive progress. SYMET-13 recommends the WMO Global Campus concept is further developed by the WMO Education and Training community for operational implementation during the 2020 to 2023 Financial period.”</a:t>
          </a:r>
          <a:endParaRPr lang="en-US" sz="1800" kern="1200" dirty="0"/>
        </a:p>
      </dsp:txBody>
      <dsp:txXfrm>
        <a:off x="76077" y="171333"/>
        <a:ext cx="7371404" cy="1406285"/>
      </dsp:txXfrm>
    </dsp:sp>
    <dsp:sp modelId="{731923F3-A160-40BD-8B58-6258DC727620}">
      <dsp:nvSpPr>
        <dsp:cNvPr id="0" name=""/>
        <dsp:cNvSpPr/>
      </dsp:nvSpPr>
      <dsp:spPr>
        <a:xfrm>
          <a:off x="0" y="1705536"/>
          <a:ext cx="7523558" cy="15584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WMO EC Panel on ETR</a:t>
          </a:r>
          <a:r>
            <a:rPr lang="en-US" sz="1800" kern="1200" dirty="0" smtClean="0"/>
            <a:t>: “… </a:t>
          </a:r>
          <a:r>
            <a:rPr lang="en-US" sz="1800" b="1" kern="1200" dirty="0" smtClean="0"/>
            <a:t>decides </a:t>
          </a:r>
          <a:r>
            <a:rPr lang="en-US" sz="1800" kern="1200" dirty="0" smtClean="0"/>
            <a:t>to endorse the WMO Global Campus initiative for developing a coordinated and collaborative network of institutions that work together to meet the growing education and training needs of WMO Members…” </a:t>
          </a:r>
          <a:endParaRPr lang="en-US" sz="1800" kern="1200" dirty="0"/>
        </a:p>
      </dsp:txBody>
      <dsp:txXfrm>
        <a:off x="76077" y="1781613"/>
        <a:ext cx="7371404" cy="1406285"/>
      </dsp:txXfrm>
    </dsp:sp>
    <dsp:sp modelId="{92616AF2-0C57-42FF-A4F5-0F3EC0653BC3}">
      <dsp:nvSpPr>
        <dsp:cNvPr id="0" name=""/>
        <dsp:cNvSpPr/>
      </dsp:nvSpPr>
      <dsp:spPr>
        <a:xfrm>
          <a:off x="0" y="3315816"/>
          <a:ext cx="7523558" cy="15584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Executive Council -70</a:t>
          </a:r>
          <a:r>
            <a:rPr lang="en-US" sz="1800" b="0" i="0" kern="1200" dirty="0" smtClean="0"/>
            <a:t>: “…</a:t>
          </a:r>
          <a:r>
            <a:rPr lang="en-US" sz="1800" b="1" i="0" kern="1200" dirty="0" smtClean="0"/>
            <a:t>decides</a:t>
          </a:r>
          <a:r>
            <a:rPr lang="en-US" sz="1800" b="0" i="0" kern="1200" dirty="0" smtClean="0"/>
            <a:t> to endorse the WMO Global Campus initiative …, building upon the existing network of WMO Regional Training </a:t>
          </a:r>
          <a:r>
            <a:rPr lang="en-US" sz="1800" b="0" i="0" kern="1200" dirty="0" err="1" smtClean="0"/>
            <a:t>Centres</a:t>
          </a:r>
          <a:r>
            <a:rPr lang="en-US" sz="1800" b="0" i="0" kern="1200" dirty="0" smtClean="0"/>
            <a:t> (RTCs) and other WMO training partners.</a:t>
          </a:r>
          <a:endParaRPr lang="en-US" sz="1800" kern="1200" dirty="0"/>
        </a:p>
      </dsp:txBody>
      <dsp:txXfrm>
        <a:off x="76077" y="3391893"/>
        <a:ext cx="7371404" cy="1406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C3D81-D041-49D4-A7CA-15606578BCE5}">
      <dsp:nvSpPr>
        <dsp:cNvPr id="0" name=""/>
        <dsp:cNvSpPr/>
      </dsp:nvSpPr>
      <dsp:spPr>
        <a:xfrm>
          <a:off x="0" y="20631"/>
          <a:ext cx="8229600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Access to</a:t>
          </a:r>
          <a:endParaRPr lang="en-US" sz="3100" kern="1200"/>
        </a:p>
      </dsp:txBody>
      <dsp:txXfrm>
        <a:off x="36296" y="56927"/>
        <a:ext cx="8157008" cy="670943"/>
      </dsp:txXfrm>
    </dsp:sp>
    <dsp:sp modelId="{8348B89F-9B37-4800-8B79-F668A922A3D6}">
      <dsp:nvSpPr>
        <dsp:cNvPr id="0" name=""/>
        <dsp:cNvSpPr/>
      </dsp:nvSpPr>
      <dsp:spPr>
        <a:xfrm>
          <a:off x="0" y="764166"/>
          <a:ext cx="8229600" cy="250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Events calendar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Learning resources library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Regional resources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Social media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Collaborative projects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Global Campus Roadmap</a:t>
          </a:r>
          <a:endParaRPr lang="en-US" sz="2400" kern="1200" dirty="0"/>
        </a:p>
      </dsp:txBody>
      <dsp:txXfrm>
        <a:off x="0" y="764166"/>
        <a:ext cx="8229600" cy="2502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D6C6-8619-4189-8998-14516D75FE2B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drive innovation</a:t>
          </a:r>
          <a:endParaRPr lang="en-US" sz="2800" kern="1200"/>
        </a:p>
      </dsp:txBody>
      <dsp:txXfrm>
        <a:off x="32784" y="79425"/>
        <a:ext cx="8164032" cy="606012"/>
      </dsp:txXfrm>
    </dsp:sp>
    <dsp:sp modelId="{B7CBFFD6-4907-4544-9F3D-6BAE42A7E839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improve quality of content</a:t>
          </a:r>
          <a:endParaRPr lang="en-US" sz="2800" kern="1200"/>
        </a:p>
      </dsp:txBody>
      <dsp:txXfrm>
        <a:off x="32784" y="831645"/>
        <a:ext cx="8164032" cy="606012"/>
      </dsp:txXfrm>
    </dsp:sp>
    <dsp:sp modelId="{ED70C879-7596-409B-9C44-905FEC336C25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reduce costs</a:t>
          </a:r>
          <a:endParaRPr lang="en-US" sz="2800" kern="1200"/>
        </a:p>
      </dsp:txBody>
      <dsp:txXfrm>
        <a:off x="32784" y="1583865"/>
        <a:ext cx="8164032" cy="606012"/>
      </dsp:txXfrm>
    </dsp:sp>
    <dsp:sp modelId="{5EEA4DDF-E190-4225-BEA0-17D4620C00C2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allow for customization</a:t>
          </a:r>
          <a:endParaRPr lang="en-US" sz="2800" kern="1200"/>
        </a:p>
      </dsp:txBody>
      <dsp:txXfrm>
        <a:off x="32784" y="2336085"/>
        <a:ext cx="8164032" cy="606012"/>
      </dsp:txXfrm>
    </dsp:sp>
    <dsp:sp modelId="{FEB67254-DF28-4CCE-A737-CB47421C9AD6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promote accessibility</a:t>
          </a:r>
          <a:endParaRPr lang="en-US" sz="2800" kern="1200"/>
        </a:p>
      </dsp:txBody>
      <dsp:txXfrm>
        <a:off x="32784" y="3088305"/>
        <a:ext cx="8164032" cy="606012"/>
      </dsp:txXfrm>
    </dsp:sp>
    <dsp:sp modelId="{35B60AF8-8229-44D4-B6C6-49691B4C443B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Social justice—to increase opportunity</a:t>
          </a:r>
          <a:endParaRPr lang="en-US" sz="2800" kern="1200"/>
        </a:p>
      </dsp:txBody>
      <dsp:txXfrm>
        <a:off x="32784" y="3840525"/>
        <a:ext cx="8164032" cy="60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8387-B6C2-462E-B8A8-9A9A1DE5F145}">
      <dsp:nvSpPr>
        <dsp:cNvPr id="0" name=""/>
        <dsp:cNvSpPr/>
      </dsp:nvSpPr>
      <dsp:spPr>
        <a:xfrm>
          <a:off x="0" y="38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 institutional reputation with stakeholders, funding sources and globally</a:t>
          </a:r>
          <a:endParaRPr lang="en-US" sz="1800" kern="1200" dirty="0"/>
        </a:p>
      </dsp:txBody>
      <dsp:txXfrm>
        <a:off x="27415" y="65596"/>
        <a:ext cx="8174770" cy="506770"/>
      </dsp:txXfrm>
    </dsp:sp>
    <dsp:sp modelId="{F6B6B41C-60BE-4AA3-810C-86644F528B56}">
      <dsp:nvSpPr>
        <dsp:cNvPr id="0" name=""/>
        <dsp:cNvSpPr/>
      </dsp:nvSpPr>
      <dsp:spPr>
        <a:xfrm>
          <a:off x="0" y="686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Attract new staff and students</a:t>
          </a:r>
          <a:endParaRPr lang="en-US" sz="1800" kern="1200"/>
        </a:p>
      </dsp:txBody>
      <dsp:txXfrm>
        <a:off x="27415" y="713596"/>
        <a:ext cx="8174770" cy="506770"/>
      </dsp:txXfrm>
    </dsp:sp>
    <dsp:sp modelId="{3693CB8B-0902-43D8-8C71-735C50E467EE}">
      <dsp:nvSpPr>
        <dsp:cNvPr id="0" name=""/>
        <dsp:cNvSpPr/>
      </dsp:nvSpPr>
      <dsp:spPr>
        <a:xfrm>
          <a:off x="0" y="1334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Share expertise within the institution</a:t>
          </a:r>
          <a:endParaRPr lang="en-US" sz="1800" kern="1200"/>
        </a:p>
      </dsp:txBody>
      <dsp:txXfrm>
        <a:off x="27415" y="1361596"/>
        <a:ext cx="8174770" cy="506770"/>
      </dsp:txXfrm>
    </dsp:sp>
    <dsp:sp modelId="{C369944F-3117-4CBC-9D8D-BF2CB1FB4717}">
      <dsp:nvSpPr>
        <dsp:cNvPr id="0" name=""/>
        <dsp:cNvSpPr/>
      </dsp:nvSpPr>
      <dsp:spPr>
        <a:xfrm>
          <a:off x="0" y="1982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Encourage high-quality teaching and learning</a:t>
          </a:r>
          <a:endParaRPr lang="en-US" sz="1800" kern="1200"/>
        </a:p>
      </dsp:txBody>
      <dsp:txXfrm>
        <a:off x="27415" y="2009596"/>
        <a:ext cx="8174770" cy="506770"/>
      </dsp:txXfrm>
    </dsp:sp>
    <dsp:sp modelId="{A2D92CB2-3CCD-493C-8112-41C54E2EB516}">
      <dsp:nvSpPr>
        <dsp:cNvPr id="0" name=""/>
        <dsp:cNvSpPr/>
      </dsp:nvSpPr>
      <dsp:spPr>
        <a:xfrm>
          <a:off x="0" y="2630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Support modular course development</a:t>
          </a:r>
          <a:endParaRPr lang="en-US" sz="1800" kern="1200"/>
        </a:p>
      </dsp:txBody>
      <dsp:txXfrm>
        <a:off x="27415" y="2657596"/>
        <a:ext cx="8174770" cy="506770"/>
      </dsp:txXfrm>
    </dsp:sp>
    <dsp:sp modelId="{192BC1AD-DDC5-4A2E-AFC6-24001B83B190}">
      <dsp:nvSpPr>
        <dsp:cNvPr id="0" name=""/>
        <dsp:cNvSpPr/>
      </dsp:nvSpPr>
      <dsp:spPr>
        <a:xfrm>
          <a:off x="0" y="3278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Support feelings of altruism—sharing knowledge is what we are here for</a:t>
          </a:r>
          <a:endParaRPr lang="en-US" sz="1800" kern="1200"/>
        </a:p>
      </dsp:txBody>
      <dsp:txXfrm>
        <a:off x="27415" y="3305596"/>
        <a:ext cx="8174770" cy="506770"/>
      </dsp:txXfrm>
    </dsp:sp>
    <dsp:sp modelId="{7A699678-00D8-4FD4-A049-35C39CE00184}">
      <dsp:nvSpPr>
        <dsp:cNvPr id="0" name=""/>
        <dsp:cNvSpPr/>
      </dsp:nvSpPr>
      <dsp:spPr>
        <a:xfrm>
          <a:off x="0" y="3926181"/>
          <a:ext cx="8229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Encourage review of curriculum, pedagogy and assessment</a:t>
          </a:r>
          <a:endParaRPr lang="en-US" sz="1800" kern="1200"/>
        </a:p>
      </dsp:txBody>
      <dsp:txXfrm>
        <a:off x="27415" y="3953596"/>
        <a:ext cx="8174770" cy="506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6931-C482-49DE-8C92-99E0C483C0F8}">
      <dsp:nvSpPr>
        <dsp:cNvPr id="0" name=""/>
        <dsp:cNvSpPr/>
      </dsp:nvSpPr>
      <dsp:spPr>
        <a:xfrm>
          <a:off x="0" y="0"/>
          <a:ext cx="8229600" cy="7945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Translations Resource Center</a:t>
          </a:r>
          <a:endParaRPr lang="en-US" sz="2000" kern="1200" dirty="0"/>
        </a:p>
      </dsp:txBody>
      <dsp:txXfrm>
        <a:off x="38784" y="38784"/>
        <a:ext cx="8152032" cy="716935"/>
      </dsp:txXfrm>
    </dsp:sp>
    <dsp:sp modelId="{92A5DBEA-1F68-4053-918D-11DB3F71B849}">
      <dsp:nvSpPr>
        <dsp:cNvPr id="0" name=""/>
        <dsp:cNvSpPr/>
      </dsp:nvSpPr>
      <dsp:spPr>
        <a:xfrm>
          <a:off x="0" y="811030"/>
          <a:ext cx="8229600" cy="794503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Guidance on developing partnerships</a:t>
          </a:r>
          <a:endParaRPr lang="en-US" sz="2000" kern="1200" dirty="0"/>
        </a:p>
      </dsp:txBody>
      <dsp:txXfrm>
        <a:off x="38784" y="849814"/>
        <a:ext cx="8152032" cy="716935"/>
      </dsp:txXfrm>
    </dsp:sp>
    <dsp:sp modelId="{1F986CCB-0750-43B2-BE46-821DEF2A6AEB}">
      <dsp:nvSpPr>
        <dsp:cNvPr id="0" name=""/>
        <dsp:cNvSpPr/>
      </dsp:nvSpPr>
      <dsp:spPr>
        <a:xfrm>
          <a:off x="0" y="1619933"/>
          <a:ext cx="8229600" cy="794503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Promoting innovative learning approaches (including new WMO publication)</a:t>
          </a:r>
          <a:endParaRPr lang="en-US" sz="2000" kern="1200" dirty="0"/>
        </a:p>
      </dsp:txBody>
      <dsp:txXfrm>
        <a:off x="38784" y="1658717"/>
        <a:ext cx="8152032" cy="716935"/>
      </dsp:txXfrm>
    </dsp:sp>
    <dsp:sp modelId="{73E54EF0-725B-4E6E-85B9-15AF703FDD65}">
      <dsp:nvSpPr>
        <dsp:cNvPr id="0" name=""/>
        <dsp:cNvSpPr/>
      </dsp:nvSpPr>
      <dsp:spPr>
        <a:xfrm>
          <a:off x="0" y="2428836"/>
          <a:ext cx="8229600" cy="794503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Database of experts and institutional capabilities (a Global Campus topography)</a:t>
          </a:r>
          <a:endParaRPr lang="en-US" sz="2000" kern="1200" dirty="0"/>
        </a:p>
      </dsp:txBody>
      <dsp:txXfrm>
        <a:off x="38784" y="2467620"/>
        <a:ext cx="8152032" cy="716935"/>
      </dsp:txXfrm>
    </dsp:sp>
    <dsp:sp modelId="{60B25550-EC3D-4163-B817-9EBCAE045CD8}">
      <dsp:nvSpPr>
        <dsp:cNvPr id="0" name=""/>
        <dsp:cNvSpPr/>
      </dsp:nvSpPr>
      <dsp:spPr>
        <a:xfrm>
          <a:off x="0" y="3237739"/>
          <a:ext cx="8229600" cy="794503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Competency achievement certificates</a:t>
          </a:r>
          <a:endParaRPr lang="en-US" sz="2000" kern="1200" dirty="0"/>
        </a:p>
      </dsp:txBody>
      <dsp:txXfrm>
        <a:off x="38784" y="3276523"/>
        <a:ext cx="8152032" cy="716935"/>
      </dsp:txXfrm>
    </dsp:sp>
    <dsp:sp modelId="{2F74B5AE-0D6B-4616-8F21-18A0F2593A10}">
      <dsp:nvSpPr>
        <dsp:cNvPr id="0" name=""/>
        <dsp:cNvSpPr/>
      </dsp:nvSpPr>
      <dsp:spPr>
        <a:xfrm>
          <a:off x="0" y="4046642"/>
          <a:ext cx="8229600" cy="79450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Building a global E&amp;T community of practice</a:t>
          </a:r>
          <a:endParaRPr lang="en-US" sz="2000" kern="1200" dirty="0"/>
        </a:p>
      </dsp:txBody>
      <dsp:txXfrm>
        <a:off x="38784" y="4085426"/>
        <a:ext cx="8152032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E56C7-EC51-4877-A722-7B3635FC55C8}" type="datetimeFigureOut">
              <a:rPr lang="en-US" smtClean="0"/>
              <a:t>19/11/2018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3A3C-454A-4307-B0BE-056952022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4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RTCs</a:t>
            </a:r>
            <a:r>
              <a:rPr lang="fr-CH" dirty="0" smtClean="0"/>
              <a:t> have</a:t>
            </a:r>
            <a:r>
              <a:rPr lang="fr-CH" baseline="0" dirty="0" smtClean="0"/>
              <a:t> been in existence for 50 </a:t>
            </a:r>
            <a:r>
              <a:rPr lang="fr-CH" baseline="0" dirty="0" err="1" smtClean="0"/>
              <a:t>years</a:t>
            </a:r>
            <a:r>
              <a:rPr lang="fr-CH" baseline="0" dirty="0" smtClean="0"/>
              <a:t>. </a:t>
            </a:r>
          </a:p>
          <a:p>
            <a:r>
              <a:rPr lang="fr-CH" baseline="0" dirty="0" smtClean="0"/>
              <a:t>In the last </a:t>
            </a:r>
            <a:r>
              <a:rPr lang="fr-CH" baseline="0" dirty="0" err="1" smtClean="0"/>
              <a:t>two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years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they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served</a:t>
            </a:r>
            <a:r>
              <a:rPr lang="fr-CH" baseline="0" dirty="0" smtClean="0"/>
              <a:t> an </a:t>
            </a:r>
            <a:r>
              <a:rPr lang="fr-CH" baseline="0" dirty="0" err="1" smtClean="0"/>
              <a:t>average</a:t>
            </a:r>
            <a:r>
              <a:rPr lang="fr-CH" baseline="0" dirty="0" smtClean="0"/>
              <a:t> of 1000 </a:t>
            </a:r>
            <a:r>
              <a:rPr lang="fr-CH" baseline="0" dirty="0" err="1" smtClean="0"/>
              <a:t>students</a:t>
            </a:r>
            <a:r>
              <a:rPr lang="fr-CH" baseline="0" dirty="0" smtClean="0"/>
              <a:t> per </a:t>
            </a:r>
            <a:r>
              <a:rPr lang="fr-CH" baseline="0" dirty="0" err="1" smtClean="0"/>
              <a:t>year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majority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served</a:t>
            </a:r>
            <a:r>
              <a:rPr lang="fr-CH" baseline="0" dirty="0" smtClean="0"/>
              <a:t> by a </a:t>
            </a:r>
            <a:r>
              <a:rPr lang="fr-CH" baseline="0" dirty="0" err="1" smtClean="0"/>
              <a:t>handful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centers</a:t>
            </a:r>
            <a:r>
              <a:rPr lang="fr-CH" baseline="0" dirty="0" smtClean="0"/>
              <a:t>. </a:t>
            </a:r>
          </a:p>
          <a:p>
            <a:r>
              <a:rPr lang="fr-CH" baseline="0" dirty="0" smtClean="0"/>
              <a:t>Large </a:t>
            </a:r>
            <a:r>
              <a:rPr lang="fr-CH" baseline="0" dirty="0" err="1" smtClean="0"/>
              <a:t>numbers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students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not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important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—meeting key </a:t>
            </a:r>
            <a:r>
              <a:rPr lang="fr-CH" baseline="0" dirty="0" err="1" smtClean="0"/>
              <a:t>priorities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members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highly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valued</a:t>
            </a:r>
            <a:r>
              <a:rPr lang="fr-CH" baseline="0" dirty="0" smtClean="0"/>
              <a:t>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93BE-6126-4141-A195-CAD83CCCB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E308-6C60-4E5A-9205-902E9830B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dirty="0" smtClean="0"/>
              <a:t>Features: </a:t>
            </a:r>
            <a:r>
              <a:rPr lang="en" dirty="0" smtClean="0">
                <a:latin typeface="+mn-lt"/>
              </a:rPr>
              <a:t>Current and upcoming events around the world submitted by registered providers; </a:t>
            </a:r>
            <a:r>
              <a:rPr lang="en-US" dirty="0" smtClean="0"/>
              <a:t>Text search and filters by event metadata</a:t>
            </a:r>
          </a:p>
          <a:p>
            <a:pPr lvl="1" rtl="0"/>
            <a:r>
              <a:rPr lang="en-US" dirty="0" smtClean="0"/>
              <a:t>Event notification (in development);</a:t>
            </a:r>
            <a:r>
              <a:rPr lang="en-US" baseline="0" dirty="0" smtClean="0"/>
              <a:t> </a:t>
            </a:r>
            <a:r>
              <a:rPr lang="en-US" dirty="0" smtClean="0"/>
              <a:t>Synchronized databases (EUMETSAT/</a:t>
            </a:r>
            <a:r>
              <a:rPr lang="en-US" dirty="0" err="1" smtClean="0"/>
              <a:t>Vlab</a:t>
            </a:r>
            <a:r>
              <a:rPr lang="en-US" dirty="0" smtClean="0"/>
              <a:t>) and future partners; Collaborative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dirty="0" smtClean="0"/>
              <a:t>Features</a:t>
            </a:r>
          </a:p>
          <a:p>
            <a:pPr lvl="1" rtl="0"/>
            <a:r>
              <a:rPr lang="en-US" dirty="0" smtClean="0"/>
              <a:t>Resources from WMO Secretariat, WMO Technical Commissions and all WMO Members who wish to share resources</a:t>
            </a:r>
          </a:p>
          <a:p>
            <a:pPr lvl="1" rtl="0"/>
            <a:r>
              <a:rPr lang="en-US" dirty="0" smtClean="0"/>
              <a:t>External provider submission forms (in development)</a:t>
            </a:r>
          </a:p>
          <a:p>
            <a:pPr lvl="1" rtl="0"/>
            <a:r>
              <a:rPr lang="en-US" dirty="0" smtClean="0"/>
              <a:t>Search by WMO Competency Framework</a:t>
            </a:r>
          </a:p>
          <a:p>
            <a:pPr lvl="1" rtl="0"/>
            <a:r>
              <a:rPr lang="en-US" dirty="0" smtClean="0"/>
              <a:t>Filter by language, topic, publisher, document type, etc.</a:t>
            </a:r>
          </a:p>
          <a:p>
            <a:pPr lvl="1" rtl="0"/>
            <a:r>
              <a:rPr lang="en-US" dirty="0" smtClean="0"/>
              <a:t>Metadata harvesting capability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2336-40D6-4D0D-A011-C8C91CA38C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62473"/>
            <a:ext cx="8229600" cy="370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700" dirty="0">
                <a:solidFill>
                  <a:srgbClr val="000090"/>
                </a:solidFill>
              </a:rPr>
              <a:t>Reunión de Directores de </a:t>
            </a:r>
            <a:r>
              <a:rPr lang="es-ES" sz="5700" dirty="0" smtClean="0">
                <a:solidFill>
                  <a:srgbClr val="000090"/>
                </a:solidFill>
              </a:rPr>
              <a:t>CRF </a:t>
            </a:r>
            <a:r>
              <a:rPr lang="es-ES" sz="5700" dirty="0">
                <a:solidFill>
                  <a:srgbClr val="000090"/>
                </a:solidFill>
              </a:rPr>
              <a:t>Noviembre 2018</a:t>
            </a:r>
            <a:r>
              <a:rPr lang="en-US" sz="4800" dirty="0" smtClean="0">
                <a:solidFill>
                  <a:srgbClr val="000090"/>
                </a:solidFill>
              </a:rPr>
              <a:t/>
            </a:r>
            <a:br>
              <a:rPr lang="en-US" sz="4800" dirty="0" smtClean="0">
                <a:solidFill>
                  <a:srgbClr val="000090"/>
                </a:solidFill>
              </a:rPr>
            </a:br>
            <a:r>
              <a:rPr lang="en-US" sz="4800" dirty="0" smtClean="0">
                <a:solidFill>
                  <a:srgbClr val="000090"/>
                </a:solidFill>
              </a:rPr>
              <a:t/>
            </a:r>
            <a:br>
              <a:rPr lang="en-US" sz="4800" dirty="0" smtClean="0">
                <a:solidFill>
                  <a:srgbClr val="000090"/>
                </a:solidFill>
              </a:rPr>
            </a:br>
            <a:r>
              <a:rPr lang="en-US" sz="3900" dirty="0" smtClean="0">
                <a:solidFill>
                  <a:srgbClr val="000090"/>
                </a:solidFill>
              </a:rPr>
              <a:t>Roles and Responsibilities of RTCs and their stakeholders</a:t>
            </a:r>
            <a:br>
              <a:rPr lang="en-US" sz="3900" dirty="0" smtClean="0">
                <a:solidFill>
                  <a:srgbClr val="000090"/>
                </a:solidFill>
              </a:rPr>
            </a:br>
            <a:r>
              <a:rPr lang="en-US" sz="3900" dirty="0" smtClean="0">
                <a:solidFill>
                  <a:srgbClr val="000090"/>
                </a:solidFill>
              </a:rPr>
              <a:t/>
            </a:r>
            <a:br>
              <a:rPr lang="en-US" sz="3900" dirty="0" smtClean="0">
                <a:solidFill>
                  <a:srgbClr val="000090"/>
                </a:solidFill>
              </a:rPr>
            </a:br>
            <a:r>
              <a:rPr lang="en-US" sz="3900" dirty="0" smtClean="0">
                <a:solidFill>
                  <a:srgbClr val="000090"/>
                </a:solidFill>
              </a:rPr>
              <a:t>WMO Global Campus</a:t>
            </a:r>
            <a:br>
              <a:rPr lang="en-US" sz="3900" dirty="0" smtClean="0">
                <a:solidFill>
                  <a:srgbClr val="000090"/>
                </a:solidFill>
              </a:rPr>
            </a:br>
            <a:r>
              <a:rPr lang="en-US" sz="3900" dirty="0" smtClean="0">
                <a:solidFill>
                  <a:srgbClr val="000090"/>
                </a:solidFill>
              </a:rPr>
              <a:t/>
            </a:r>
            <a:br>
              <a:rPr lang="en-US" sz="3900" dirty="0" smtClean="0">
                <a:solidFill>
                  <a:srgbClr val="000090"/>
                </a:solidFill>
              </a:rPr>
            </a:br>
            <a:r>
              <a:rPr lang="en-US" sz="3900" dirty="0" smtClean="0">
                <a:solidFill>
                  <a:srgbClr val="000090"/>
                </a:solidFill>
              </a:rPr>
              <a:t>Other opportunities and models for collaboration</a:t>
            </a:r>
            <a:endParaRPr lang="en-US" sz="39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Events Calendar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1249867"/>
            <a:ext cx="6605516" cy="5040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694" y="5213303"/>
            <a:ext cx="387610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http://learningevents.wmo.int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587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Resources Library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4" y="1227405"/>
            <a:ext cx="7319649" cy="546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259" y="6059607"/>
            <a:ext cx="387610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http://library.wmo.int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4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should WMO promote </a:t>
            </a:r>
            <a:r>
              <a:rPr lang="en-US" dirty="0" smtClean="0"/>
              <a:t>OERs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336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44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All institutions should </a:t>
            </a:r>
            <a:br>
              <a:rPr lang="en-US" dirty="0" smtClean="0"/>
            </a:br>
            <a:r>
              <a:rPr lang="en-US" dirty="0" smtClean="0"/>
              <a:t>want to use OERs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383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42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Global Campus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077407"/>
              </p:ext>
            </p:extLst>
          </p:nvPr>
        </p:nvGraphicFramePr>
        <p:xfrm>
          <a:off x="566384" y="1282890"/>
          <a:ext cx="8229600" cy="484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02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Other opportunities </a:t>
            </a:r>
            <a:r>
              <a:rPr lang="en-US" dirty="0" smtClean="0">
                <a:solidFill>
                  <a:srgbClr val="000090"/>
                </a:solidFill>
              </a:rPr>
              <a:t>and models for </a:t>
            </a:r>
            <a:r>
              <a:rPr lang="en-US" dirty="0">
                <a:solidFill>
                  <a:srgbClr val="000090"/>
                </a:solidFill>
              </a:rPr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WMO </a:t>
            </a:r>
            <a:r>
              <a:rPr lang="en-US" dirty="0" err="1" smtClean="0"/>
              <a:t>Vlab</a:t>
            </a:r>
            <a:r>
              <a:rPr lang="en-US" dirty="0" smtClean="0"/>
              <a:t> (e.g. CM4SH, Weather Briefings)</a:t>
            </a:r>
          </a:p>
          <a:p>
            <a:r>
              <a:rPr lang="en-US" dirty="0" err="1" smtClean="0"/>
              <a:t>CALMet</a:t>
            </a:r>
            <a:r>
              <a:rPr lang="en-US" dirty="0" smtClean="0"/>
              <a:t>, </a:t>
            </a:r>
            <a:r>
              <a:rPr lang="en-US" dirty="0" err="1" smtClean="0"/>
              <a:t>CALMet</a:t>
            </a:r>
            <a:r>
              <a:rPr lang="en-US" dirty="0" smtClean="0"/>
              <a:t> Online</a:t>
            </a:r>
          </a:p>
          <a:p>
            <a:r>
              <a:rPr lang="en-US" dirty="0" smtClean="0"/>
              <a:t>WMO Courses for Trainers (2021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Others?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Models</a:t>
            </a:r>
          </a:p>
          <a:p>
            <a:r>
              <a:rPr lang="en-US" dirty="0" err="1" smtClean="0"/>
              <a:t>Eumetcal</a:t>
            </a:r>
            <a:endParaRPr lang="en-US" dirty="0" smtClean="0"/>
          </a:p>
          <a:p>
            <a:r>
              <a:rPr lang="en-US" dirty="0" smtClean="0"/>
              <a:t>Others?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3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/>
          <a:stretch/>
        </p:blipFill>
        <p:spPr>
          <a:xfrm>
            <a:off x="0" y="1603168"/>
            <a:ext cx="9144000" cy="439758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 smtClean="0">
                <a:solidFill>
                  <a:srgbClr val="000090"/>
                </a:solidFill>
              </a:rPr>
              <a:t>WMO </a:t>
            </a:r>
            <a:r>
              <a:rPr lang="en-US" sz="4000" b="1" dirty="0" smtClean="0">
                <a:solidFill>
                  <a:srgbClr val="000090"/>
                </a:solidFill>
              </a:rPr>
              <a:t>Regional</a:t>
            </a:r>
            <a:r>
              <a:rPr lang="fr-CH" sz="4000" b="1" dirty="0" smtClean="0">
                <a:solidFill>
                  <a:srgbClr val="000090"/>
                </a:solidFill>
              </a:rPr>
              <a:t> Training Centres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z="3600" dirty="0" smtClean="0">
                <a:latin typeface="Arial" pitchFamily="34" charset="0"/>
              </a:rPr>
              <a:t>WMO Support for the RTC network</a:t>
            </a:r>
            <a:endParaRPr lang="en-US" altLang="en-US" sz="3600" dirty="0" smtClean="0">
              <a:latin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850063"/>
              </p:ext>
            </p:extLst>
          </p:nvPr>
        </p:nvGraphicFramePr>
        <p:xfrm>
          <a:off x="896257" y="1727201"/>
          <a:ext cx="7543800" cy="461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2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the </a:t>
            </a:r>
            <a:r>
              <a:rPr lang="en-US" b="1" dirty="0" smtClean="0"/>
              <a:t>Director</a:t>
            </a:r>
            <a:r>
              <a:rPr lang="en-US" dirty="0" smtClean="0"/>
              <a:t> of an </a:t>
            </a:r>
            <a:br>
              <a:rPr lang="en-US" dirty="0" smtClean="0"/>
            </a:br>
            <a:r>
              <a:rPr lang="en-US" dirty="0" smtClean="0"/>
              <a:t>RTC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Monitor and plan the RTC’s activities based on understanding of regional needs</a:t>
            </a:r>
          </a:p>
          <a:p>
            <a:r>
              <a:rPr lang="en-US" dirty="0" smtClean="0"/>
              <a:t>For vocational training, use WMO-1114 or ISO 29990 to guide processes</a:t>
            </a:r>
          </a:p>
          <a:p>
            <a:r>
              <a:rPr lang="en-US" dirty="0" smtClean="0"/>
              <a:t>Develop requirements for RTC staff and infrastructure, keeping pace with evolving technological and educational developments </a:t>
            </a:r>
          </a:p>
          <a:p>
            <a:r>
              <a:rPr lang="en-US" dirty="0" smtClean="0"/>
              <a:t>Submit annual reports to WMO</a:t>
            </a:r>
          </a:p>
          <a:p>
            <a:r>
              <a:rPr lang="en-US" dirty="0" smtClean="0"/>
              <a:t>Promote the RTC to WMO Members, including through </a:t>
            </a:r>
            <a:r>
              <a:rPr lang="en-US" dirty="0" err="1" smtClean="0"/>
              <a:t>WMOLearn</a:t>
            </a:r>
            <a:endParaRPr lang="en-US" dirty="0" smtClean="0"/>
          </a:p>
          <a:p>
            <a:r>
              <a:rPr lang="en-US" dirty="0" smtClean="0"/>
              <a:t>Work with other RTCs to coordinate activities and share resources and experiences</a:t>
            </a:r>
          </a:p>
          <a:p>
            <a:r>
              <a:rPr lang="en-US" dirty="0" smtClean="0"/>
              <a:t>Seek funding and resource opportunities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</a:t>
            </a:r>
            <a:r>
              <a:rPr lang="en-US" b="1" dirty="0" smtClean="0"/>
              <a:t>Permanent Representatives </a:t>
            </a:r>
            <a:r>
              <a:rPr lang="en-US" dirty="0" smtClean="0"/>
              <a:t>in Supporting RTCs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Ensure ongoing communication the RTC and the regional association</a:t>
            </a:r>
          </a:p>
          <a:p>
            <a:r>
              <a:rPr lang="en-US" dirty="0" smtClean="0"/>
              <a:t>Engage in resource mobilization for the RTC through national and international funding mechanisms</a:t>
            </a:r>
          </a:p>
          <a:p>
            <a:r>
              <a:rPr lang="en-US" dirty="0" smtClean="0"/>
              <a:t>Review and approve annual reports on the RTC activities to be submitted to WMO</a:t>
            </a:r>
          </a:p>
          <a:p>
            <a:r>
              <a:rPr lang="en-US" dirty="0" smtClean="0"/>
              <a:t>Collaborate with other PRs  hosting RTCs, particularly within the region</a:t>
            </a:r>
          </a:p>
          <a:p>
            <a:r>
              <a:rPr lang="en-US" dirty="0" smtClean="0"/>
              <a:t>Advocate for the RTC to comply with national and WMO standards and guidelines, and keep pace with evolving technological and education developments</a:t>
            </a:r>
          </a:p>
          <a:p>
            <a:r>
              <a:rPr lang="en-US" dirty="0" smtClean="0"/>
              <a:t>Inform </a:t>
            </a:r>
            <a:r>
              <a:rPr lang="en-US" dirty="0"/>
              <a:t>WMO if the Director of the RTC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1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</a:t>
            </a:r>
            <a:r>
              <a:rPr lang="en-US" b="1" dirty="0" smtClean="0"/>
              <a:t>Regional Associations </a:t>
            </a:r>
            <a:r>
              <a:rPr lang="en-US" dirty="0" smtClean="0"/>
              <a:t>in Supporting RTCs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Prioritize education and training needs of the region, and communicate them to the RTCs</a:t>
            </a:r>
          </a:p>
          <a:p>
            <a:r>
              <a:rPr lang="en-US" dirty="0" smtClean="0"/>
              <a:t>Be aware of activities and plans of each RTC via annual reports</a:t>
            </a:r>
          </a:p>
          <a:p>
            <a:r>
              <a:rPr lang="en-US" dirty="0" smtClean="0"/>
              <a:t>Provide feedback to the RTCs and WMO on the performance of RTCs</a:t>
            </a:r>
          </a:p>
          <a:p>
            <a:r>
              <a:rPr lang="en-US" dirty="0" smtClean="0"/>
              <a:t>Contribute to external reviews of RTCs</a:t>
            </a:r>
          </a:p>
          <a:p>
            <a:r>
              <a:rPr lang="en-US" dirty="0" smtClean="0"/>
              <a:t>Recommend reconfirmation or removal of RTCs at each RA Session, based on performance</a:t>
            </a:r>
          </a:p>
          <a:p>
            <a:r>
              <a:rPr lang="en-US" dirty="0" smtClean="0"/>
              <a:t>Promote the RTCs with members of the RA</a:t>
            </a:r>
          </a:p>
          <a:p>
            <a:r>
              <a:rPr lang="en-US" dirty="0"/>
              <a:t>Resource mobilization for the </a:t>
            </a:r>
            <a:r>
              <a:rPr lang="en-US" dirty="0" smtClean="0"/>
              <a:t>RTCs </a:t>
            </a:r>
            <a:r>
              <a:rPr lang="en-US" dirty="0"/>
              <a:t>through national and international funding </a:t>
            </a:r>
            <a:r>
              <a:rPr lang="en-US" dirty="0" smtClean="0"/>
              <a:t>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WMO Global Campus</a:t>
            </a:r>
            <a:endParaRPr lang="en-US" dirty="0"/>
          </a:p>
        </p:txBody>
      </p:sp>
      <p:pic>
        <p:nvPicPr>
          <p:cNvPr id="4" name="Content Placeholder 3" descr="WMOLearn: A Global Campus Resource | World Meteorological Organiza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0561" r="15346" b="7051"/>
          <a:stretch/>
        </p:blipFill>
        <p:spPr>
          <a:xfrm>
            <a:off x="919616" y="1417638"/>
            <a:ext cx="7167479" cy="4659603"/>
          </a:xfrm>
        </p:spPr>
      </p:pic>
    </p:spTree>
    <p:extLst>
      <p:ext uri="{BB962C8B-B14F-4D97-AF65-F5344CB8AC3E}">
        <p14:creationId xmlns:p14="http://schemas.microsoft.com/office/powerpoint/2010/main" val="25247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WMO Global Campus Principles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1123"/>
              </p:ext>
            </p:extLst>
          </p:nvPr>
        </p:nvGraphicFramePr>
        <p:xfrm>
          <a:off x="457200" y="1282891"/>
          <a:ext cx="8229600" cy="499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AC063-D889-BF49-8386-CDF46F39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Campus Endorsements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247348"/>
              </p:ext>
            </p:extLst>
          </p:nvPr>
        </p:nvGraphicFramePr>
        <p:xfrm>
          <a:off x="762001" y="1417638"/>
          <a:ext cx="7523558" cy="496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2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WMOLearn</a:t>
            </a:r>
            <a:r>
              <a:rPr lang="en-US" dirty="0" smtClean="0"/>
              <a:t> Portal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724971"/>
              </p:ext>
            </p:extLst>
          </p:nvPr>
        </p:nvGraphicFramePr>
        <p:xfrm>
          <a:off x="457200" y="2838734"/>
          <a:ext cx="8229600" cy="328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4"/>
          <a:stretch/>
        </p:blipFill>
        <p:spPr bwMode="auto">
          <a:xfrm>
            <a:off x="457200" y="1208017"/>
            <a:ext cx="8181975" cy="164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3070" y="4844955"/>
            <a:ext cx="387610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http://learn.wmo.int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10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4111</TotalTime>
  <Words>875</Words>
  <Application>Microsoft Office PowerPoint</Application>
  <PresentationFormat>On-screen Show (4:3)</PresentationFormat>
  <Paragraphs>103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WMO_WHITE_Powerpoint_en_fr</vt:lpstr>
      <vt:lpstr>PowerPoint Presentation</vt:lpstr>
      <vt:lpstr>WMO Support for the RTC network</vt:lpstr>
      <vt:lpstr>Role of the Director of an  RTC Component</vt:lpstr>
      <vt:lpstr>Role of Permanent Representatives in Supporting RTCs</vt:lpstr>
      <vt:lpstr>Role of Regional Associations in Supporting RTCs</vt:lpstr>
      <vt:lpstr>WMO Global Campus</vt:lpstr>
      <vt:lpstr>WMO Global Campus Principles</vt:lpstr>
      <vt:lpstr>Global Campus Endorsements</vt:lpstr>
      <vt:lpstr>WMOLearn Portal</vt:lpstr>
      <vt:lpstr>WMOLearn Events Calendar</vt:lpstr>
      <vt:lpstr>WMOLearn Resources Library</vt:lpstr>
      <vt:lpstr>Why should WMO promote OERs?</vt:lpstr>
      <vt:lpstr>Why All institutions should  want to use OERs</vt:lpstr>
      <vt:lpstr>Additional Global Campus activities</vt:lpstr>
      <vt:lpstr>Other opportunities and models for collaboration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Parrish</dc:creator>
  <cp:lastModifiedBy>Patrick Parrish</cp:lastModifiedBy>
  <cp:revision>45</cp:revision>
  <cp:lastPrinted>2018-11-15T12:23:06Z</cp:lastPrinted>
  <dcterms:created xsi:type="dcterms:W3CDTF">2018-11-01T14:36:15Z</dcterms:created>
  <dcterms:modified xsi:type="dcterms:W3CDTF">2018-11-19T18:52:15Z</dcterms:modified>
</cp:coreProperties>
</file>