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-67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5A14-A95C-4C00-BFAA-07C87BBADE23}" type="datetimeFigureOut">
              <a:rPr lang="en-ZA" smtClean="0"/>
              <a:t>2018/11/30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1BC-B86A-4CDF-921D-6423BA25F61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68683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5A14-A95C-4C00-BFAA-07C87BBADE23}" type="datetimeFigureOut">
              <a:rPr lang="en-ZA" smtClean="0"/>
              <a:t>2018/11/30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1BC-B86A-4CDF-921D-6423BA25F61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68111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5A14-A95C-4C00-BFAA-07C87BBADE23}" type="datetimeFigureOut">
              <a:rPr lang="en-ZA" smtClean="0"/>
              <a:t>2018/11/30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1BC-B86A-4CDF-921D-6423BA25F61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50941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5A14-A95C-4C00-BFAA-07C87BBADE23}" type="datetimeFigureOut">
              <a:rPr lang="en-ZA" smtClean="0"/>
              <a:t>2018/11/30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1BC-B86A-4CDF-921D-6423BA25F61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5076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5A14-A95C-4C00-BFAA-07C87BBADE23}" type="datetimeFigureOut">
              <a:rPr lang="en-ZA" smtClean="0"/>
              <a:t>2018/11/30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1BC-B86A-4CDF-921D-6423BA25F61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5003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5A14-A95C-4C00-BFAA-07C87BBADE23}" type="datetimeFigureOut">
              <a:rPr lang="en-ZA" smtClean="0"/>
              <a:t>2018/11/30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1BC-B86A-4CDF-921D-6423BA25F61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70474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5A14-A95C-4C00-BFAA-07C87BBADE23}" type="datetimeFigureOut">
              <a:rPr lang="en-ZA" smtClean="0"/>
              <a:t>2018/11/30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1BC-B86A-4CDF-921D-6423BA25F61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5267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5A14-A95C-4C00-BFAA-07C87BBADE23}" type="datetimeFigureOut">
              <a:rPr lang="en-ZA" smtClean="0"/>
              <a:t>2018/11/30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1BC-B86A-4CDF-921D-6423BA25F61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55183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5A14-A95C-4C00-BFAA-07C87BBADE23}" type="datetimeFigureOut">
              <a:rPr lang="en-ZA" smtClean="0"/>
              <a:t>2018/11/30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1BC-B86A-4CDF-921D-6423BA25F61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87190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5A14-A95C-4C00-BFAA-07C87BBADE23}" type="datetimeFigureOut">
              <a:rPr lang="en-ZA" smtClean="0"/>
              <a:t>2018/11/30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1BC-B86A-4CDF-921D-6423BA25F61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04942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5A14-A95C-4C00-BFAA-07C87BBADE23}" type="datetimeFigureOut">
              <a:rPr lang="en-ZA" smtClean="0"/>
              <a:t>2018/11/30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6C1BC-B86A-4CDF-921D-6423BA25F61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5352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15A14-A95C-4C00-BFAA-07C87BBADE23}" type="datetimeFigureOut">
              <a:rPr lang="en-ZA" smtClean="0"/>
              <a:t>2018/11/30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6C1BC-B86A-4CDF-921D-6423BA25F61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15341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1" dirty="0" smtClean="0"/>
              <a:t>RTC: Promotion and Communication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2400" dirty="0"/>
              <a:t>Want to attached students, teachers, </a:t>
            </a:r>
            <a:r>
              <a:rPr lang="en-ZA" sz="2400" dirty="0" smtClean="0"/>
              <a:t>administration</a:t>
            </a:r>
          </a:p>
          <a:p>
            <a:r>
              <a:rPr lang="en-ZA" sz="2400" dirty="0" smtClean="0"/>
              <a:t>Convince </a:t>
            </a:r>
            <a:r>
              <a:rPr lang="en-ZA" sz="2400" dirty="0"/>
              <a:t>our own institutions and directors that the RTC is of benefit to the institutions and that is thus the WMO RTC is of </a:t>
            </a:r>
            <a:r>
              <a:rPr lang="en-ZA" sz="2400" dirty="0" smtClean="0"/>
              <a:t>benefit and thus the WMO Global Campus as well</a:t>
            </a:r>
          </a:p>
          <a:p>
            <a:r>
              <a:rPr lang="en-ZA" sz="2400" dirty="0" smtClean="0"/>
              <a:t>Talk </a:t>
            </a:r>
            <a:r>
              <a:rPr lang="en-ZA" sz="2400" dirty="0"/>
              <a:t>to the Universities as well. Atmospheric sciences and not only met</a:t>
            </a:r>
            <a:r>
              <a:rPr lang="en-ZA" sz="2400" dirty="0" smtClean="0"/>
              <a:t>.</a:t>
            </a:r>
          </a:p>
          <a:p>
            <a:r>
              <a:rPr lang="en-ZA" sz="2400" dirty="0" smtClean="0"/>
              <a:t>The </a:t>
            </a:r>
            <a:r>
              <a:rPr lang="en-ZA" sz="2400" dirty="0"/>
              <a:t>RTCs need to work together and promote the WMO GC. Group in Languages.  </a:t>
            </a:r>
            <a:endParaRPr lang="en-ZA" sz="2400" dirty="0" smtClean="0"/>
          </a:p>
          <a:p>
            <a:r>
              <a:rPr lang="en-ZA" sz="2400" dirty="0" smtClean="0"/>
              <a:t>EUMETCAL </a:t>
            </a:r>
            <a:r>
              <a:rPr lang="en-ZA" sz="2400" dirty="0"/>
              <a:t>programme manager will link the RTCs through the network</a:t>
            </a:r>
            <a:r>
              <a:rPr lang="en-ZA" sz="2400" dirty="0" smtClean="0"/>
              <a:t>.</a:t>
            </a:r>
          </a:p>
          <a:p>
            <a:r>
              <a:rPr lang="en-ZA" sz="2400" dirty="0" smtClean="0"/>
              <a:t>Filters </a:t>
            </a:r>
            <a:r>
              <a:rPr lang="en-ZA" sz="2400" dirty="0"/>
              <a:t>on the website stays a problem. use the EUMETCAL workshop to spread the news.</a:t>
            </a:r>
            <a:br>
              <a:rPr lang="en-ZA" sz="2400" dirty="0"/>
            </a:b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275099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7527"/>
            <a:ext cx="10515600" cy="5179436"/>
          </a:xfrm>
        </p:spPr>
        <p:txBody>
          <a:bodyPr>
            <a:normAutofit fontScale="92500" lnSpcReduction="10000"/>
          </a:bodyPr>
          <a:lstStyle/>
          <a:p>
            <a:r>
              <a:rPr lang="en-ZA" dirty="0"/>
              <a:t>Promote the WMO GC on each forum that is available (individually</a:t>
            </a:r>
            <a:r>
              <a:rPr lang="en-ZA" dirty="0" smtClean="0"/>
              <a:t>)</a:t>
            </a:r>
          </a:p>
          <a:p>
            <a:r>
              <a:rPr lang="en-ZA" dirty="0" smtClean="0"/>
              <a:t>Training </a:t>
            </a:r>
            <a:r>
              <a:rPr lang="en-ZA" dirty="0"/>
              <a:t>bulletin. Facebook, </a:t>
            </a:r>
            <a:r>
              <a:rPr lang="en-ZA" dirty="0" smtClean="0"/>
              <a:t>LinkedIn. WeChat – QQ (translate and post).</a:t>
            </a:r>
          </a:p>
          <a:p>
            <a:r>
              <a:rPr lang="en-ZA" dirty="0" smtClean="0"/>
              <a:t>Story </a:t>
            </a:r>
            <a:r>
              <a:rPr lang="en-ZA" dirty="0"/>
              <a:t>telling from RTCs how students use GC. </a:t>
            </a:r>
            <a:r>
              <a:rPr lang="en-ZA" dirty="0" smtClean="0"/>
              <a:t>Put on GC Facebook as well</a:t>
            </a:r>
          </a:p>
          <a:p>
            <a:r>
              <a:rPr lang="en-ZA" dirty="0" smtClean="0"/>
              <a:t>Assistant </a:t>
            </a:r>
            <a:r>
              <a:rPr lang="en-ZA" dirty="0"/>
              <a:t>to use Facebook etc. </a:t>
            </a:r>
            <a:r>
              <a:rPr lang="en-ZA" dirty="0" err="1"/>
              <a:t>Heleen</a:t>
            </a:r>
            <a:r>
              <a:rPr lang="en-ZA" dirty="0"/>
              <a:t> can assist. </a:t>
            </a:r>
            <a:endParaRPr lang="en-ZA" dirty="0" smtClean="0"/>
          </a:p>
          <a:p>
            <a:r>
              <a:rPr lang="en-ZA" u="sng" dirty="0" smtClean="0"/>
              <a:t>Every </a:t>
            </a:r>
            <a:r>
              <a:rPr lang="en-ZA" u="sng" dirty="0"/>
              <a:t>RTC to get somebody to </a:t>
            </a:r>
            <a:r>
              <a:rPr lang="en-ZA" u="sng" dirty="0" smtClean="0"/>
              <a:t>help</a:t>
            </a:r>
            <a:r>
              <a:rPr lang="en-ZA" dirty="0"/>
              <a:t> </a:t>
            </a:r>
            <a:r>
              <a:rPr lang="en-ZA" dirty="0" smtClean="0"/>
              <a:t>on social media </a:t>
            </a:r>
          </a:p>
          <a:p>
            <a:r>
              <a:rPr lang="en-ZA" dirty="0" smtClean="0"/>
              <a:t>Get </a:t>
            </a:r>
            <a:r>
              <a:rPr lang="en-ZA" dirty="0"/>
              <a:t>all the nice stories on the GC Facebook. </a:t>
            </a:r>
            <a:endParaRPr lang="en-ZA" dirty="0" smtClean="0"/>
          </a:p>
          <a:p>
            <a:r>
              <a:rPr lang="en-ZA" dirty="0" smtClean="0"/>
              <a:t>Significant </a:t>
            </a:r>
            <a:r>
              <a:rPr lang="en-ZA" dirty="0"/>
              <a:t>training </a:t>
            </a:r>
            <a:r>
              <a:rPr lang="en-ZA" dirty="0" smtClean="0"/>
              <a:t>events advertised/reported </a:t>
            </a:r>
            <a:r>
              <a:rPr lang="en-ZA" dirty="0"/>
              <a:t>on social media</a:t>
            </a:r>
            <a:r>
              <a:rPr lang="en-ZA" dirty="0" smtClean="0"/>
              <a:t>.</a:t>
            </a:r>
          </a:p>
          <a:p>
            <a:r>
              <a:rPr lang="en-ZA" dirty="0" smtClean="0"/>
              <a:t>All </a:t>
            </a:r>
            <a:r>
              <a:rPr lang="en-ZA" dirty="0"/>
              <a:t>join Facebook group and push information. (common post from WMO and all then send out</a:t>
            </a:r>
            <a:r>
              <a:rPr lang="en-ZA" dirty="0" smtClean="0"/>
              <a:t>)</a:t>
            </a:r>
          </a:p>
          <a:p>
            <a:r>
              <a:rPr lang="en-ZA" dirty="0" smtClean="0"/>
              <a:t>France </a:t>
            </a:r>
            <a:r>
              <a:rPr lang="en-ZA" dirty="0"/>
              <a:t>speaking  countries – only official </a:t>
            </a:r>
            <a:r>
              <a:rPr lang="en-ZA" dirty="0" smtClean="0"/>
              <a:t>reports can be distributed.</a:t>
            </a:r>
          </a:p>
          <a:p>
            <a:r>
              <a:rPr lang="en-ZA" u="sng" dirty="0" smtClean="0"/>
              <a:t>All </a:t>
            </a:r>
            <a:r>
              <a:rPr lang="en-ZA" u="sng" dirty="0"/>
              <a:t>institutions to discuss this further on the forum</a:t>
            </a:r>
            <a:r>
              <a:rPr lang="en-ZA" dirty="0"/>
              <a:t>.</a:t>
            </a:r>
            <a:r>
              <a:rPr lang="en-ZA" dirty="0" smtClean="0"/>
              <a:t/>
            </a:r>
            <a:br>
              <a:rPr lang="en-ZA" dirty="0" smtClean="0"/>
            </a:b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1647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225</Words>
  <Application>Microsoft Office PowerPoint</Application>
  <PresentationFormat>Custom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RTC: Promotion and Communication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RTC: Promotion</dc:title>
  <dc:creator>Winifred Jordaan</dc:creator>
  <cp:lastModifiedBy>Patrick Parrish</cp:lastModifiedBy>
  <cp:revision>16</cp:revision>
  <dcterms:created xsi:type="dcterms:W3CDTF">2018-11-30T11:14:31Z</dcterms:created>
  <dcterms:modified xsi:type="dcterms:W3CDTF">2018-11-30T14:01:59Z</dcterms:modified>
</cp:coreProperties>
</file>