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7" r:id="rId1"/>
    <p:sldMasterId id="2147483952" r:id="rId2"/>
  </p:sldMasterIdLst>
  <p:notesMasterIdLst>
    <p:notesMasterId r:id="rId18"/>
  </p:notesMasterIdLst>
  <p:handoutMasterIdLst>
    <p:handoutMasterId r:id="rId19"/>
  </p:handoutMasterIdLst>
  <p:sldIdLst>
    <p:sldId id="313" r:id="rId3"/>
    <p:sldId id="352" r:id="rId4"/>
    <p:sldId id="346" r:id="rId5"/>
    <p:sldId id="338" r:id="rId6"/>
    <p:sldId id="355" r:id="rId7"/>
    <p:sldId id="315" r:id="rId8"/>
    <p:sldId id="359" r:id="rId9"/>
    <p:sldId id="345" r:id="rId10"/>
    <p:sldId id="314" r:id="rId11"/>
    <p:sldId id="344" r:id="rId12"/>
    <p:sldId id="343" r:id="rId13"/>
    <p:sldId id="342" r:id="rId14"/>
    <p:sldId id="357" r:id="rId15"/>
    <p:sldId id="327" r:id="rId16"/>
    <p:sldId id="321" r:id="rId17"/>
  </p:sldIdLst>
  <p:sldSz cx="13004800" cy="9753600"/>
  <p:notesSz cx="6794500" cy="9931400"/>
  <p:defaultTextStyle>
    <a:defPPr>
      <a:defRPr lang="en-US"/>
    </a:defPPr>
    <a:lvl1pPr algn="l" rtl="0" eaLnBrk="0" fontAlgn="base" hangingPunct="0">
      <a:spcBef>
        <a:spcPct val="0"/>
      </a:spcBef>
      <a:spcAft>
        <a:spcPct val="0"/>
      </a:spcAft>
      <a:defRPr sz="3800" kern="1200">
        <a:solidFill>
          <a:srgbClr val="000000"/>
        </a:solidFill>
        <a:latin typeface="Cochin" pitchFamily="2" charset="0"/>
        <a:ea typeface="ヒラギノ明朝 ProN W3" pitchFamily="2" charset="-128"/>
        <a:cs typeface="+mn-cs"/>
        <a:sym typeface="Cochin" pitchFamily="2" charset="0"/>
      </a:defRPr>
    </a:lvl1pPr>
    <a:lvl2pPr marL="457200" algn="l" rtl="0" eaLnBrk="0" fontAlgn="base" hangingPunct="0">
      <a:spcBef>
        <a:spcPct val="0"/>
      </a:spcBef>
      <a:spcAft>
        <a:spcPct val="0"/>
      </a:spcAft>
      <a:defRPr sz="3800" kern="1200">
        <a:solidFill>
          <a:srgbClr val="000000"/>
        </a:solidFill>
        <a:latin typeface="Cochin" pitchFamily="2" charset="0"/>
        <a:ea typeface="ヒラギノ明朝 ProN W3" pitchFamily="2" charset="-128"/>
        <a:cs typeface="+mn-cs"/>
        <a:sym typeface="Cochin" pitchFamily="2" charset="0"/>
      </a:defRPr>
    </a:lvl2pPr>
    <a:lvl3pPr marL="914400" algn="l" rtl="0" eaLnBrk="0" fontAlgn="base" hangingPunct="0">
      <a:spcBef>
        <a:spcPct val="0"/>
      </a:spcBef>
      <a:spcAft>
        <a:spcPct val="0"/>
      </a:spcAft>
      <a:defRPr sz="3800" kern="1200">
        <a:solidFill>
          <a:srgbClr val="000000"/>
        </a:solidFill>
        <a:latin typeface="Cochin" pitchFamily="2" charset="0"/>
        <a:ea typeface="ヒラギノ明朝 ProN W3" pitchFamily="2" charset="-128"/>
        <a:cs typeface="+mn-cs"/>
        <a:sym typeface="Cochin" pitchFamily="2" charset="0"/>
      </a:defRPr>
    </a:lvl3pPr>
    <a:lvl4pPr marL="1371600" algn="l" rtl="0" eaLnBrk="0" fontAlgn="base" hangingPunct="0">
      <a:spcBef>
        <a:spcPct val="0"/>
      </a:spcBef>
      <a:spcAft>
        <a:spcPct val="0"/>
      </a:spcAft>
      <a:defRPr sz="3800" kern="1200">
        <a:solidFill>
          <a:srgbClr val="000000"/>
        </a:solidFill>
        <a:latin typeface="Cochin" pitchFamily="2" charset="0"/>
        <a:ea typeface="ヒラギノ明朝 ProN W3" pitchFamily="2" charset="-128"/>
        <a:cs typeface="+mn-cs"/>
        <a:sym typeface="Cochin" pitchFamily="2" charset="0"/>
      </a:defRPr>
    </a:lvl4pPr>
    <a:lvl5pPr marL="1828800" algn="l" rtl="0" eaLnBrk="0" fontAlgn="base" hangingPunct="0">
      <a:spcBef>
        <a:spcPct val="0"/>
      </a:spcBef>
      <a:spcAft>
        <a:spcPct val="0"/>
      </a:spcAft>
      <a:defRPr sz="3800" kern="1200">
        <a:solidFill>
          <a:srgbClr val="000000"/>
        </a:solidFill>
        <a:latin typeface="Cochin" pitchFamily="2" charset="0"/>
        <a:ea typeface="ヒラギノ明朝 ProN W3" pitchFamily="2" charset="-128"/>
        <a:cs typeface="+mn-cs"/>
        <a:sym typeface="Cochin" pitchFamily="2" charset="0"/>
      </a:defRPr>
    </a:lvl5pPr>
    <a:lvl6pPr marL="2286000" algn="l" defTabSz="914400" rtl="0" eaLnBrk="1" latinLnBrk="0" hangingPunct="1">
      <a:defRPr sz="3800" kern="1200">
        <a:solidFill>
          <a:srgbClr val="000000"/>
        </a:solidFill>
        <a:latin typeface="Cochin" pitchFamily="2" charset="0"/>
        <a:ea typeface="ヒラギノ明朝 ProN W3" pitchFamily="2" charset="-128"/>
        <a:cs typeface="+mn-cs"/>
        <a:sym typeface="Cochin" pitchFamily="2" charset="0"/>
      </a:defRPr>
    </a:lvl6pPr>
    <a:lvl7pPr marL="2743200" algn="l" defTabSz="914400" rtl="0" eaLnBrk="1" latinLnBrk="0" hangingPunct="1">
      <a:defRPr sz="3800" kern="1200">
        <a:solidFill>
          <a:srgbClr val="000000"/>
        </a:solidFill>
        <a:latin typeface="Cochin" pitchFamily="2" charset="0"/>
        <a:ea typeface="ヒラギノ明朝 ProN W3" pitchFamily="2" charset="-128"/>
        <a:cs typeface="+mn-cs"/>
        <a:sym typeface="Cochin" pitchFamily="2" charset="0"/>
      </a:defRPr>
    </a:lvl7pPr>
    <a:lvl8pPr marL="3200400" algn="l" defTabSz="914400" rtl="0" eaLnBrk="1" latinLnBrk="0" hangingPunct="1">
      <a:defRPr sz="3800" kern="1200">
        <a:solidFill>
          <a:srgbClr val="000000"/>
        </a:solidFill>
        <a:latin typeface="Cochin" pitchFamily="2" charset="0"/>
        <a:ea typeface="ヒラギノ明朝 ProN W3" pitchFamily="2" charset="-128"/>
        <a:cs typeface="+mn-cs"/>
        <a:sym typeface="Cochin" pitchFamily="2" charset="0"/>
      </a:defRPr>
    </a:lvl8pPr>
    <a:lvl9pPr marL="3657600" algn="l" defTabSz="914400" rtl="0" eaLnBrk="1" latinLnBrk="0" hangingPunct="1">
      <a:defRPr sz="3800" kern="1200">
        <a:solidFill>
          <a:srgbClr val="000000"/>
        </a:solidFill>
        <a:latin typeface="Cochin" pitchFamily="2" charset="0"/>
        <a:ea typeface="ヒラギノ明朝 ProN W3" pitchFamily="2" charset="-128"/>
        <a:cs typeface="+mn-cs"/>
        <a:sym typeface="Cochin" pitchFamily="2"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66"/>
    <a:srgbClr val="00008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9663" autoAdjust="0"/>
  </p:normalViewPr>
  <p:slideViewPr>
    <p:cSldViewPr>
      <p:cViewPr>
        <p:scale>
          <a:sx n="60" d="100"/>
          <a:sy n="60" d="100"/>
        </p:scale>
        <p:origin x="1832" y="40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84"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4EEF94F-0D30-4A2E-8F8A-DC4AAFE01A2F}"/>
              </a:ext>
            </a:extLst>
          </p:cNvPr>
          <p:cNvSpPr>
            <a:spLocks noGrp="1"/>
          </p:cNvSpPr>
          <p:nvPr>
            <p:ph type="hdr" sz="quarter"/>
          </p:nvPr>
        </p:nvSpPr>
        <p:spPr>
          <a:xfrm>
            <a:off x="0" y="0"/>
            <a:ext cx="2944813" cy="498475"/>
          </a:xfrm>
          <a:prstGeom prst="rect">
            <a:avLst/>
          </a:prstGeom>
        </p:spPr>
        <p:txBody>
          <a:bodyPr vert="horz" lIns="91440" tIns="45720" rIns="91440" bIns="45720" rtlCol="0"/>
          <a:lstStyle>
            <a:lvl1pPr algn="l" eaLnBrk="1" hangingPunct="1">
              <a:defRPr sz="1200">
                <a:latin typeface="Cochin" charset="0"/>
                <a:ea typeface="ヒラギノ明朝 ProN W3" charset="-128"/>
                <a:sym typeface="Cochin" charset="0"/>
              </a:defRPr>
            </a:lvl1pPr>
          </a:lstStyle>
          <a:p>
            <a:pPr>
              <a:defRPr/>
            </a:pPr>
            <a:endParaRPr lang="en-US"/>
          </a:p>
        </p:txBody>
      </p:sp>
      <p:sp>
        <p:nvSpPr>
          <p:cNvPr id="3" name="Date Placeholder 2">
            <a:extLst>
              <a:ext uri="{FF2B5EF4-FFF2-40B4-BE49-F238E27FC236}">
                <a16:creationId xmlns="" xmlns:a16="http://schemas.microsoft.com/office/drawing/2014/main" id="{42CF96D8-28F2-4D82-A29D-638B4B135473}"/>
              </a:ext>
            </a:extLst>
          </p:cNvPr>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eaLnBrk="1" hangingPunct="1">
              <a:defRPr sz="1200">
                <a:latin typeface="Cochin" charset="0"/>
                <a:ea typeface="ヒラギノ明朝 ProN W3" charset="-128"/>
                <a:sym typeface="Cochin" charset="0"/>
              </a:defRPr>
            </a:lvl1pPr>
          </a:lstStyle>
          <a:p>
            <a:pPr>
              <a:defRPr/>
            </a:pPr>
            <a:fld id="{6E17D189-2DC5-4618-A3BF-45AA28CD1F95}" type="datetimeFigureOut">
              <a:rPr lang="en-US"/>
              <a:pPr>
                <a:defRPr/>
              </a:pPr>
              <a:t>10/22/17</a:t>
            </a:fld>
            <a:endParaRPr lang="en-US"/>
          </a:p>
        </p:txBody>
      </p:sp>
      <p:sp>
        <p:nvSpPr>
          <p:cNvPr id="4" name="Footer Placeholder 3">
            <a:extLst>
              <a:ext uri="{FF2B5EF4-FFF2-40B4-BE49-F238E27FC236}">
                <a16:creationId xmlns="" xmlns:a16="http://schemas.microsoft.com/office/drawing/2014/main" id="{06DD4117-0A6D-46E3-AD91-95AA795C2707}"/>
              </a:ext>
            </a:extLst>
          </p:cNvPr>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eaLnBrk="1" hangingPunct="1">
              <a:defRPr sz="1200">
                <a:latin typeface="Cochin" charset="0"/>
                <a:ea typeface="ヒラギノ明朝 ProN W3" charset="-128"/>
                <a:sym typeface="Cochin" charset="0"/>
              </a:defRPr>
            </a:lvl1pPr>
          </a:lstStyle>
          <a:p>
            <a:pPr>
              <a:defRPr/>
            </a:pPr>
            <a:endParaRPr lang="en-US"/>
          </a:p>
        </p:txBody>
      </p:sp>
      <p:sp>
        <p:nvSpPr>
          <p:cNvPr id="5" name="Slide Number Placeholder 4">
            <a:extLst>
              <a:ext uri="{FF2B5EF4-FFF2-40B4-BE49-F238E27FC236}">
                <a16:creationId xmlns="" xmlns:a16="http://schemas.microsoft.com/office/drawing/2014/main" id="{8AB3D6A0-D97E-4D0F-81BA-AFF640E5C29D}"/>
              </a:ext>
            </a:extLst>
          </p:cNvPr>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eaLnBrk="1" hangingPunct="1">
              <a:defRPr sz="1200">
                <a:latin typeface="Cochin" charset="0"/>
                <a:ea typeface="ヒラギノ明朝 ProN W3" charset="-128"/>
                <a:sym typeface="Cochin" charset="0"/>
              </a:defRPr>
            </a:lvl1pPr>
          </a:lstStyle>
          <a:p>
            <a:pPr>
              <a:defRPr/>
            </a:pPr>
            <a:fld id="{B6A8F4AE-A955-44F1-A361-0BAB65652438}" type="slidenum">
              <a:rPr lang="en-US"/>
              <a:pPr>
                <a:defRPr/>
              </a:pPr>
              <a:t>‹#›</a:t>
            </a:fld>
            <a:endParaRPr lang="en-US"/>
          </a:p>
        </p:txBody>
      </p:sp>
    </p:spTree>
    <p:extLst>
      <p:ext uri="{BB962C8B-B14F-4D97-AF65-F5344CB8AC3E}">
        <p14:creationId xmlns:p14="http://schemas.microsoft.com/office/powerpoint/2010/main" val="316519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 xmlns:a16="http://schemas.microsoft.com/office/drawing/2014/main" id="{3D26D695-67DD-43D1-8F3F-5D7D70A2BA7F}"/>
              </a:ext>
            </a:extLst>
          </p:cNvPr>
          <p:cNvSpPr>
            <a:spLocks noGrp="1" noRot="1" noChangeAspect="1" noChangeArrowheads="1" noTextEdit="1"/>
          </p:cNvSpPr>
          <p:nvPr>
            <p:ph type="sldImg"/>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2">
            <a:extLst>
              <a:ext uri="{FF2B5EF4-FFF2-40B4-BE49-F238E27FC236}">
                <a16:creationId xmlns="" xmlns:a16="http://schemas.microsoft.com/office/drawing/2014/main" id="{4BCEA490-1FFA-4CA1-AED2-EE9F20B82196}"/>
              </a:ext>
            </a:extLst>
          </p:cNvPr>
          <p:cNvSpPr>
            <a:spLocks noGrp="1" noChangeArrowheads="1"/>
          </p:cNvSpPr>
          <p:nvPr>
            <p:ph type="body" sz="quarter" idx="1"/>
          </p:nvPr>
        </p:nvSpPr>
        <p:spPr bwMode="auto">
          <a:xfrm>
            <a:off x="679450" y="4718050"/>
            <a:ext cx="5435600" cy="44688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2289854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Cochin"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Cochin"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Cochin"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Cochin"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Cochi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 xmlns:a16="http://schemas.microsoft.com/office/drawing/2014/main" id="{62564BFB-2BA4-47EA-B61D-E66F66DF43E6}"/>
              </a:ext>
            </a:extLst>
          </p:cNvPr>
          <p:cNvSpPr>
            <a:spLocks noGrp="1" noRot="1" noChangeAspect="1" noChangeArrowheads="1" noTextEdit="1"/>
          </p:cNvSpPr>
          <p:nvPr>
            <p:ph type="sldImg"/>
          </p:nvPr>
        </p:nvSpPr>
        <p:spPr>
          <a:solidFill>
            <a:srgbClr val="FFFFFF"/>
          </a:solidFill>
          <a:ln/>
        </p:spPr>
      </p:sp>
      <p:sp>
        <p:nvSpPr>
          <p:cNvPr id="17411" name="Rectangle 2">
            <a:extLst>
              <a:ext uri="{FF2B5EF4-FFF2-40B4-BE49-F238E27FC236}">
                <a16:creationId xmlns="" xmlns:a16="http://schemas.microsoft.com/office/drawing/2014/main" id="{8E85A27B-F798-4BC0-B2BA-67932346DA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Verdana" panose="020B0604030504040204" pitchFamily="34" charset="0"/>
              <a:sym typeface="Verdan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 xmlns:a16="http://schemas.microsoft.com/office/drawing/2014/main" id="{CEDE24E4-40FD-4165-8486-967852D4EF8B}"/>
              </a:ext>
            </a:extLst>
          </p:cNvPr>
          <p:cNvSpPr>
            <a:spLocks noGrp="1" noRot="1" noChangeAspect="1" noChangeArrowheads="1" noTextEdit="1"/>
          </p:cNvSpPr>
          <p:nvPr>
            <p:ph type="sldImg"/>
          </p:nvPr>
        </p:nvSpPr>
        <p:spPr>
          <a:solidFill>
            <a:srgbClr val="FFFFFF"/>
          </a:solidFill>
          <a:ln/>
        </p:spPr>
      </p:sp>
      <p:sp>
        <p:nvSpPr>
          <p:cNvPr id="44035" name="Rectangle 2">
            <a:extLst>
              <a:ext uri="{FF2B5EF4-FFF2-40B4-BE49-F238E27FC236}">
                <a16:creationId xmlns="" xmlns:a16="http://schemas.microsoft.com/office/drawing/2014/main" id="{4F569B3B-FAB2-4DBA-9B6A-617C29834D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00040D"/>
                </a:solidFill>
                <a:latin typeface="Arial" panose="020B0604020202020204" pitchFamily="34" charset="0"/>
                <a:cs typeface="Arial" panose="020B0604020202020204" pitchFamily="34" charset="0"/>
                <a:sym typeface="Verdana" panose="020B0604030504040204" pitchFamily="34" charset="0"/>
              </a:rPr>
              <a:t>All Regional and Global training events organised by VLab are advertised in the Online Calendar available in the Vlab website.</a:t>
            </a:r>
          </a:p>
          <a:p>
            <a:pPr eaLnBrk="1" hangingPunct="1"/>
            <a:r>
              <a:rPr lang="en-US" altLang="en-US" dirty="0">
                <a:solidFill>
                  <a:srgbClr val="00040D"/>
                </a:solidFill>
                <a:latin typeface="Arial" panose="020B0604020202020204" pitchFamily="34" charset="0"/>
                <a:cs typeface="Arial" panose="020B0604020202020204" pitchFamily="34" charset="0"/>
                <a:sym typeface="Verdana" panose="020B0604030504040204" pitchFamily="34" charset="0"/>
              </a:rPr>
              <a:t>If you visit the calendar now you will see a selection already advertised, and this list grows as the CoEs get confirmation of dates for courses.</a:t>
            </a:r>
          </a:p>
          <a:p>
            <a:pPr eaLnBrk="1" hangingPunct="1"/>
            <a:r>
              <a:rPr lang="en-US" altLang="en-US" dirty="0">
                <a:solidFill>
                  <a:srgbClr val="00040D"/>
                </a:solidFill>
                <a:latin typeface="Arial" panose="020B0604020202020204" pitchFamily="34" charset="0"/>
                <a:cs typeface="Arial" panose="020B0604020202020204" pitchFamily="34" charset="0"/>
                <a:sym typeface="Verdana" panose="020B0604030504040204" pitchFamily="34" charset="0"/>
              </a:rPr>
              <a:t>A complete list of courses planed for this year is already  available in the VLab report submitted to IPET-SUP-3.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 xmlns:a16="http://schemas.microsoft.com/office/drawing/2014/main" id="{D2F0B6B7-3562-45CA-BE2D-22EE3E8144DD}"/>
              </a:ext>
            </a:extLst>
          </p:cNvPr>
          <p:cNvSpPr>
            <a:spLocks noGrp="1" noRot="1" noChangeAspect="1" noChangeArrowheads="1" noTextEdit="1"/>
          </p:cNvSpPr>
          <p:nvPr>
            <p:ph type="sldImg"/>
          </p:nvPr>
        </p:nvSpPr>
        <p:spPr>
          <a:solidFill>
            <a:srgbClr val="FFFFFF"/>
          </a:solidFill>
          <a:ln/>
        </p:spPr>
      </p:sp>
      <p:sp>
        <p:nvSpPr>
          <p:cNvPr id="46083" name="Rectangle 2">
            <a:extLst>
              <a:ext uri="{FF2B5EF4-FFF2-40B4-BE49-F238E27FC236}">
                <a16:creationId xmlns="" xmlns:a16="http://schemas.microsoft.com/office/drawing/2014/main" id="{2EE5389C-1594-4D1B-94D1-2FC284E4DE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00040D"/>
                </a:solidFill>
                <a:latin typeface="Arial" panose="020B0604020202020204" pitchFamily="34" charset="0"/>
                <a:sym typeface="Verdana" panose="020B0604030504040204" pitchFamily="34" charset="0"/>
              </a:rPr>
              <a:t>I hope this short presentation gave you some insight that </a:t>
            </a:r>
            <a:r>
              <a:rPr lang="en-GB" altLang="en-US" dirty="0">
                <a:solidFill>
                  <a:srgbClr val="00040D"/>
                </a:solidFill>
                <a:latin typeface="Arial" panose="020B0604020202020204" pitchFamily="34" charset="0"/>
              </a:rPr>
              <a:t>VLab continues to make great strides in the forging of training in satellite meteorology.  With the onset of the Next generation of satellites, </a:t>
            </a:r>
            <a:r>
              <a:rPr lang="en-GB" altLang="en-US" dirty="0" err="1">
                <a:solidFill>
                  <a:srgbClr val="00040D"/>
                </a:solidFill>
                <a:latin typeface="Arial" panose="020B0604020202020204" pitchFamily="34" charset="0"/>
              </a:rPr>
              <a:t>VLab’s</a:t>
            </a:r>
            <a:r>
              <a:rPr lang="en-GB" altLang="en-US" dirty="0">
                <a:solidFill>
                  <a:srgbClr val="00040D"/>
                </a:solidFill>
                <a:latin typeface="Arial" panose="020B0604020202020204" pitchFamily="34" charset="0"/>
              </a:rPr>
              <a:t> strategy plan is designed to face and address the challenges that this presents. </a:t>
            </a:r>
          </a:p>
          <a:p>
            <a:pPr>
              <a:spcBef>
                <a:spcPts val="1800"/>
              </a:spcBef>
              <a:spcAft>
                <a:spcPts val="1800"/>
              </a:spcAft>
            </a:pPr>
            <a:r>
              <a:rPr lang="en-GB" altLang="en-US" dirty="0">
                <a:solidFill>
                  <a:srgbClr val="00040D"/>
                </a:solidFill>
                <a:latin typeface="Arial" panose="020B0604020202020204" pitchFamily="34" charset="0"/>
                <a:sym typeface="Verdana" panose="020B0604030504040204" pitchFamily="34" charset="0"/>
              </a:rPr>
              <a:t>So </a:t>
            </a:r>
            <a:r>
              <a:rPr lang="en-GB" altLang="en-US" dirty="0" err="1">
                <a:solidFill>
                  <a:srgbClr val="00040D"/>
                </a:solidFill>
                <a:latin typeface="Arial" panose="020B0604020202020204" pitchFamily="34" charset="0"/>
                <a:sym typeface="Verdana" panose="020B0604030504040204" pitchFamily="34" charset="0"/>
              </a:rPr>
              <a:t>Iinvite</a:t>
            </a:r>
            <a:r>
              <a:rPr lang="en-GB" altLang="en-US" dirty="0">
                <a:solidFill>
                  <a:srgbClr val="00040D"/>
                </a:solidFill>
                <a:latin typeface="Arial" panose="020B0604020202020204" pitchFamily="34" charset="0"/>
                <a:sym typeface="Verdana" panose="020B0604030504040204" pitchFamily="34" charset="0"/>
              </a:rPr>
              <a:t> this third session of IPET-SUP to:</a:t>
            </a:r>
          </a:p>
          <a:p>
            <a:pPr>
              <a:spcBef>
                <a:spcPts val="1800"/>
              </a:spcBef>
              <a:spcAft>
                <a:spcPts val="1800"/>
              </a:spcAft>
            </a:pPr>
            <a:r>
              <a:rPr lang="en-GB" altLang="en-US" sz="1600" b="1" dirty="0">
                <a:solidFill>
                  <a:srgbClr val="00040D"/>
                </a:solidFill>
                <a:latin typeface="Arial" panose="020B0604020202020204" pitchFamily="34" charset="0"/>
              </a:rPr>
              <a:t>N</a:t>
            </a:r>
            <a:r>
              <a:rPr lang="en-GB" altLang="en-US" dirty="0">
                <a:solidFill>
                  <a:srgbClr val="00040D"/>
                </a:solidFill>
                <a:latin typeface="Arial" panose="020B0604020202020204" pitchFamily="34" charset="0"/>
              </a:rPr>
              <a:t>ote the important achievements of the VLab and to provide comments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 xmlns:a16="http://schemas.microsoft.com/office/drawing/2014/main" id="{6CC8166C-345E-4387-A195-6E3A4B35BB0A}"/>
              </a:ext>
            </a:extLst>
          </p:cNvPr>
          <p:cNvSpPr>
            <a:spLocks noGrp="1" noRot="1" noChangeAspect="1" noChangeArrowheads="1" noTextEdit="1"/>
          </p:cNvSpPr>
          <p:nvPr>
            <p:ph type="sldImg"/>
          </p:nvPr>
        </p:nvSpPr>
        <p:spPr>
          <a:solidFill>
            <a:srgbClr val="FFFFFF"/>
          </a:solidFill>
          <a:ln/>
        </p:spPr>
      </p:sp>
      <p:sp>
        <p:nvSpPr>
          <p:cNvPr id="23555" name="Rectangle 2">
            <a:extLst>
              <a:ext uri="{FF2B5EF4-FFF2-40B4-BE49-F238E27FC236}">
                <a16:creationId xmlns="" xmlns:a16="http://schemas.microsoft.com/office/drawing/2014/main" id="{8B560FAE-DAD5-42C3-8588-0C88B79DD1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ochin" pitchFamily="2" charset="0"/>
              </a:rPr>
              <a:t>VLab Members using both, online and classroom training, offered a total of 162 training events in 2016. Training was offered in 5 of the WMO official languages (no event was carried out in Arabic) plus Korean and Portuguese. Participants from all WMO Regional Associations took part in training, which reached participants from 183 countries. </a:t>
            </a:r>
          </a:p>
          <a:p>
            <a:r>
              <a:rPr lang="en-US" altLang="en-US" dirty="0">
                <a:latin typeface="Cochin" pitchFamily="2" charset="0"/>
              </a:rPr>
              <a:t>Regarding the total number of participants attending VLab training events, the numbers exceeded the 4600 figure. This number excludes the number of participants using the online resources that are accessible via VLab member websites, such as the recorded lectures available from some VLab CoEs and Satellite Operator websites (e.g. Russian Federation, Brazil, Australia, EUMETSAT, JMA, and CIRA). Additionally, whilst great effort was made to report on the number of people trained in 2016, figures were not available for every event organised.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 xmlns:a16="http://schemas.microsoft.com/office/drawing/2014/main" id="{703A7566-A802-40D1-B6D1-FF4553C74A72}"/>
              </a:ext>
            </a:extLst>
          </p:cNvPr>
          <p:cNvSpPr>
            <a:spLocks noGrp="1" noRot="1" noChangeAspect="1" noChangeArrowheads="1" noTextEdit="1"/>
          </p:cNvSpPr>
          <p:nvPr>
            <p:ph type="sldImg"/>
          </p:nvPr>
        </p:nvSpPr>
        <p:spPr>
          <a:solidFill>
            <a:srgbClr val="FFFFFF"/>
          </a:solidFill>
          <a:ln/>
        </p:spPr>
      </p:sp>
      <p:sp>
        <p:nvSpPr>
          <p:cNvPr id="26627" name="Rectangle 2">
            <a:extLst>
              <a:ext uri="{FF2B5EF4-FFF2-40B4-BE49-F238E27FC236}">
                <a16:creationId xmlns="" xmlns:a16="http://schemas.microsoft.com/office/drawing/2014/main" id="{47DDD212-E2A3-4A71-A59C-300F6AE31D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ochin" pitchFamily="2" charset="0"/>
              </a:rPr>
              <a:t>A good number of courses offered in 2016 included the preparation of users for the new generation of satellites. Of particular importance were those totally dedicated to the topic, such as:</a:t>
            </a:r>
            <a:endParaRPr lang="en-US" altLang="en-US" dirty="0">
              <a:latin typeface="Cochin" pitchFamily="2" charset="0"/>
            </a:endParaRPr>
          </a:p>
          <a:p>
            <a:r>
              <a:rPr lang="en-GB" altLang="en-US" dirty="0">
                <a:latin typeface="Cochin" pitchFamily="2" charset="0"/>
              </a:rPr>
              <a:t>Training on Himawari-8/9 Satellite Analysis using SATAID, offered in various occasions and locations by JMA (total of 116 people trained);</a:t>
            </a:r>
            <a:endParaRPr lang="en-US" altLang="en-US" dirty="0">
              <a:latin typeface="Cochin" pitchFamily="2" charset="0"/>
            </a:endParaRPr>
          </a:p>
          <a:p>
            <a:r>
              <a:rPr lang="en-GB" altLang="en-US" dirty="0">
                <a:latin typeface="Cochin" pitchFamily="2" charset="0"/>
              </a:rPr>
              <a:t>GOES-R workshops, offered by NOAA in May and November (total of 130 people trained);</a:t>
            </a:r>
            <a:endParaRPr lang="en-US" altLang="en-US" dirty="0">
              <a:latin typeface="Cochin" pitchFamily="2" charset="0"/>
            </a:endParaRPr>
          </a:p>
          <a:p>
            <a:r>
              <a:rPr lang="en-GB" altLang="en-US" dirty="0">
                <a:latin typeface="Cochin" pitchFamily="2" charset="0"/>
              </a:rPr>
              <a:t>Training course on the next generation satellites, offered by KMA in October (total of 230 people trained);</a:t>
            </a:r>
            <a:endParaRPr lang="en-US" altLang="en-US" dirty="0">
              <a:latin typeface="Cochin" pitchFamily="2" charset="0"/>
            </a:endParaRPr>
          </a:p>
          <a:p>
            <a:r>
              <a:rPr lang="en-GB" altLang="en-US" dirty="0">
                <a:latin typeface="Cochin" pitchFamily="2" charset="0"/>
              </a:rPr>
              <a:t>Event Week on MTG-I Satellite, offered by EUMETSAT/EUMeTrain in November (total 62 people trained);</a:t>
            </a:r>
            <a:endParaRPr lang="en-US" altLang="en-US" dirty="0">
              <a:latin typeface="Cochin" pitchFamily="2" charset="0"/>
            </a:endParaRPr>
          </a:p>
          <a:p>
            <a:r>
              <a:rPr lang="en-GB" altLang="en-US" dirty="0">
                <a:latin typeface="Cochin" pitchFamily="2" charset="0"/>
              </a:rPr>
              <a:t>Training Course on the FY4 Satellite Products, offered by CMATC in November (total 43 people trained).</a:t>
            </a:r>
            <a:endParaRPr lang="en-US" altLang="en-US" dirty="0">
              <a:latin typeface="Cochin"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smtClean="0"/>
              <a:t>The NOAA CIRA Satellite Foundation course launched in late 2016 is</a:t>
            </a:r>
            <a:r>
              <a:rPr lang="en-029" baseline="0" dirty="0" smtClean="0"/>
              <a:t> a self paced training course comprising of training modules produced by CIRA VISIT, COMET </a:t>
            </a:r>
            <a:r>
              <a:rPr lang="en-029" baseline="0" dirty="0" err="1" smtClean="0"/>
              <a:t>MetEd</a:t>
            </a:r>
            <a:r>
              <a:rPr lang="en-029" baseline="0" dirty="0" smtClean="0"/>
              <a:t> and the Satellite Hydrology and Meteorology Programmes.  Users have the option of obtaining a certificate after completion.  The Foundation course is just that .. It provides foundation knowledge on the operations and use of GOES-16 imagery and data.  </a:t>
            </a:r>
          </a:p>
          <a:p>
            <a:r>
              <a:rPr lang="en-029" baseline="0" dirty="0" smtClean="0"/>
              <a:t>More advance courses will be base on the course. </a:t>
            </a:r>
            <a:r>
              <a:rPr lang="en-029" sz="1200" kern="1200" smtClean="0">
                <a:solidFill>
                  <a:schemeClr val="tx1"/>
                </a:solidFill>
                <a:effectLst/>
                <a:latin typeface="Cochin" charset="0"/>
                <a:ea typeface="MS PGothic" panose="020B0600070205080204" pitchFamily="34" charset="-128"/>
                <a:cs typeface="ＭＳ Ｐゴシック" charset="0"/>
              </a:rPr>
              <a:t>Already the Caribbean Institute for Meteorology and Hydrology (CIMH) in collaboration with NOAA, CIRA and WMO has utilized the CIRA Satellite Foundational Course for GOES-R/16 (SatFC-G) to equip regional forecasters with the appropriate knowledge</a:t>
            </a:r>
            <a:endParaRPr lang="en-029" dirty="0"/>
          </a:p>
        </p:txBody>
      </p:sp>
    </p:spTree>
    <p:extLst>
      <p:ext uri="{BB962C8B-B14F-4D97-AF65-F5344CB8AC3E}">
        <p14:creationId xmlns:p14="http://schemas.microsoft.com/office/powerpoint/2010/main" val="14824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 xmlns:a16="http://schemas.microsoft.com/office/drawing/2014/main" id="{AC5B0CC9-A5DB-43B0-9671-9B2ACA09732F}"/>
              </a:ext>
            </a:extLst>
          </p:cNvPr>
          <p:cNvSpPr>
            <a:spLocks noGrp="1" noRot="1" noChangeAspect="1" noChangeArrowheads="1" noTextEdit="1"/>
          </p:cNvSpPr>
          <p:nvPr>
            <p:ph type="sldImg"/>
          </p:nvPr>
        </p:nvSpPr>
        <p:spPr>
          <a:solidFill>
            <a:srgbClr val="FFFFFF"/>
          </a:solidFill>
          <a:ln/>
        </p:spPr>
      </p:sp>
      <p:sp>
        <p:nvSpPr>
          <p:cNvPr id="28675" name="Rectangle 2">
            <a:extLst>
              <a:ext uri="{FF2B5EF4-FFF2-40B4-BE49-F238E27FC236}">
                <a16:creationId xmlns="" xmlns:a16="http://schemas.microsoft.com/office/drawing/2014/main" id="{69FFCED0-7335-48D7-83FA-CCF6DCE072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ochin" pitchFamily="2" charset="0"/>
              </a:rPr>
              <a:t>In addition, the Himawari-8 Training Campaign, which is organised by the CoE in Australia to help WMO Region V and stakeholders elsewhere to prepare for the effective use of Himawari-8 data is still ongoing. The Campaign started in 2015, prior to Himawari-8 data availability, and has produced a considerable amount of training resources since then. </a:t>
            </a:r>
            <a:endParaRPr lang="en-GB" altLang="en-US" dirty="0">
              <a:solidFill>
                <a:srgbClr val="00040D"/>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 xmlns:a16="http://schemas.microsoft.com/office/drawing/2014/main" id="{BADF9E66-C1A3-41E4-AC82-523B144BB701}"/>
              </a:ext>
            </a:extLst>
          </p:cNvPr>
          <p:cNvSpPr>
            <a:spLocks noGrp="1" noRot="1" noChangeAspect="1" noTextEdit="1"/>
          </p:cNvSpPr>
          <p:nvPr>
            <p:ph type="sldImg"/>
          </p:nvPr>
        </p:nvSpPr>
        <p:spPr>
          <a:ln/>
        </p:spPr>
      </p:sp>
      <p:sp>
        <p:nvSpPr>
          <p:cNvPr id="30723" name="Notes Placeholder 2">
            <a:extLst>
              <a:ext uri="{FF2B5EF4-FFF2-40B4-BE49-F238E27FC236}">
                <a16:creationId xmlns="" xmlns:a16="http://schemas.microsoft.com/office/drawing/2014/main" id="{9DB9B0CB-69F1-4EBC-A056-3C7E164AE9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Cochin" pitchFamily="2" charset="0"/>
            </a:endParaRPr>
          </a:p>
        </p:txBody>
      </p:sp>
      <p:sp>
        <p:nvSpPr>
          <p:cNvPr id="30724" name="Slide Number Placeholder 3">
            <a:extLst>
              <a:ext uri="{FF2B5EF4-FFF2-40B4-BE49-F238E27FC236}">
                <a16:creationId xmlns="" xmlns:a16="http://schemas.microsoft.com/office/drawing/2014/main" id="{EA38AB94-34EE-4AA9-B0B2-4B13B67D88C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ochin" pitchFamily="2" charset="0"/>
                <a:ea typeface="MS PGothic" panose="020B0600070205080204" pitchFamily="34" charset="-128"/>
              </a:defRPr>
            </a:lvl1pPr>
            <a:lvl2pPr marL="742950" indent="-285750">
              <a:defRPr sz="1200">
                <a:solidFill>
                  <a:schemeClr val="tx1"/>
                </a:solidFill>
                <a:latin typeface="Cochin" pitchFamily="2" charset="0"/>
                <a:ea typeface="MS PGothic" panose="020B0600070205080204" pitchFamily="34" charset="-128"/>
              </a:defRPr>
            </a:lvl2pPr>
            <a:lvl3pPr marL="1143000" indent="-228600">
              <a:defRPr sz="1200">
                <a:solidFill>
                  <a:schemeClr val="tx1"/>
                </a:solidFill>
                <a:latin typeface="Cochin" pitchFamily="2" charset="0"/>
                <a:ea typeface="MS PGothic" panose="020B0600070205080204" pitchFamily="34" charset="-128"/>
              </a:defRPr>
            </a:lvl3pPr>
            <a:lvl4pPr marL="1600200" indent="-228600">
              <a:defRPr sz="1200">
                <a:solidFill>
                  <a:schemeClr val="tx1"/>
                </a:solidFill>
                <a:latin typeface="Cochin" pitchFamily="2" charset="0"/>
                <a:ea typeface="MS PGothic" panose="020B0600070205080204" pitchFamily="34" charset="-128"/>
              </a:defRPr>
            </a:lvl4pPr>
            <a:lvl5pPr marL="2057400" indent="-228600">
              <a:defRPr sz="1200">
                <a:solidFill>
                  <a:schemeClr val="tx1"/>
                </a:solidFill>
                <a:latin typeface="Cochin" pitchFamily="2"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Cochin" pitchFamily="2"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Cochin" pitchFamily="2"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Cochin" pitchFamily="2"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Cochin" pitchFamily="2" charset="0"/>
                <a:ea typeface="MS PGothic" panose="020B0600070205080204" pitchFamily="34" charset="-128"/>
              </a:defRPr>
            </a:lvl9pPr>
          </a:lstStyle>
          <a:p>
            <a:pPr eaLnBrk="1" hangingPunct="1"/>
            <a:fld id="{1794E215-B463-4187-A3D2-4328F52765C4}" type="slidenum">
              <a:rPr lang="en-AU" altLang="en-US" sz="3800">
                <a:latin typeface="Calibri" panose="020F0502020204030204" pitchFamily="34" charset="0"/>
                <a:ea typeface="ヒラギノ明朝 ProN W3" pitchFamily="2" charset="-128"/>
                <a:cs typeface="Arial" panose="020B0604020202020204" pitchFamily="34" charset="0"/>
              </a:rPr>
              <a:pPr eaLnBrk="1" hangingPunct="1"/>
              <a:t>11</a:t>
            </a:fld>
            <a:endParaRPr lang="en-AU" altLang="en-US" sz="3800" dirty="0">
              <a:latin typeface="Calibri" panose="020F0502020204030204" pitchFamily="34" charset="0"/>
              <a:ea typeface="ヒラギノ明朝 ProN W3" pitchFamily="2"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 xmlns:a16="http://schemas.microsoft.com/office/drawing/2014/main" id="{BD8F8BA8-1963-4174-9306-92E3C6CE7188}"/>
              </a:ext>
            </a:extLst>
          </p:cNvPr>
          <p:cNvSpPr>
            <a:spLocks noGrp="1" noRot="1" noChangeAspect="1" noChangeArrowheads="1" noTextEdit="1"/>
          </p:cNvSpPr>
          <p:nvPr>
            <p:ph type="sldImg"/>
          </p:nvPr>
        </p:nvSpPr>
        <p:spPr>
          <a:solidFill>
            <a:srgbClr val="FFFFFF"/>
          </a:solidFill>
          <a:ln/>
        </p:spPr>
      </p:sp>
      <p:sp>
        <p:nvSpPr>
          <p:cNvPr id="41987" name="Rectangle 2">
            <a:extLst>
              <a:ext uri="{FF2B5EF4-FFF2-40B4-BE49-F238E27FC236}">
                <a16:creationId xmlns="" xmlns:a16="http://schemas.microsoft.com/office/drawing/2014/main" id="{29A28790-5436-4E95-A0CB-09504D6B92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ochin" pitchFamily="2" charset="0"/>
              </a:rPr>
              <a:t>This workshop will be timely to discuss lessons learned from applying the WMO/EUMETSAT RGB standard to new-generation imagers (Himawari-8 AHI, GOES-16 ABI, and FY-4A AGRI) and implications for operational forecasting and training.</a:t>
            </a:r>
          </a:p>
          <a:p>
            <a:pPr eaLnBrk="1" hangingPunct="1"/>
            <a:r>
              <a:rPr lang="en-GB" altLang="en-US" dirty="0">
                <a:latin typeface="Verdana" panose="020B0604030504040204" pitchFamily="34" charset="0"/>
                <a:sym typeface="Verdana" panose="020B0604030504040204" pitchFamily="34" charset="0"/>
              </a:rPr>
              <a:t>This workshop will take place in Tokyo, being hosted by JMA, most probably in November.</a:t>
            </a:r>
            <a:endParaRPr lang="en-US" altLang="en-US" dirty="0">
              <a:latin typeface="Verdana" panose="020B0604030504040204" pitchFamily="34" charset="0"/>
              <a:sym typeface="Verdan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noTextEdit="1"/>
          </p:cNvSpPr>
          <p:nvPr>
            <p:ph type="sldImg"/>
          </p:nvPr>
        </p:nvSpPr>
        <p:spPr>
          <a:solidFill>
            <a:srgbClr val="FFFFFF"/>
          </a:solidFill>
          <a:ln/>
        </p:spPr>
      </p:sp>
      <p:sp>
        <p:nvSpPr>
          <p:cNvPr id="5427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x-none" dirty="0">
                <a:ea typeface="ＭＳ Ｐゴシック" charset="-128"/>
              </a:rPr>
              <a:t>A climate virtual roundtable is planned by CoE Barbados for 2017, as an introduction to satellite-based climate monitoring and climate data records. </a:t>
            </a:r>
          </a:p>
          <a:p>
            <a:r>
              <a:rPr lang="en-GB" altLang="x-none" dirty="0">
                <a:ea typeface="ＭＳ Ｐゴシック" charset="-128"/>
              </a:rPr>
              <a:t>A collaborative online training event on the climate-agriculture nexus should be in planning by CoE South Africa, Barbados, EUMETSAT, and NASA/ARSET (this was an action from VLMG-8).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4BA97D26-C9EA-4B37-B3C9-96A4629021A4}"/>
              </a:ext>
            </a:extLst>
          </p:cNvPr>
          <p:cNvSpPr>
            <a:spLocks noGrp="1"/>
          </p:cNvSpPr>
          <p:nvPr>
            <p:ph type="dt" sz="half" idx="10"/>
          </p:nvPr>
        </p:nvSpPr>
        <p:spPr/>
        <p:txBody>
          <a:bodyPr/>
          <a:lstStyle>
            <a:lvl1pPr>
              <a:defRPr/>
            </a:lvl1pPr>
          </a:lstStyle>
          <a:p>
            <a:pPr>
              <a:defRPr/>
            </a:pPr>
            <a:fld id="{068E762B-58E6-4251-93E5-3AD467FD50D9}" type="datetimeFigureOut">
              <a:rPr lang="en-US" altLang="x-none"/>
              <a:pPr>
                <a:defRPr/>
              </a:pPr>
              <a:t>10/22/17</a:t>
            </a:fld>
            <a:endParaRPr lang="en-US" altLang="x-none"/>
          </a:p>
        </p:txBody>
      </p:sp>
      <p:sp>
        <p:nvSpPr>
          <p:cNvPr id="5" name="Footer Placeholder 4">
            <a:extLst>
              <a:ext uri="{FF2B5EF4-FFF2-40B4-BE49-F238E27FC236}">
                <a16:creationId xmlns="" xmlns:a16="http://schemas.microsoft.com/office/drawing/2014/main" id="{E27C43D6-71B5-4830-A53F-59368A1B0C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84508CF-3233-4CAF-9D22-9511A3B51221}"/>
              </a:ext>
            </a:extLst>
          </p:cNvPr>
          <p:cNvSpPr>
            <a:spLocks noGrp="1"/>
          </p:cNvSpPr>
          <p:nvPr>
            <p:ph type="sldNum" sz="quarter" idx="12"/>
          </p:nvPr>
        </p:nvSpPr>
        <p:spPr/>
        <p:txBody>
          <a:bodyPr/>
          <a:lstStyle>
            <a:lvl1pPr>
              <a:defRPr/>
            </a:lvl1pPr>
          </a:lstStyle>
          <a:p>
            <a:pPr>
              <a:defRPr/>
            </a:pPr>
            <a:fld id="{3D0A6514-02DB-41C4-863E-3A1FC1C859BC}" type="slidenum">
              <a:rPr lang="en-US" altLang="x-none"/>
              <a:pPr>
                <a:defRPr/>
              </a:pPr>
              <a:t>‹#›</a:t>
            </a:fld>
            <a:endParaRPr lang="en-US" altLang="x-none"/>
          </a:p>
        </p:txBody>
      </p:sp>
    </p:spTree>
    <p:extLst>
      <p:ext uri="{BB962C8B-B14F-4D97-AF65-F5344CB8AC3E}">
        <p14:creationId xmlns:p14="http://schemas.microsoft.com/office/powerpoint/2010/main" val="270821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10D42FE3-80DE-43C1-AB90-79AA0CB95C87}"/>
              </a:ext>
            </a:extLst>
          </p:cNvPr>
          <p:cNvSpPr>
            <a:spLocks noGrp="1"/>
          </p:cNvSpPr>
          <p:nvPr>
            <p:ph type="dt" sz="half" idx="10"/>
          </p:nvPr>
        </p:nvSpPr>
        <p:spPr/>
        <p:txBody>
          <a:bodyPr/>
          <a:lstStyle>
            <a:lvl1pPr>
              <a:defRPr/>
            </a:lvl1pPr>
          </a:lstStyle>
          <a:p>
            <a:pPr>
              <a:defRPr/>
            </a:pPr>
            <a:fld id="{59D8F746-0A08-44A5-A388-A927A8BBC062}" type="datetimeFigureOut">
              <a:rPr lang="en-US" altLang="x-none"/>
              <a:pPr>
                <a:defRPr/>
              </a:pPr>
              <a:t>10/22/17</a:t>
            </a:fld>
            <a:endParaRPr lang="en-US" altLang="x-none"/>
          </a:p>
        </p:txBody>
      </p:sp>
      <p:sp>
        <p:nvSpPr>
          <p:cNvPr id="5" name="Footer Placeholder 4">
            <a:extLst>
              <a:ext uri="{FF2B5EF4-FFF2-40B4-BE49-F238E27FC236}">
                <a16:creationId xmlns="" xmlns:a16="http://schemas.microsoft.com/office/drawing/2014/main" id="{ED7A5D27-4B20-43F2-814E-BBFC8121F1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275E316-8E16-4B14-9CFC-77136D11D5CA}"/>
              </a:ext>
            </a:extLst>
          </p:cNvPr>
          <p:cNvSpPr>
            <a:spLocks noGrp="1"/>
          </p:cNvSpPr>
          <p:nvPr>
            <p:ph type="sldNum" sz="quarter" idx="12"/>
          </p:nvPr>
        </p:nvSpPr>
        <p:spPr/>
        <p:txBody>
          <a:bodyPr/>
          <a:lstStyle>
            <a:lvl1pPr>
              <a:defRPr/>
            </a:lvl1pPr>
          </a:lstStyle>
          <a:p>
            <a:pPr>
              <a:defRPr/>
            </a:pPr>
            <a:fld id="{3B1BDAE8-E378-412F-B1E4-53C446C06D35}" type="slidenum">
              <a:rPr lang="en-US" altLang="x-none"/>
              <a:pPr>
                <a:defRPr/>
              </a:pPr>
              <a:t>‹#›</a:t>
            </a:fld>
            <a:endParaRPr lang="en-US" altLang="x-none"/>
          </a:p>
        </p:txBody>
      </p:sp>
    </p:spTree>
    <p:extLst>
      <p:ext uri="{BB962C8B-B14F-4D97-AF65-F5344CB8AC3E}">
        <p14:creationId xmlns:p14="http://schemas.microsoft.com/office/powerpoint/2010/main" val="368456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BD04C2C9-4A11-489B-9B7E-DD4BECECB96B}"/>
              </a:ext>
            </a:extLst>
          </p:cNvPr>
          <p:cNvSpPr>
            <a:spLocks noGrp="1"/>
          </p:cNvSpPr>
          <p:nvPr>
            <p:ph type="dt" sz="half" idx="10"/>
          </p:nvPr>
        </p:nvSpPr>
        <p:spPr/>
        <p:txBody>
          <a:bodyPr/>
          <a:lstStyle>
            <a:lvl1pPr>
              <a:defRPr/>
            </a:lvl1pPr>
          </a:lstStyle>
          <a:p>
            <a:pPr>
              <a:defRPr/>
            </a:pPr>
            <a:fld id="{37B0FB87-8E91-49B3-9088-5669CC56BCB8}" type="datetimeFigureOut">
              <a:rPr lang="en-US" altLang="x-none"/>
              <a:pPr>
                <a:defRPr/>
              </a:pPr>
              <a:t>10/22/17</a:t>
            </a:fld>
            <a:endParaRPr lang="en-US" altLang="x-none"/>
          </a:p>
        </p:txBody>
      </p:sp>
      <p:sp>
        <p:nvSpPr>
          <p:cNvPr id="5" name="Footer Placeholder 4">
            <a:extLst>
              <a:ext uri="{FF2B5EF4-FFF2-40B4-BE49-F238E27FC236}">
                <a16:creationId xmlns="" xmlns:a16="http://schemas.microsoft.com/office/drawing/2014/main" id="{AEB8C549-A5AE-4B3E-A205-6170423852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D2ED09C-85D5-40E7-9588-055AEEAA9975}"/>
              </a:ext>
            </a:extLst>
          </p:cNvPr>
          <p:cNvSpPr>
            <a:spLocks noGrp="1"/>
          </p:cNvSpPr>
          <p:nvPr>
            <p:ph type="sldNum" sz="quarter" idx="12"/>
          </p:nvPr>
        </p:nvSpPr>
        <p:spPr/>
        <p:txBody>
          <a:bodyPr/>
          <a:lstStyle>
            <a:lvl1pPr>
              <a:defRPr/>
            </a:lvl1pPr>
          </a:lstStyle>
          <a:p>
            <a:pPr>
              <a:defRPr/>
            </a:pPr>
            <a:fld id="{FEF70317-5C87-41D1-8DA9-45A68517231F}" type="slidenum">
              <a:rPr lang="en-US" altLang="x-none"/>
              <a:pPr>
                <a:defRPr/>
              </a:pPr>
              <a:t>‹#›</a:t>
            </a:fld>
            <a:endParaRPr lang="en-US" altLang="x-none"/>
          </a:p>
        </p:txBody>
      </p:sp>
    </p:spTree>
    <p:extLst>
      <p:ext uri="{BB962C8B-B14F-4D97-AF65-F5344CB8AC3E}">
        <p14:creationId xmlns:p14="http://schemas.microsoft.com/office/powerpoint/2010/main" val="7403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58" y="0"/>
            <a:ext cx="13007058" cy="9757579"/>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232271" y="3166583"/>
            <a:ext cx="8416255" cy="3627914"/>
          </a:xfrm>
        </p:spPr>
        <p:txBody>
          <a:bodyPr anchor="b"/>
          <a:lstStyle>
            <a:lvl1pPr>
              <a:defRPr sz="6827"/>
            </a:lvl1pPr>
          </a:lstStyle>
          <a:p>
            <a:r>
              <a:rPr lang="en-US"/>
              <a:t>Click to edit Master title style</a:t>
            </a:r>
            <a:endParaRPr lang="en-US" dirty="0"/>
          </a:p>
        </p:txBody>
      </p:sp>
      <p:sp>
        <p:nvSpPr>
          <p:cNvPr id="3" name="Subtitle 2"/>
          <p:cNvSpPr>
            <a:spLocks noGrp="1"/>
          </p:cNvSpPr>
          <p:nvPr>
            <p:ph type="subTitle" idx="1"/>
          </p:nvPr>
        </p:nvSpPr>
        <p:spPr>
          <a:xfrm>
            <a:off x="1232271" y="6794496"/>
            <a:ext cx="8416255" cy="1225131"/>
          </a:xfrm>
        </p:spPr>
        <p:txBody>
          <a:bodyPr anchor="t"/>
          <a:lstStyle>
            <a:lvl1pPr marL="0" indent="0" algn="l">
              <a:buNone/>
              <a:defRPr cap="all">
                <a:solidFill>
                  <a:schemeClr val="accent1">
                    <a:lumMod val="60000"/>
                    <a:lumOff val="4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663937" y="2600961"/>
            <a:ext cx="1408852" cy="325204"/>
          </a:xfrm>
        </p:spPr>
        <p:txBody>
          <a:bodyPr anchor="t"/>
          <a:lstStyle>
            <a:lvl1pPr algn="l">
              <a:defRPr b="0" i="0">
                <a:solidFill>
                  <a:schemeClr val="bg1">
                    <a:alpha val="60000"/>
                  </a:schemeClr>
                </a:solidFill>
              </a:defRPr>
            </a:lvl1pPr>
          </a:lstStyle>
          <a:p>
            <a:fld id="{AF8DD645-B9B4-46EE-B031-35C24A448A04}" type="datetimeFigureOut">
              <a:rPr lang="en-US" dirty="0"/>
              <a:t>10/22/17</a:t>
            </a:fld>
            <a:endParaRPr lang="en-US" dirty="0"/>
          </a:p>
        </p:txBody>
      </p:sp>
      <p:sp>
        <p:nvSpPr>
          <p:cNvPr id="5" name="Footer Placeholder 4"/>
          <p:cNvSpPr>
            <a:spLocks noGrp="1"/>
          </p:cNvSpPr>
          <p:nvPr>
            <p:ph type="ftr" sz="quarter" idx="11"/>
          </p:nvPr>
        </p:nvSpPr>
        <p:spPr bwMode="gray">
          <a:xfrm rot="5400000">
            <a:off x="8869274" y="4642714"/>
            <a:ext cx="5489486" cy="325205"/>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920698" y="420594"/>
            <a:ext cx="1125416" cy="1091822"/>
          </a:xfrm>
          <a:prstGeom prst="rect">
            <a:avLst/>
          </a:prstGeom>
        </p:spPr>
        <p:txBody>
          <a:bodyPr anchor="b"/>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721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1602" y="1318540"/>
            <a:ext cx="9022111" cy="1009586"/>
          </a:xfrm>
        </p:spPr>
        <p:txBody>
          <a:bodyPr anchor="ctr"/>
          <a:lstStyle>
            <a:lvl1pPr>
              <a:defRPr sz="455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dirty="0"/>
              <a:t>10/22/17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10920698" y="420594"/>
            <a:ext cx="1125416" cy="1091822"/>
          </a:xfrm>
          <a:prstGeom prst="rect">
            <a:avLst/>
          </a:prstGeom>
        </p:spPr>
        <p:txBody>
          <a:bodyPr anchor="b"/>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003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2258" y="0"/>
            <a:ext cx="13007058" cy="9757579"/>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48049" y="3210792"/>
            <a:ext cx="4395622" cy="4295600"/>
          </a:xfrm>
        </p:spPr>
        <p:txBody>
          <a:bodyPr anchor="ctr"/>
          <a:lstStyle>
            <a:lvl1pPr algn="l">
              <a:defRPr sz="4551" b="0" cap="none"/>
            </a:lvl1pPr>
          </a:lstStyle>
          <a:p>
            <a:r>
              <a:rPr lang="en-US"/>
              <a:t>Click to edit Master title style</a:t>
            </a:r>
            <a:endParaRPr lang="en-US" dirty="0"/>
          </a:p>
        </p:txBody>
      </p:sp>
      <p:sp>
        <p:nvSpPr>
          <p:cNvPr id="3" name="Text Placeholder 2"/>
          <p:cNvSpPr>
            <a:spLocks noGrp="1"/>
          </p:cNvSpPr>
          <p:nvPr>
            <p:ph type="body" idx="1"/>
          </p:nvPr>
        </p:nvSpPr>
        <p:spPr>
          <a:xfrm>
            <a:off x="7280727" y="3210792"/>
            <a:ext cx="4384023" cy="4295600"/>
          </a:xfrm>
        </p:spPr>
        <p:txBody>
          <a:bodyPr anchor="ctr"/>
          <a:lstStyle>
            <a:lvl1pPr marL="0" indent="0" algn="l">
              <a:buNone/>
              <a:defRPr sz="2844" cap="all">
                <a:solidFill>
                  <a:schemeClr val="accent1">
                    <a:lumMod val="60000"/>
                    <a:lumOff val="4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10/22/17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920698" y="420594"/>
            <a:ext cx="1125416" cy="1091822"/>
          </a:xfrm>
          <a:prstGeom prst="rect">
            <a:avLst/>
          </a:prstGeom>
        </p:spPr>
        <p:txBody>
          <a:bodyPr anchor="b"/>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150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1232270" y="3540196"/>
            <a:ext cx="5172594" cy="502130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9937" y="3540200"/>
            <a:ext cx="5172594" cy="502129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dirty="0"/>
              <a:t>10/22/17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10920698" y="420594"/>
            <a:ext cx="1125416" cy="1091822"/>
          </a:xfrm>
          <a:prstGeom prst="rect">
            <a:avLst/>
          </a:prstGeom>
        </p:spPr>
        <p:txBody>
          <a:bodyPr anchor="b"/>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6358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37217" y="3540196"/>
            <a:ext cx="5167647" cy="1079879"/>
          </a:xfrm>
        </p:spPr>
        <p:txBody>
          <a:bodyPr anchor="b">
            <a:noAutofit/>
          </a:bodyPr>
          <a:lstStyle>
            <a:lvl1pPr marL="0" indent="0">
              <a:buNone/>
              <a:defRPr sz="3413"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232270" y="4620075"/>
            <a:ext cx="5172594" cy="394142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99938" y="3540196"/>
            <a:ext cx="5172592" cy="1076103"/>
          </a:xfrm>
        </p:spPr>
        <p:txBody>
          <a:bodyPr anchor="b">
            <a:noAutofit/>
          </a:bodyPr>
          <a:lstStyle>
            <a:lvl1pPr marL="0" indent="0">
              <a:buNone/>
              <a:defRPr sz="3413"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6599937" y="4616299"/>
            <a:ext cx="5172594" cy="394519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dirty="0"/>
              <a:t>10/22/17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10920698" y="420594"/>
            <a:ext cx="1125416" cy="1091822"/>
          </a:xfrm>
          <a:prstGeom prst="rect">
            <a:avLst/>
          </a:prstGeom>
        </p:spPr>
        <p:txBody>
          <a:bodyPr anchor="b"/>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779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dirty="0"/>
              <a:t>10/22/17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10920698" y="420594"/>
            <a:ext cx="1125416" cy="1091822"/>
          </a:xfrm>
          <a:prstGeom prst="rect">
            <a:avLst/>
          </a:prstGeom>
        </p:spPr>
        <p:txBody>
          <a:bodyPr anchor="b"/>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553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10/22/17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973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2258" y="0"/>
            <a:ext cx="13007058" cy="9757579"/>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32270" y="2059094"/>
            <a:ext cx="3857906" cy="2127058"/>
          </a:xfrm>
        </p:spPr>
        <p:txBody>
          <a:bodyPr anchor="b"/>
          <a:lstStyle>
            <a:lvl1pPr algn="l">
              <a:defRPr sz="3413" b="0"/>
            </a:lvl1pPr>
          </a:lstStyle>
          <a:p>
            <a:r>
              <a:rPr lang="en-US"/>
              <a:t>Click to edit Master title style</a:t>
            </a:r>
            <a:endParaRPr lang="en-US" dirty="0"/>
          </a:p>
        </p:txBody>
      </p:sp>
      <p:sp>
        <p:nvSpPr>
          <p:cNvPr id="3" name="Content Placeholder 2"/>
          <p:cNvSpPr>
            <a:spLocks noGrp="1"/>
          </p:cNvSpPr>
          <p:nvPr>
            <p:ph idx="1"/>
          </p:nvPr>
        </p:nvSpPr>
        <p:spPr>
          <a:xfrm>
            <a:off x="6498030" y="2059093"/>
            <a:ext cx="5166720" cy="6502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232273" y="4390180"/>
            <a:ext cx="3857904" cy="4172375"/>
          </a:xfrm>
        </p:spPr>
        <p:txBody>
          <a:bodyPr/>
          <a:lstStyle>
            <a:lvl1pPr marL="0" indent="0">
              <a:buNone/>
              <a:defRPr sz="1991">
                <a:solidFill>
                  <a:schemeClr val="accent1">
                    <a:lumMod val="60000"/>
                    <a:lumOff val="4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10/22/17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968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7C2E6C2A-DBFA-482B-924F-5CB0CACACE20}"/>
              </a:ext>
            </a:extLst>
          </p:cNvPr>
          <p:cNvSpPr>
            <a:spLocks noGrp="1"/>
          </p:cNvSpPr>
          <p:nvPr>
            <p:ph type="dt" sz="half" idx="10"/>
          </p:nvPr>
        </p:nvSpPr>
        <p:spPr/>
        <p:txBody>
          <a:bodyPr/>
          <a:lstStyle>
            <a:lvl1pPr>
              <a:defRPr/>
            </a:lvl1pPr>
          </a:lstStyle>
          <a:p>
            <a:pPr>
              <a:defRPr/>
            </a:pPr>
            <a:fld id="{0DDD56E4-3361-46D0-A9B6-6FB0A49508C1}" type="datetimeFigureOut">
              <a:rPr lang="en-US" altLang="x-none"/>
              <a:pPr>
                <a:defRPr/>
              </a:pPr>
              <a:t>10/22/17</a:t>
            </a:fld>
            <a:endParaRPr lang="en-US" altLang="x-none"/>
          </a:p>
        </p:txBody>
      </p:sp>
      <p:sp>
        <p:nvSpPr>
          <p:cNvPr id="5" name="Footer Placeholder 4">
            <a:extLst>
              <a:ext uri="{FF2B5EF4-FFF2-40B4-BE49-F238E27FC236}">
                <a16:creationId xmlns="" xmlns:a16="http://schemas.microsoft.com/office/drawing/2014/main" id="{9BB400AD-CAFB-4CCA-902E-02A71E578F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479B758A-C825-4DA0-A90D-D7293FD0C20B}"/>
              </a:ext>
            </a:extLst>
          </p:cNvPr>
          <p:cNvSpPr>
            <a:spLocks noGrp="1"/>
          </p:cNvSpPr>
          <p:nvPr>
            <p:ph type="sldNum" sz="quarter" idx="12"/>
          </p:nvPr>
        </p:nvSpPr>
        <p:spPr/>
        <p:txBody>
          <a:bodyPr/>
          <a:lstStyle>
            <a:lvl1pPr>
              <a:defRPr/>
            </a:lvl1pPr>
          </a:lstStyle>
          <a:p>
            <a:pPr>
              <a:defRPr/>
            </a:pPr>
            <a:fld id="{3D2EF3E8-A1B5-4C80-B56A-B5BAE487E1CA}" type="slidenum">
              <a:rPr lang="en-US" altLang="x-none"/>
              <a:pPr>
                <a:defRPr/>
              </a:pPr>
              <a:t>‹#›</a:t>
            </a:fld>
            <a:endParaRPr lang="en-US" altLang="x-none"/>
          </a:p>
        </p:txBody>
      </p:sp>
    </p:spTree>
    <p:extLst>
      <p:ext uri="{BB962C8B-B14F-4D97-AF65-F5344CB8AC3E}">
        <p14:creationId xmlns:p14="http://schemas.microsoft.com/office/powerpoint/2010/main" val="59794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2258" y="0"/>
            <a:ext cx="13007058" cy="9757579"/>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32271" y="1964644"/>
            <a:ext cx="4248304" cy="22397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17026" y="1878471"/>
            <a:ext cx="3969567" cy="599665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232271" y="4389120"/>
            <a:ext cx="4248304" cy="3486009"/>
          </a:xfrm>
        </p:spPr>
        <p:txBody>
          <a:bodyPr>
            <a:normAutofit/>
          </a:bodyPr>
          <a:lstStyle>
            <a:lvl1pPr marL="0" indent="0">
              <a:buNone/>
              <a:defRPr sz="1991">
                <a:solidFill>
                  <a:schemeClr val="accent1">
                    <a:lumMod val="60000"/>
                    <a:lumOff val="4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10/22/17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199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58" y="0"/>
            <a:ext cx="13007058" cy="9757579"/>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32272" y="7056290"/>
            <a:ext cx="9133517"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32272" y="975360"/>
            <a:ext cx="9133517" cy="487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bwMode="gray">
          <a:xfrm>
            <a:off x="1232270" y="7862318"/>
            <a:ext cx="9133517" cy="702168"/>
          </a:xfrm>
        </p:spPr>
        <p:txBody>
          <a:bodyPr>
            <a:normAutofit/>
          </a:bodyPr>
          <a:lstStyle>
            <a:lvl1pPr marL="0" indent="0">
              <a:buNone/>
              <a:defRPr sz="1707">
                <a:solidFill>
                  <a:schemeClr val="accent1">
                    <a:lumMod val="60000"/>
                    <a:lumOff val="4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10/22/17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05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58" y="0"/>
            <a:ext cx="13007058" cy="9757579"/>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32271" y="1318542"/>
            <a:ext cx="9133518" cy="2407424"/>
          </a:xfrm>
        </p:spPr>
        <p:txBody>
          <a:bodyPr/>
          <a:lstStyle>
            <a:lvl1pPr>
              <a:defRPr sz="5120"/>
            </a:lvl1pPr>
          </a:lstStyle>
          <a:p>
            <a:r>
              <a:rPr lang="en-US"/>
              <a:t>Click to edit Master title style</a:t>
            </a:r>
            <a:endParaRPr lang="en-US" dirty="0"/>
          </a:p>
        </p:txBody>
      </p:sp>
      <p:sp>
        <p:nvSpPr>
          <p:cNvPr id="13" name="Text Placeholder 3"/>
          <p:cNvSpPr>
            <a:spLocks noGrp="1"/>
          </p:cNvSpPr>
          <p:nvPr>
            <p:ph type="body" sz="half" idx="2"/>
          </p:nvPr>
        </p:nvSpPr>
        <p:spPr>
          <a:xfrm>
            <a:off x="1232271" y="4960745"/>
            <a:ext cx="9133518" cy="3607974"/>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10/22/17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6313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58" y="0"/>
            <a:ext cx="13007058" cy="9757579"/>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920790" y="926848"/>
            <a:ext cx="855596" cy="1843262"/>
          </a:xfrm>
          <a:prstGeom prst="rect">
            <a:avLst/>
          </a:prstGeom>
          <a:noFill/>
        </p:spPr>
        <p:txBody>
          <a:bodyPr wrap="square" rtlCol="0">
            <a:spAutoFit/>
          </a:bodyPr>
          <a:lstStyle/>
          <a:p>
            <a:pPr algn="r"/>
            <a:r>
              <a:rPr lang="en-US" sz="11378" b="0" i="0" dirty="0">
                <a:solidFill>
                  <a:schemeClr val="accent1">
                    <a:lumMod val="60000"/>
                    <a:lumOff val="40000"/>
                  </a:schemeClr>
                </a:solidFill>
                <a:latin typeface="Arial"/>
                <a:cs typeface="Arial"/>
              </a:rPr>
              <a:t>“</a:t>
            </a:r>
          </a:p>
        </p:txBody>
      </p:sp>
      <p:sp>
        <p:nvSpPr>
          <p:cNvPr id="14" name="TextBox 13"/>
          <p:cNvSpPr txBox="1"/>
          <p:nvPr/>
        </p:nvSpPr>
        <p:spPr bwMode="gray">
          <a:xfrm>
            <a:off x="10054284" y="4124860"/>
            <a:ext cx="880445" cy="1843262"/>
          </a:xfrm>
          <a:prstGeom prst="rect">
            <a:avLst/>
          </a:prstGeom>
          <a:noFill/>
        </p:spPr>
        <p:txBody>
          <a:bodyPr wrap="square" rtlCol="0">
            <a:spAutoFit/>
          </a:bodyPr>
          <a:lstStyle/>
          <a:p>
            <a:pPr algn="r"/>
            <a:r>
              <a:rPr lang="en-US" sz="11378"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604353" y="1318542"/>
            <a:ext cx="8761436" cy="4099099"/>
          </a:xfrm>
        </p:spPr>
        <p:txBody>
          <a:bodyPr anchor="ctr"/>
          <a:lstStyle>
            <a:lvl1pPr>
              <a:defRPr sz="512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973018" y="5417640"/>
            <a:ext cx="8030070" cy="473761"/>
          </a:xfrm>
        </p:spPr>
        <p:txBody>
          <a:bodyPr>
            <a:normAutofit/>
          </a:bodyPr>
          <a:lstStyle>
            <a:lvl1pPr marL="0" indent="0">
              <a:buNone/>
              <a:defRPr lang="en-US" sz="1991" b="0" i="0" kern="1200" cap="small" dirty="0">
                <a:solidFill>
                  <a:schemeClr val="accent1">
                    <a:lumMod val="60000"/>
                    <a:lumOff val="40000"/>
                  </a:schemeClr>
                </a:solidFill>
                <a:latin typeface="+mn-lt"/>
                <a:ea typeface="+mn-ea"/>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16" name="Text Placeholder 3"/>
          <p:cNvSpPr>
            <a:spLocks noGrp="1"/>
          </p:cNvSpPr>
          <p:nvPr>
            <p:ph type="body" sz="half" idx="2"/>
          </p:nvPr>
        </p:nvSpPr>
        <p:spPr>
          <a:xfrm>
            <a:off x="1232271" y="7112272"/>
            <a:ext cx="9022113" cy="1437325"/>
          </a:xfrm>
        </p:spPr>
        <p:txBody>
          <a:bodyPr anchor="ctr">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10/22/17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207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58" y="0"/>
            <a:ext cx="13007058" cy="9757579"/>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232271" y="2926080"/>
            <a:ext cx="9133518" cy="2980267"/>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1232272" y="7146537"/>
            <a:ext cx="9133517" cy="1414956"/>
          </a:xfrm>
        </p:spPr>
        <p:txBody>
          <a:bodyPr anchor="t"/>
          <a:lstStyle>
            <a:lvl1pPr marL="0" indent="0" algn="l">
              <a:buNone/>
              <a:defRPr sz="2844" cap="none">
                <a:solidFill>
                  <a:schemeClr val="accent1">
                    <a:lumMod val="60000"/>
                    <a:lumOff val="4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10/22/17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7949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232271" y="1318542"/>
            <a:ext cx="9135777" cy="1009584"/>
          </a:xfrm>
        </p:spPr>
        <p:txBody>
          <a:bodyPr/>
          <a:lstStyle>
            <a:lvl1pPr>
              <a:defRPr sz="4551"/>
            </a:lvl1pPr>
          </a:lstStyle>
          <a:p>
            <a:r>
              <a:rPr lang="en-US"/>
              <a:t>Click to edit Master title style</a:t>
            </a:r>
            <a:endParaRPr lang="en-US" dirty="0"/>
          </a:p>
        </p:txBody>
      </p:sp>
      <p:sp>
        <p:nvSpPr>
          <p:cNvPr id="3" name="Text Placeholder 2"/>
          <p:cNvSpPr>
            <a:spLocks noGrp="1"/>
          </p:cNvSpPr>
          <p:nvPr>
            <p:ph type="body" idx="1"/>
          </p:nvPr>
        </p:nvSpPr>
        <p:spPr>
          <a:xfrm>
            <a:off x="1232270" y="3540196"/>
            <a:ext cx="3290214" cy="935768"/>
          </a:xfrm>
        </p:spPr>
        <p:txBody>
          <a:bodyPr anchor="b">
            <a:noAutofit/>
          </a:bodyPr>
          <a:lstStyle>
            <a:lvl1pPr marL="0" indent="0">
              <a:buNone/>
              <a:defRPr sz="2844"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22" name="Text Placeholder 3"/>
          <p:cNvSpPr>
            <a:spLocks noGrp="1"/>
          </p:cNvSpPr>
          <p:nvPr>
            <p:ph type="body" sz="half" idx="15"/>
          </p:nvPr>
        </p:nvSpPr>
        <p:spPr>
          <a:xfrm>
            <a:off x="1232270" y="4475967"/>
            <a:ext cx="3290214" cy="4107898"/>
          </a:xfrm>
        </p:spPr>
        <p:txBody>
          <a:bodyPr anchor="t">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Text Placeholder 4"/>
          <p:cNvSpPr>
            <a:spLocks noGrp="1"/>
          </p:cNvSpPr>
          <p:nvPr>
            <p:ph type="body" sz="quarter" idx="3"/>
          </p:nvPr>
        </p:nvSpPr>
        <p:spPr>
          <a:xfrm>
            <a:off x="4843540" y="3540196"/>
            <a:ext cx="3298017" cy="935768"/>
          </a:xfrm>
        </p:spPr>
        <p:txBody>
          <a:bodyPr anchor="b">
            <a:noAutofit/>
          </a:bodyPr>
          <a:lstStyle>
            <a:lvl1pPr marL="0" indent="0">
              <a:buNone/>
              <a:defRPr sz="2844"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23" name="Text Placeholder 3"/>
          <p:cNvSpPr>
            <a:spLocks noGrp="1"/>
          </p:cNvSpPr>
          <p:nvPr>
            <p:ph type="body" sz="half" idx="16"/>
          </p:nvPr>
        </p:nvSpPr>
        <p:spPr>
          <a:xfrm>
            <a:off x="4847603" y="4475967"/>
            <a:ext cx="3298017" cy="4107898"/>
          </a:xfrm>
        </p:spPr>
        <p:txBody>
          <a:bodyPr anchor="t">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14" name="Text Placeholder 4"/>
          <p:cNvSpPr>
            <a:spLocks noGrp="1"/>
          </p:cNvSpPr>
          <p:nvPr>
            <p:ph type="body" sz="quarter" idx="13"/>
          </p:nvPr>
        </p:nvSpPr>
        <p:spPr>
          <a:xfrm>
            <a:off x="8474513" y="3540196"/>
            <a:ext cx="3298017" cy="935768"/>
          </a:xfrm>
        </p:spPr>
        <p:txBody>
          <a:bodyPr anchor="b">
            <a:noAutofit/>
          </a:bodyPr>
          <a:lstStyle>
            <a:lvl1pPr marL="0" indent="0">
              <a:buNone/>
              <a:defRPr sz="2844"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24" name="Text Placeholder 3"/>
          <p:cNvSpPr>
            <a:spLocks noGrp="1"/>
          </p:cNvSpPr>
          <p:nvPr>
            <p:ph type="body" sz="half" idx="17"/>
          </p:nvPr>
        </p:nvSpPr>
        <p:spPr>
          <a:xfrm>
            <a:off x="8477775" y="4475967"/>
            <a:ext cx="3294756" cy="4107898"/>
          </a:xfrm>
        </p:spPr>
        <p:txBody>
          <a:bodyPr anchor="t">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cxnSp>
        <p:nvCxnSpPr>
          <p:cNvPr id="17" name="Straight Connector 16"/>
          <p:cNvCxnSpPr/>
          <p:nvPr/>
        </p:nvCxnSpPr>
        <p:spPr>
          <a:xfrm>
            <a:off x="4685554" y="3540197"/>
            <a:ext cx="0" cy="504366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319319" y="3540197"/>
            <a:ext cx="0" cy="504366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10/22/17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4915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232270" y="1318542"/>
            <a:ext cx="9024370" cy="1009584"/>
          </a:xfrm>
        </p:spPr>
        <p:txBody>
          <a:bodyPr/>
          <a:lstStyle>
            <a:lvl1pPr>
              <a:defRPr sz="4551"/>
            </a:lvl1pPr>
          </a:lstStyle>
          <a:p>
            <a:r>
              <a:rPr lang="en-US"/>
              <a:t>Click to edit Master title style</a:t>
            </a:r>
            <a:endParaRPr lang="en-US" dirty="0"/>
          </a:p>
        </p:txBody>
      </p:sp>
      <p:sp>
        <p:nvSpPr>
          <p:cNvPr id="3" name="Text Placeholder 2"/>
          <p:cNvSpPr>
            <a:spLocks noGrp="1"/>
          </p:cNvSpPr>
          <p:nvPr>
            <p:ph type="body" idx="1"/>
          </p:nvPr>
        </p:nvSpPr>
        <p:spPr>
          <a:xfrm>
            <a:off x="1232270" y="5944314"/>
            <a:ext cx="3290214" cy="935768"/>
          </a:xfrm>
        </p:spPr>
        <p:txBody>
          <a:bodyPr anchor="b">
            <a:noAutofit/>
          </a:bodyPr>
          <a:lstStyle>
            <a:lvl1pPr marL="0" indent="0">
              <a:buNone/>
              <a:defRPr sz="2844"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22" name="Picture Placeholder 2"/>
          <p:cNvSpPr>
            <a:spLocks noGrp="1" noChangeAspect="1"/>
          </p:cNvSpPr>
          <p:nvPr>
            <p:ph type="pic" idx="15"/>
          </p:nvPr>
        </p:nvSpPr>
        <p:spPr>
          <a:xfrm>
            <a:off x="1449322" y="3540196"/>
            <a:ext cx="2865983" cy="20584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3" name="Text Placeholder 3"/>
          <p:cNvSpPr>
            <a:spLocks noGrp="1"/>
          </p:cNvSpPr>
          <p:nvPr>
            <p:ph type="body" sz="half" idx="18"/>
          </p:nvPr>
        </p:nvSpPr>
        <p:spPr>
          <a:xfrm>
            <a:off x="1232269" y="6880083"/>
            <a:ext cx="3290214" cy="1688634"/>
          </a:xfrm>
        </p:spPr>
        <p:txBody>
          <a:bodyPr anchor="t">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Text Placeholder 4"/>
          <p:cNvSpPr>
            <a:spLocks noGrp="1"/>
          </p:cNvSpPr>
          <p:nvPr>
            <p:ph type="body" sz="quarter" idx="3"/>
          </p:nvPr>
        </p:nvSpPr>
        <p:spPr>
          <a:xfrm>
            <a:off x="4851378" y="5944313"/>
            <a:ext cx="3298017" cy="935768"/>
          </a:xfrm>
        </p:spPr>
        <p:txBody>
          <a:bodyPr anchor="b">
            <a:noAutofit/>
          </a:bodyPr>
          <a:lstStyle>
            <a:lvl1pPr marL="0" indent="0">
              <a:buNone/>
              <a:defRPr sz="2844"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38" name="Picture Placeholder 2"/>
          <p:cNvSpPr>
            <a:spLocks noGrp="1" noChangeAspect="1"/>
          </p:cNvSpPr>
          <p:nvPr>
            <p:ph type="pic" idx="21"/>
          </p:nvPr>
        </p:nvSpPr>
        <p:spPr>
          <a:xfrm>
            <a:off x="5053424" y="3540196"/>
            <a:ext cx="2865983" cy="20584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4" name="Text Placeholder 3"/>
          <p:cNvSpPr>
            <a:spLocks noGrp="1"/>
          </p:cNvSpPr>
          <p:nvPr>
            <p:ph type="body" sz="half" idx="19"/>
          </p:nvPr>
        </p:nvSpPr>
        <p:spPr>
          <a:xfrm>
            <a:off x="4851378" y="6895230"/>
            <a:ext cx="3298017" cy="1688634"/>
          </a:xfrm>
        </p:spPr>
        <p:txBody>
          <a:bodyPr anchor="t">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14" name="Text Placeholder 4"/>
          <p:cNvSpPr>
            <a:spLocks noGrp="1"/>
          </p:cNvSpPr>
          <p:nvPr>
            <p:ph type="body" sz="quarter" idx="13"/>
          </p:nvPr>
        </p:nvSpPr>
        <p:spPr>
          <a:xfrm>
            <a:off x="8474513" y="5944314"/>
            <a:ext cx="3298017" cy="935768"/>
          </a:xfrm>
        </p:spPr>
        <p:txBody>
          <a:bodyPr anchor="b">
            <a:noAutofit/>
          </a:bodyPr>
          <a:lstStyle>
            <a:lvl1pPr marL="0" indent="0">
              <a:buNone/>
              <a:defRPr sz="2844" b="0">
                <a:solidFill>
                  <a:schemeClr val="accent1">
                    <a:lumMod val="60000"/>
                    <a:lumOff val="40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39" name="Picture Placeholder 2"/>
          <p:cNvSpPr>
            <a:spLocks noGrp="1" noChangeAspect="1"/>
          </p:cNvSpPr>
          <p:nvPr>
            <p:ph type="pic" idx="22"/>
          </p:nvPr>
        </p:nvSpPr>
        <p:spPr>
          <a:xfrm>
            <a:off x="8687845" y="3540196"/>
            <a:ext cx="2865983" cy="20584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7" name="Text Placeholder 3"/>
          <p:cNvSpPr>
            <a:spLocks noGrp="1"/>
          </p:cNvSpPr>
          <p:nvPr>
            <p:ph type="body" sz="half" idx="20"/>
          </p:nvPr>
        </p:nvSpPr>
        <p:spPr>
          <a:xfrm>
            <a:off x="8474513" y="6880083"/>
            <a:ext cx="3298017" cy="1688634"/>
          </a:xfrm>
        </p:spPr>
        <p:txBody>
          <a:bodyPr anchor="t">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cxnSp>
        <p:nvCxnSpPr>
          <p:cNvPr id="40" name="Straight Connector 39"/>
          <p:cNvCxnSpPr/>
          <p:nvPr/>
        </p:nvCxnSpPr>
        <p:spPr>
          <a:xfrm>
            <a:off x="4679138" y="3540197"/>
            <a:ext cx="0" cy="504366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319319" y="3540197"/>
            <a:ext cx="0" cy="504366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10/22/17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69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839184" y="9085028"/>
            <a:ext cx="1408852" cy="325204"/>
          </a:xfrm>
        </p:spPr>
        <p:txBody>
          <a:bodyPr/>
          <a:lstStyle/>
          <a:p>
            <a:fld id="{1F1580A0-ED6C-4884-9FFE-87471827F59A}" type="datetimeFigureOut">
              <a:rPr lang="en-US" dirty="0"/>
              <a:t>10/22/17</a:t>
            </a:fld>
            <a:endParaRPr lang="en-US" dirty="0"/>
          </a:p>
        </p:txBody>
      </p:sp>
      <p:sp>
        <p:nvSpPr>
          <p:cNvPr id="5" name="Footer Placeholder 4"/>
          <p:cNvSpPr>
            <a:spLocks noGrp="1"/>
          </p:cNvSpPr>
          <p:nvPr>
            <p:ph type="ftr" sz="quarter" idx="11"/>
          </p:nvPr>
        </p:nvSpPr>
        <p:spPr>
          <a:xfrm>
            <a:off x="734057" y="9085028"/>
            <a:ext cx="5489486" cy="325205"/>
          </a:xfrm>
        </p:spPr>
        <p:txBody>
          <a:bodyPr/>
          <a:lstStyle/>
          <a:p>
            <a:r>
              <a:rPr lang="en-US" dirty="0"/>
              <a:t>
              </a:t>
            </a:r>
          </a:p>
        </p:txBody>
      </p:sp>
      <p:sp>
        <p:nvSpPr>
          <p:cNvPr id="6" name="Slide Number Placeholder 5"/>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2430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2258" y="0"/>
            <a:ext cx="12971264" cy="9757579"/>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90034" y="571968"/>
            <a:ext cx="6557248" cy="8609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847907" y="2511070"/>
            <a:ext cx="8527634" cy="4731462"/>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3004800" cy="97536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8782120" y="2059093"/>
            <a:ext cx="1583667" cy="65024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232694" y="2059093"/>
            <a:ext cx="6281865" cy="65024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dirty="0"/>
              <a:t>10/22/17</a:t>
            </a:fld>
            <a:endParaRPr lang="en-US" dirty="0"/>
          </a:p>
        </p:txBody>
      </p:sp>
      <p:sp>
        <p:nvSpPr>
          <p:cNvPr id="5" name="Footer Placeholder 4"/>
          <p:cNvSpPr>
            <a:spLocks noGrp="1"/>
          </p:cNvSpPr>
          <p:nvPr>
            <p:ph type="ftr" sz="quarter" idx="11"/>
          </p:nvPr>
        </p:nvSpPr>
        <p:spPr>
          <a:xfrm>
            <a:off x="765933" y="9053153"/>
            <a:ext cx="5489486" cy="325205"/>
          </a:xfrm>
        </p:spPr>
        <p:txBody>
          <a:bodyPr/>
          <a:lstStyle/>
          <a:p>
            <a:r>
              <a:rPr lang="en-US" dirty="0"/>
              <a:t>
              </a:t>
            </a:r>
          </a:p>
        </p:txBody>
      </p:sp>
      <p:sp>
        <p:nvSpPr>
          <p:cNvPr id="9" name="Rectangle 8"/>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920698" y="420594"/>
            <a:ext cx="1125416" cy="1091822"/>
          </a:xfrm>
          <a:prstGeom prst="rect">
            <a:avLst/>
          </a:prstGeom>
        </p:spPr>
        <p:txBody>
          <a:bodyPr/>
          <a:lstStyle>
            <a:lvl1pPr algn="ctr">
              <a:defRPr sz="3982"/>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5751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88D48FAB-CB23-4B71-9248-FA2397E51DED}"/>
              </a:ext>
            </a:extLst>
          </p:cNvPr>
          <p:cNvSpPr>
            <a:spLocks noGrp="1"/>
          </p:cNvSpPr>
          <p:nvPr>
            <p:ph type="dt" sz="half" idx="10"/>
          </p:nvPr>
        </p:nvSpPr>
        <p:spPr/>
        <p:txBody>
          <a:bodyPr/>
          <a:lstStyle>
            <a:lvl1pPr>
              <a:defRPr/>
            </a:lvl1pPr>
          </a:lstStyle>
          <a:p>
            <a:pPr>
              <a:defRPr/>
            </a:pPr>
            <a:fld id="{F91FEA99-78A2-4F80-A033-62E6F9AF78A5}" type="datetimeFigureOut">
              <a:rPr lang="en-US" altLang="x-none"/>
              <a:pPr>
                <a:defRPr/>
              </a:pPr>
              <a:t>10/22/17</a:t>
            </a:fld>
            <a:endParaRPr lang="en-US" altLang="x-none"/>
          </a:p>
        </p:txBody>
      </p:sp>
      <p:sp>
        <p:nvSpPr>
          <p:cNvPr id="5" name="Footer Placeholder 4">
            <a:extLst>
              <a:ext uri="{FF2B5EF4-FFF2-40B4-BE49-F238E27FC236}">
                <a16:creationId xmlns="" xmlns:a16="http://schemas.microsoft.com/office/drawing/2014/main" id="{5A9E795F-A89A-421E-BE8A-96B2A986E6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01C337F-AEB2-4A7C-AAA7-14D41D440844}"/>
              </a:ext>
            </a:extLst>
          </p:cNvPr>
          <p:cNvSpPr>
            <a:spLocks noGrp="1"/>
          </p:cNvSpPr>
          <p:nvPr>
            <p:ph type="sldNum" sz="quarter" idx="12"/>
          </p:nvPr>
        </p:nvSpPr>
        <p:spPr/>
        <p:txBody>
          <a:bodyPr/>
          <a:lstStyle>
            <a:lvl1pPr>
              <a:defRPr/>
            </a:lvl1pPr>
          </a:lstStyle>
          <a:p>
            <a:pPr>
              <a:defRPr/>
            </a:pPr>
            <a:fld id="{63AE98D8-FC01-4224-A1B1-3720F371E4A4}" type="slidenum">
              <a:rPr lang="en-US" altLang="x-none"/>
              <a:pPr>
                <a:defRPr/>
              </a:pPr>
              <a:t>‹#›</a:t>
            </a:fld>
            <a:endParaRPr lang="en-US" altLang="x-none"/>
          </a:p>
        </p:txBody>
      </p:sp>
    </p:spTree>
    <p:extLst>
      <p:ext uri="{BB962C8B-B14F-4D97-AF65-F5344CB8AC3E}">
        <p14:creationId xmlns:p14="http://schemas.microsoft.com/office/powerpoint/2010/main" val="180106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 xmlns:a16="http://schemas.microsoft.com/office/drawing/2014/main" id="{3B856AB4-D5D3-4D96-8A08-FCCD09935D20}"/>
              </a:ext>
            </a:extLst>
          </p:cNvPr>
          <p:cNvSpPr>
            <a:spLocks noGrp="1"/>
          </p:cNvSpPr>
          <p:nvPr>
            <p:ph type="dt" sz="half" idx="10"/>
          </p:nvPr>
        </p:nvSpPr>
        <p:spPr/>
        <p:txBody>
          <a:bodyPr/>
          <a:lstStyle>
            <a:lvl1pPr>
              <a:defRPr/>
            </a:lvl1pPr>
          </a:lstStyle>
          <a:p>
            <a:pPr>
              <a:defRPr/>
            </a:pPr>
            <a:fld id="{DBA52F9B-611E-4861-8FD6-41CA025A0752}" type="datetimeFigureOut">
              <a:rPr lang="en-US" altLang="x-none"/>
              <a:pPr>
                <a:defRPr/>
              </a:pPr>
              <a:t>10/22/17</a:t>
            </a:fld>
            <a:endParaRPr lang="en-US" altLang="x-none"/>
          </a:p>
        </p:txBody>
      </p:sp>
      <p:sp>
        <p:nvSpPr>
          <p:cNvPr id="6" name="Footer Placeholder 4">
            <a:extLst>
              <a:ext uri="{FF2B5EF4-FFF2-40B4-BE49-F238E27FC236}">
                <a16:creationId xmlns="" xmlns:a16="http://schemas.microsoft.com/office/drawing/2014/main" id="{3C136355-5D55-4BA9-843D-87B7A6AF28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043ABC20-3D21-4149-B0DD-20ADA100323A}"/>
              </a:ext>
            </a:extLst>
          </p:cNvPr>
          <p:cNvSpPr>
            <a:spLocks noGrp="1"/>
          </p:cNvSpPr>
          <p:nvPr>
            <p:ph type="sldNum" sz="quarter" idx="12"/>
          </p:nvPr>
        </p:nvSpPr>
        <p:spPr/>
        <p:txBody>
          <a:bodyPr/>
          <a:lstStyle>
            <a:lvl1pPr>
              <a:defRPr/>
            </a:lvl1pPr>
          </a:lstStyle>
          <a:p>
            <a:pPr>
              <a:defRPr/>
            </a:pPr>
            <a:fld id="{6312EACF-A1E4-44B4-83DB-AF92028B247A}" type="slidenum">
              <a:rPr lang="en-US" altLang="x-none"/>
              <a:pPr>
                <a:defRPr/>
              </a:pPr>
              <a:t>‹#›</a:t>
            </a:fld>
            <a:endParaRPr lang="en-US" altLang="x-none"/>
          </a:p>
        </p:txBody>
      </p:sp>
    </p:spTree>
    <p:extLst>
      <p:ext uri="{BB962C8B-B14F-4D97-AF65-F5344CB8AC3E}">
        <p14:creationId xmlns:p14="http://schemas.microsoft.com/office/powerpoint/2010/main" val="312916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 xmlns:a16="http://schemas.microsoft.com/office/drawing/2014/main" id="{A2FD4BE7-1897-4FC7-B8D9-D2B96EB908F4}"/>
              </a:ext>
            </a:extLst>
          </p:cNvPr>
          <p:cNvSpPr>
            <a:spLocks noGrp="1"/>
          </p:cNvSpPr>
          <p:nvPr>
            <p:ph type="dt" sz="half" idx="10"/>
          </p:nvPr>
        </p:nvSpPr>
        <p:spPr/>
        <p:txBody>
          <a:bodyPr/>
          <a:lstStyle>
            <a:lvl1pPr>
              <a:defRPr/>
            </a:lvl1pPr>
          </a:lstStyle>
          <a:p>
            <a:pPr>
              <a:defRPr/>
            </a:pPr>
            <a:fld id="{996A9F82-8DBF-4DEF-8A91-416C292A353C}" type="datetimeFigureOut">
              <a:rPr lang="en-US" altLang="x-none"/>
              <a:pPr>
                <a:defRPr/>
              </a:pPr>
              <a:t>10/22/17</a:t>
            </a:fld>
            <a:endParaRPr lang="en-US" altLang="x-none"/>
          </a:p>
        </p:txBody>
      </p:sp>
      <p:sp>
        <p:nvSpPr>
          <p:cNvPr id="8" name="Footer Placeholder 4">
            <a:extLst>
              <a:ext uri="{FF2B5EF4-FFF2-40B4-BE49-F238E27FC236}">
                <a16:creationId xmlns="" xmlns:a16="http://schemas.microsoft.com/office/drawing/2014/main" id="{379E2716-6441-44A5-80BD-36816A48DE1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D1CE6D1B-D330-4A5B-959E-B06228FB1FC9}"/>
              </a:ext>
            </a:extLst>
          </p:cNvPr>
          <p:cNvSpPr>
            <a:spLocks noGrp="1"/>
          </p:cNvSpPr>
          <p:nvPr>
            <p:ph type="sldNum" sz="quarter" idx="12"/>
          </p:nvPr>
        </p:nvSpPr>
        <p:spPr/>
        <p:txBody>
          <a:bodyPr/>
          <a:lstStyle>
            <a:lvl1pPr>
              <a:defRPr/>
            </a:lvl1pPr>
          </a:lstStyle>
          <a:p>
            <a:pPr>
              <a:defRPr/>
            </a:pPr>
            <a:fld id="{2D36A7CE-9BD4-4429-9250-638DAF293E78}" type="slidenum">
              <a:rPr lang="en-US" altLang="x-none"/>
              <a:pPr>
                <a:defRPr/>
              </a:pPr>
              <a:t>‹#›</a:t>
            </a:fld>
            <a:endParaRPr lang="en-US" altLang="x-none"/>
          </a:p>
        </p:txBody>
      </p:sp>
    </p:spTree>
    <p:extLst>
      <p:ext uri="{BB962C8B-B14F-4D97-AF65-F5344CB8AC3E}">
        <p14:creationId xmlns:p14="http://schemas.microsoft.com/office/powerpoint/2010/main" val="1801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 xmlns:a16="http://schemas.microsoft.com/office/drawing/2014/main" id="{5CFCE1F7-94EA-4247-95B9-48AA52EB60A1}"/>
              </a:ext>
            </a:extLst>
          </p:cNvPr>
          <p:cNvSpPr>
            <a:spLocks noGrp="1"/>
          </p:cNvSpPr>
          <p:nvPr>
            <p:ph type="dt" sz="half" idx="10"/>
          </p:nvPr>
        </p:nvSpPr>
        <p:spPr/>
        <p:txBody>
          <a:bodyPr/>
          <a:lstStyle>
            <a:lvl1pPr>
              <a:defRPr/>
            </a:lvl1pPr>
          </a:lstStyle>
          <a:p>
            <a:pPr>
              <a:defRPr/>
            </a:pPr>
            <a:fld id="{7F9C811D-30EC-44B7-910A-A66804FA0E3C}" type="datetimeFigureOut">
              <a:rPr lang="en-US" altLang="x-none"/>
              <a:pPr>
                <a:defRPr/>
              </a:pPr>
              <a:t>10/22/17</a:t>
            </a:fld>
            <a:endParaRPr lang="en-US" altLang="x-none"/>
          </a:p>
        </p:txBody>
      </p:sp>
      <p:sp>
        <p:nvSpPr>
          <p:cNvPr id="4" name="Footer Placeholder 4">
            <a:extLst>
              <a:ext uri="{FF2B5EF4-FFF2-40B4-BE49-F238E27FC236}">
                <a16:creationId xmlns="" xmlns:a16="http://schemas.microsoft.com/office/drawing/2014/main" id="{1F9E4A04-BB47-4D75-B014-C77D7BF639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735BA3B4-7747-4C0A-A8E9-53D2BDD1F686}"/>
              </a:ext>
            </a:extLst>
          </p:cNvPr>
          <p:cNvSpPr>
            <a:spLocks noGrp="1"/>
          </p:cNvSpPr>
          <p:nvPr>
            <p:ph type="sldNum" sz="quarter" idx="12"/>
          </p:nvPr>
        </p:nvSpPr>
        <p:spPr/>
        <p:txBody>
          <a:bodyPr/>
          <a:lstStyle>
            <a:lvl1pPr>
              <a:defRPr/>
            </a:lvl1pPr>
          </a:lstStyle>
          <a:p>
            <a:pPr>
              <a:defRPr/>
            </a:pPr>
            <a:fld id="{A2BAA63F-E996-4E42-9450-AF5830BB7DAD}" type="slidenum">
              <a:rPr lang="en-US" altLang="x-none"/>
              <a:pPr>
                <a:defRPr/>
              </a:pPr>
              <a:t>‹#›</a:t>
            </a:fld>
            <a:endParaRPr lang="en-US" altLang="x-none"/>
          </a:p>
        </p:txBody>
      </p:sp>
    </p:spTree>
    <p:extLst>
      <p:ext uri="{BB962C8B-B14F-4D97-AF65-F5344CB8AC3E}">
        <p14:creationId xmlns:p14="http://schemas.microsoft.com/office/powerpoint/2010/main" val="111941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C7716184-F23B-4165-AA88-CD97DE90045D}"/>
              </a:ext>
            </a:extLst>
          </p:cNvPr>
          <p:cNvSpPr>
            <a:spLocks noGrp="1"/>
          </p:cNvSpPr>
          <p:nvPr>
            <p:ph type="dt" sz="half" idx="10"/>
          </p:nvPr>
        </p:nvSpPr>
        <p:spPr/>
        <p:txBody>
          <a:bodyPr/>
          <a:lstStyle>
            <a:lvl1pPr>
              <a:defRPr/>
            </a:lvl1pPr>
          </a:lstStyle>
          <a:p>
            <a:pPr>
              <a:defRPr/>
            </a:pPr>
            <a:fld id="{68E3629B-40F6-478B-8953-FC4551A660F4}" type="datetimeFigureOut">
              <a:rPr lang="en-US" altLang="x-none"/>
              <a:pPr>
                <a:defRPr/>
              </a:pPr>
              <a:t>10/22/17</a:t>
            </a:fld>
            <a:endParaRPr lang="en-US" altLang="x-none"/>
          </a:p>
        </p:txBody>
      </p:sp>
      <p:sp>
        <p:nvSpPr>
          <p:cNvPr id="3" name="Footer Placeholder 4">
            <a:extLst>
              <a:ext uri="{FF2B5EF4-FFF2-40B4-BE49-F238E27FC236}">
                <a16:creationId xmlns="" xmlns:a16="http://schemas.microsoft.com/office/drawing/2014/main" id="{015B6B21-1B8D-477A-ADBA-AF645E27C7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CC2B99E1-3272-4491-B732-B9AE399215FB}"/>
              </a:ext>
            </a:extLst>
          </p:cNvPr>
          <p:cNvSpPr>
            <a:spLocks noGrp="1"/>
          </p:cNvSpPr>
          <p:nvPr>
            <p:ph type="sldNum" sz="quarter" idx="12"/>
          </p:nvPr>
        </p:nvSpPr>
        <p:spPr/>
        <p:txBody>
          <a:bodyPr/>
          <a:lstStyle>
            <a:lvl1pPr>
              <a:defRPr/>
            </a:lvl1pPr>
          </a:lstStyle>
          <a:p>
            <a:pPr>
              <a:defRPr/>
            </a:pPr>
            <a:fld id="{5FECA058-84B9-45A0-9802-B8DA3FF4836F}" type="slidenum">
              <a:rPr lang="en-US" altLang="x-none"/>
              <a:pPr>
                <a:defRPr/>
              </a:pPr>
              <a:t>‹#›</a:t>
            </a:fld>
            <a:endParaRPr lang="en-US" altLang="x-none"/>
          </a:p>
        </p:txBody>
      </p:sp>
    </p:spTree>
    <p:extLst>
      <p:ext uri="{BB962C8B-B14F-4D97-AF65-F5344CB8AC3E}">
        <p14:creationId xmlns:p14="http://schemas.microsoft.com/office/powerpoint/2010/main" val="166076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 xmlns:a16="http://schemas.microsoft.com/office/drawing/2014/main" id="{5067BB6E-179C-4416-99B2-D5B2B18275D1}"/>
              </a:ext>
            </a:extLst>
          </p:cNvPr>
          <p:cNvSpPr>
            <a:spLocks noGrp="1"/>
          </p:cNvSpPr>
          <p:nvPr>
            <p:ph type="dt" sz="half" idx="10"/>
          </p:nvPr>
        </p:nvSpPr>
        <p:spPr/>
        <p:txBody>
          <a:bodyPr/>
          <a:lstStyle>
            <a:lvl1pPr>
              <a:defRPr/>
            </a:lvl1pPr>
          </a:lstStyle>
          <a:p>
            <a:pPr>
              <a:defRPr/>
            </a:pPr>
            <a:fld id="{022B6647-C300-4FFF-B4A3-C435A5D3B6FE}" type="datetimeFigureOut">
              <a:rPr lang="en-US" altLang="x-none"/>
              <a:pPr>
                <a:defRPr/>
              </a:pPr>
              <a:t>10/22/17</a:t>
            </a:fld>
            <a:endParaRPr lang="en-US" altLang="x-none"/>
          </a:p>
        </p:txBody>
      </p:sp>
      <p:sp>
        <p:nvSpPr>
          <p:cNvPr id="6" name="Footer Placeholder 4">
            <a:extLst>
              <a:ext uri="{FF2B5EF4-FFF2-40B4-BE49-F238E27FC236}">
                <a16:creationId xmlns="" xmlns:a16="http://schemas.microsoft.com/office/drawing/2014/main" id="{4AFF3E05-D387-473B-968D-F9E8409067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4C7E2A75-3CF0-479B-B656-E858B7D4B32B}"/>
              </a:ext>
            </a:extLst>
          </p:cNvPr>
          <p:cNvSpPr>
            <a:spLocks noGrp="1"/>
          </p:cNvSpPr>
          <p:nvPr>
            <p:ph type="sldNum" sz="quarter" idx="12"/>
          </p:nvPr>
        </p:nvSpPr>
        <p:spPr/>
        <p:txBody>
          <a:bodyPr/>
          <a:lstStyle>
            <a:lvl1pPr>
              <a:defRPr/>
            </a:lvl1pPr>
          </a:lstStyle>
          <a:p>
            <a:pPr>
              <a:defRPr/>
            </a:pPr>
            <a:fld id="{CA41017A-B969-4E5E-A13A-C104EF47486B}" type="slidenum">
              <a:rPr lang="en-US" altLang="x-none"/>
              <a:pPr>
                <a:defRPr/>
              </a:pPr>
              <a:t>‹#›</a:t>
            </a:fld>
            <a:endParaRPr lang="en-US" altLang="x-none"/>
          </a:p>
        </p:txBody>
      </p:sp>
    </p:spTree>
    <p:extLst>
      <p:ext uri="{BB962C8B-B14F-4D97-AF65-F5344CB8AC3E}">
        <p14:creationId xmlns:p14="http://schemas.microsoft.com/office/powerpoint/2010/main" val="2246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 xmlns:a16="http://schemas.microsoft.com/office/drawing/2014/main" id="{CDD5D7C8-FE6E-474F-B133-3377CE593C10}"/>
              </a:ext>
            </a:extLst>
          </p:cNvPr>
          <p:cNvSpPr>
            <a:spLocks noGrp="1"/>
          </p:cNvSpPr>
          <p:nvPr>
            <p:ph type="dt" sz="half" idx="10"/>
          </p:nvPr>
        </p:nvSpPr>
        <p:spPr/>
        <p:txBody>
          <a:bodyPr/>
          <a:lstStyle>
            <a:lvl1pPr>
              <a:defRPr/>
            </a:lvl1pPr>
          </a:lstStyle>
          <a:p>
            <a:pPr>
              <a:defRPr/>
            </a:pPr>
            <a:fld id="{8767F464-E895-4980-8D35-C405AB6335F1}" type="datetimeFigureOut">
              <a:rPr lang="en-US" altLang="x-none"/>
              <a:pPr>
                <a:defRPr/>
              </a:pPr>
              <a:t>10/22/17</a:t>
            </a:fld>
            <a:endParaRPr lang="en-US" altLang="x-none"/>
          </a:p>
        </p:txBody>
      </p:sp>
      <p:sp>
        <p:nvSpPr>
          <p:cNvPr id="6" name="Footer Placeholder 4">
            <a:extLst>
              <a:ext uri="{FF2B5EF4-FFF2-40B4-BE49-F238E27FC236}">
                <a16:creationId xmlns="" xmlns:a16="http://schemas.microsoft.com/office/drawing/2014/main" id="{1A5F467C-5351-4105-AC73-20B40B2D32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E19075D-990C-456D-9D5C-196E5453CE15}"/>
              </a:ext>
            </a:extLst>
          </p:cNvPr>
          <p:cNvSpPr>
            <a:spLocks noGrp="1"/>
          </p:cNvSpPr>
          <p:nvPr>
            <p:ph type="sldNum" sz="quarter" idx="12"/>
          </p:nvPr>
        </p:nvSpPr>
        <p:spPr/>
        <p:txBody>
          <a:bodyPr/>
          <a:lstStyle>
            <a:lvl1pPr>
              <a:defRPr/>
            </a:lvl1pPr>
          </a:lstStyle>
          <a:p>
            <a:pPr>
              <a:defRPr/>
            </a:pPr>
            <a:fld id="{A5D89351-F9C7-4DDE-A851-A76F85A6199B}" type="slidenum">
              <a:rPr lang="en-US" altLang="x-none"/>
              <a:pPr>
                <a:defRPr/>
              </a:pPr>
              <a:t>‹#›</a:t>
            </a:fld>
            <a:endParaRPr lang="en-US" altLang="x-none"/>
          </a:p>
        </p:txBody>
      </p:sp>
    </p:spTree>
    <p:extLst>
      <p:ext uri="{BB962C8B-B14F-4D97-AF65-F5344CB8AC3E}">
        <p14:creationId xmlns:p14="http://schemas.microsoft.com/office/powerpoint/2010/main" val="18286317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9"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87BAF894-9790-4BBC-BBD0-429F34943518}"/>
              </a:ext>
            </a:extLst>
          </p:cNvPr>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 xmlns:a16="http://schemas.microsoft.com/office/drawing/2014/main" id="{B326F42F-1F4B-4D92-B533-B3AA8B1DBB0A}"/>
              </a:ext>
            </a:extLst>
          </p:cNvPr>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 xmlns:a16="http://schemas.microsoft.com/office/drawing/2014/main" id="{D4636699-2731-4A55-996B-AB6370E60E83}"/>
              </a:ext>
            </a:extLst>
          </p:cNvPr>
          <p:cNvSpPr>
            <a:spLocks noGrp="1"/>
          </p:cNvSpPr>
          <p:nvPr>
            <p:ph type="dt" sz="half" idx="2"/>
          </p:nvPr>
        </p:nvSpPr>
        <p:spPr>
          <a:xfrm>
            <a:off x="650875" y="9040813"/>
            <a:ext cx="3033713" cy="519112"/>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ochin" charset="0"/>
                <a:ea typeface="ヒラギノ明朝 ProN W3" charset="-128"/>
                <a:sym typeface="Cochin" charset="0"/>
              </a:defRPr>
            </a:lvl1pPr>
          </a:lstStyle>
          <a:p>
            <a:pPr>
              <a:defRPr/>
            </a:pPr>
            <a:fld id="{FB6F2540-C113-4D1B-898B-FA85C2B1955D}" type="datetimeFigureOut">
              <a:rPr lang="en-US" altLang="x-none"/>
              <a:pPr>
                <a:defRPr/>
              </a:pPr>
              <a:t>10/22/17</a:t>
            </a:fld>
            <a:endParaRPr lang="en-US" altLang="x-none"/>
          </a:p>
        </p:txBody>
      </p:sp>
      <p:sp>
        <p:nvSpPr>
          <p:cNvPr id="5" name="Footer Placeholder 4">
            <a:extLst>
              <a:ext uri="{FF2B5EF4-FFF2-40B4-BE49-F238E27FC236}">
                <a16:creationId xmlns="" xmlns:a16="http://schemas.microsoft.com/office/drawing/2014/main" id="{D4A48418-962F-436B-9E68-EC2681F3230F}"/>
              </a:ext>
            </a:extLst>
          </p:cNvPr>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eaLnBrk="1" hangingPunct="1">
              <a:defRPr sz="1200">
                <a:solidFill>
                  <a:schemeClr val="tx1">
                    <a:tint val="75000"/>
                  </a:schemeClr>
                </a:solidFill>
                <a:latin typeface="Cochin" charset="0"/>
                <a:ea typeface="ヒラギノ明朝 ProN W3" charset="0"/>
                <a:cs typeface="ヒラギノ明朝 ProN W3" charset="0"/>
                <a:sym typeface="Cochin" charset="0"/>
              </a:defRPr>
            </a:lvl1pPr>
          </a:lstStyle>
          <a:p>
            <a:pPr>
              <a:defRPr/>
            </a:pPr>
            <a:endParaRPr lang="en-US"/>
          </a:p>
        </p:txBody>
      </p:sp>
      <p:sp>
        <p:nvSpPr>
          <p:cNvPr id="6" name="Slide Number Placeholder 5">
            <a:extLst>
              <a:ext uri="{FF2B5EF4-FFF2-40B4-BE49-F238E27FC236}">
                <a16:creationId xmlns="" xmlns:a16="http://schemas.microsoft.com/office/drawing/2014/main" id="{B8581794-DE63-48FB-A771-64A5631D399A}"/>
              </a:ext>
            </a:extLst>
          </p:cNvPr>
          <p:cNvSpPr>
            <a:spLocks noGrp="1"/>
          </p:cNvSpPr>
          <p:nvPr>
            <p:ph type="sldNum" sz="quarter" idx="4"/>
          </p:nvPr>
        </p:nvSpPr>
        <p:spPr>
          <a:xfrm>
            <a:off x="9320213" y="9040813"/>
            <a:ext cx="3033712" cy="5191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ochin" charset="0"/>
                <a:ea typeface="ヒラギノ明朝 ProN W3" charset="-128"/>
                <a:sym typeface="Cochin" charset="0"/>
              </a:defRPr>
            </a:lvl1pPr>
          </a:lstStyle>
          <a:p>
            <a:pPr>
              <a:defRPr/>
            </a:pPr>
            <a:fld id="{39DFA2BB-7F57-4EC0-AD48-00E78614C0E8}"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58" y="0"/>
            <a:ext cx="13007058" cy="9757579"/>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1232270" y="1318541"/>
            <a:ext cx="9024370" cy="100958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29343" y="3540195"/>
            <a:ext cx="9024370" cy="50212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772542" y="9053153"/>
            <a:ext cx="1408852" cy="325204"/>
          </a:xfrm>
          <a:prstGeom prst="rect">
            <a:avLst/>
          </a:prstGeom>
        </p:spPr>
        <p:txBody>
          <a:bodyPr vert="horz" lIns="91440" tIns="45720" rIns="91440" bIns="45720" rtlCol="0" anchor="b"/>
          <a:lstStyle>
            <a:lvl1pPr algn="r">
              <a:defRPr sz="1280" b="1" i="0">
                <a:solidFill>
                  <a:schemeClr val="accent1"/>
                </a:solidFill>
              </a:defRPr>
            </a:lvl1pPr>
          </a:lstStyle>
          <a:p>
            <a:fld id="{0FE61780-2E25-4081-A2D9-4C0805256F67}" type="datetimeFigureOut">
              <a:rPr lang="en-US" dirty="0"/>
              <a:t>10/22/17</a:t>
            </a:fld>
            <a:endParaRPr lang="en-US" dirty="0"/>
          </a:p>
        </p:txBody>
      </p:sp>
      <p:sp>
        <p:nvSpPr>
          <p:cNvPr id="5" name="Footer Placeholder 4"/>
          <p:cNvSpPr>
            <a:spLocks noGrp="1"/>
          </p:cNvSpPr>
          <p:nvPr>
            <p:ph type="ftr" sz="quarter" idx="3"/>
          </p:nvPr>
        </p:nvSpPr>
        <p:spPr>
          <a:xfrm>
            <a:off x="840311" y="9053151"/>
            <a:ext cx="5489486" cy="325205"/>
          </a:xfrm>
          <a:prstGeom prst="rect">
            <a:avLst/>
          </a:prstGeom>
        </p:spPr>
        <p:txBody>
          <a:bodyPr vert="horz" lIns="91440" tIns="45720" rIns="91440" bIns="45720" rtlCol="0" anchor="b"/>
          <a:lstStyle>
            <a:lvl1pPr algn="l">
              <a:defRPr sz="1280" b="1" i="0">
                <a:solidFill>
                  <a:schemeClr val="accent1"/>
                </a:solidFill>
              </a:defRPr>
            </a:lvl1pPr>
          </a:lstStyle>
          <a:p>
            <a:r>
              <a:rPr lang="en-US" dirty="0"/>
              <a:t>
              </a:t>
            </a:r>
          </a:p>
        </p:txBody>
      </p:sp>
      <p:sp>
        <p:nvSpPr>
          <p:cNvPr id="26" name="Rectangle 25"/>
          <p:cNvSpPr/>
          <p:nvPr/>
        </p:nvSpPr>
        <p:spPr>
          <a:xfrm>
            <a:off x="11016027" y="0"/>
            <a:ext cx="975360" cy="1563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920698" y="420594"/>
            <a:ext cx="1125416" cy="1091822"/>
          </a:xfrm>
          <a:prstGeom prst="rect">
            <a:avLst/>
          </a:prstGeom>
        </p:spPr>
        <p:txBody>
          <a:bodyPr anchor="b"/>
          <a:lstStyle>
            <a:lvl1pPr algn="ctr">
              <a:defRPr sz="3982">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008358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Lst>
  <p:txStyles>
    <p:titleStyle>
      <a:lvl1pPr algn="l" defTabSz="650230" rtl="0" eaLnBrk="1" latinLnBrk="0" hangingPunct="1">
        <a:spcBef>
          <a:spcPct val="0"/>
        </a:spcBef>
        <a:buNone/>
        <a:defRPr sz="4551"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b="0" i="0" kern="1200">
          <a:solidFill>
            <a:schemeClr val="tx1">
              <a:lumMod val="75000"/>
              <a:lumOff val="25000"/>
            </a:schemeClr>
          </a:solidFill>
          <a:latin typeface="+mn-lt"/>
          <a:ea typeface="+mn-ea"/>
          <a:cs typeface="+mn-cs"/>
        </a:defRPr>
      </a:lvl1pPr>
      <a:lvl2pPr marL="975345" indent="-403143" algn="l" defTabSz="650230" rtl="0" eaLnBrk="1" latinLnBrk="0" hangingPunct="1">
        <a:spcBef>
          <a:spcPts val="1422"/>
        </a:spcBef>
        <a:spcAft>
          <a:spcPts val="0"/>
        </a:spcAft>
        <a:buClr>
          <a:schemeClr val="accent1"/>
        </a:buClr>
        <a:buSzPct val="80000"/>
        <a:buFont typeface="Wingdings 3" charset="2"/>
        <a:buChar char=""/>
        <a:defRPr sz="2276" b="0" i="0" kern="1200">
          <a:solidFill>
            <a:schemeClr val="tx1">
              <a:lumMod val="75000"/>
              <a:lumOff val="25000"/>
            </a:schemeClr>
          </a:solidFill>
          <a:latin typeface="+mn-lt"/>
          <a:ea typeface="+mn-ea"/>
          <a:cs typeface="+mn-cs"/>
        </a:defRPr>
      </a:lvl2pPr>
      <a:lvl3pPr marL="1365483" indent="-325115" algn="l" defTabSz="650230" rtl="0" eaLnBrk="1" latinLnBrk="0" hangingPunct="1">
        <a:spcBef>
          <a:spcPts val="1422"/>
        </a:spcBef>
        <a:spcAft>
          <a:spcPts val="0"/>
        </a:spcAft>
        <a:buClr>
          <a:schemeClr val="accent1"/>
        </a:buClr>
        <a:buSzPct val="80000"/>
        <a:buFont typeface="Wingdings 3" charset="2"/>
        <a:buChar char=""/>
        <a:defRPr sz="1991" b="0" i="0" kern="1200">
          <a:solidFill>
            <a:schemeClr val="tx1">
              <a:lumMod val="75000"/>
              <a:lumOff val="25000"/>
            </a:schemeClr>
          </a:solidFill>
          <a:latin typeface="+mn-lt"/>
          <a:ea typeface="+mn-ea"/>
          <a:cs typeface="+mn-cs"/>
        </a:defRPr>
      </a:lvl3pPr>
      <a:lvl4pPr marL="1755621" indent="-325115" algn="l" defTabSz="650230" rtl="0" eaLnBrk="1" latinLnBrk="0" hangingPunct="1">
        <a:spcBef>
          <a:spcPts val="1422"/>
        </a:spcBef>
        <a:spcAft>
          <a:spcPts val="0"/>
        </a:spcAft>
        <a:buClr>
          <a:schemeClr val="accent1"/>
        </a:buClr>
        <a:buSzPct val="80000"/>
        <a:buFont typeface="Wingdings 3" charset="2"/>
        <a:buChar char=""/>
        <a:defRPr sz="1707" b="0" i="0" kern="1200">
          <a:solidFill>
            <a:schemeClr val="tx1">
              <a:lumMod val="75000"/>
              <a:lumOff val="25000"/>
            </a:schemeClr>
          </a:solidFill>
          <a:latin typeface="+mn-lt"/>
          <a:ea typeface="+mn-ea"/>
          <a:cs typeface="+mn-cs"/>
        </a:defRPr>
      </a:lvl4pPr>
      <a:lvl5pPr marL="2145758" indent="-325115" algn="l" defTabSz="650230" rtl="0" eaLnBrk="1" latinLnBrk="0" hangingPunct="1">
        <a:spcBef>
          <a:spcPts val="1422"/>
        </a:spcBef>
        <a:spcAft>
          <a:spcPts val="0"/>
        </a:spcAft>
        <a:buClr>
          <a:schemeClr val="accent1"/>
        </a:buClr>
        <a:buSzPct val="80000"/>
        <a:buFont typeface="Wingdings 3" charset="2"/>
        <a:buChar char=""/>
        <a:defRPr sz="1707" b="0" i="0" kern="1200">
          <a:solidFill>
            <a:schemeClr val="tx1">
              <a:lumMod val="75000"/>
              <a:lumOff val="25000"/>
            </a:schemeClr>
          </a:solidFill>
          <a:latin typeface="+mn-lt"/>
          <a:ea typeface="+mn-ea"/>
          <a:cs typeface="+mn-cs"/>
        </a:defRPr>
      </a:lvl5pPr>
      <a:lvl6pPr marL="2580724" indent="-325115" algn="l" defTabSz="650230" rtl="0" eaLnBrk="1" latinLnBrk="0" hangingPunct="1">
        <a:spcBef>
          <a:spcPts val="1422"/>
        </a:spcBef>
        <a:spcAft>
          <a:spcPts val="0"/>
        </a:spcAft>
        <a:buClr>
          <a:schemeClr val="accent1"/>
        </a:buClr>
        <a:buSzPct val="80000"/>
        <a:buFont typeface="Wingdings 3" charset="2"/>
        <a:buChar char=""/>
        <a:defRPr sz="1707" b="0" i="0" kern="1200">
          <a:solidFill>
            <a:schemeClr val="tx1">
              <a:lumMod val="75000"/>
              <a:lumOff val="25000"/>
            </a:schemeClr>
          </a:solidFill>
          <a:latin typeface="+mn-lt"/>
          <a:ea typeface="+mn-ea"/>
          <a:cs typeface="+mn-cs"/>
        </a:defRPr>
      </a:lvl6pPr>
      <a:lvl7pPr marL="2946514" indent="-325115" algn="l" defTabSz="650230" rtl="0" eaLnBrk="1" latinLnBrk="0" hangingPunct="1">
        <a:spcBef>
          <a:spcPts val="1422"/>
        </a:spcBef>
        <a:spcAft>
          <a:spcPts val="0"/>
        </a:spcAft>
        <a:buClr>
          <a:schemeClr val="accent1"/>
        </a:buClr>
        <a:buSzPct val="80000"/>
        <a:buFont typeface="Wingdings 3" charset="2"/>
        <a:buChar char=""/>
        <a:defRPr sz="1707" b="0" i="0" kern="1200">
          <a:solidFill>
            <a:schemeClr val="tx1">
              <a:lumMod val="75000"/>
              <a:lumOff val="25000"/>
            </a:schemeClr>
          </a:solidFill>
          <a:latin typeface="+mn-lt"/>
          <a:ea typeface="+mn-ea"/>
          <a:cs typeface="+mn-cs"/>
        </a:defRPr>
      </a:lvl7pPr>
      <a:lvl8pPr marL="3212750" indent="-325115" algn="l" defTabSz="650230" rtl="0" eaLnBrk="1" latinLnBrk="0" hangingPunct="1">
        <a:spcBef>
          <a:spcPts val="1422"/>
        </a:spcBef>
        <a:spcAft>
          <a:spcPts val="0"/>
        </a:spcAft>
        <a:buClr>
          <a:schemeClr val="accent1"/>
        </a:buClr>
        <a:buSzPct val="80000"/>
        <a:buFont typeface="Wingdings 3" charset="2"/>
        <a:buChar char=""/>
        <a:defRPr sz="1707" b="0" i="0" kern="1200">
          <a:solidFill>
            <a:schemeClr val="tx1">
              <a:lumMod val="75000"/>
              <a:lumOff val="25000"/>
            </a:schemeClr>
          </a:solidFill>
          <a:latin typeface="+mn-lt"/>
          <a:ea typeface="+mn-ea"/>
          <a:cs typeface="+mn-cs"/>
        </a:defRPr>
      </a:lvl8pPr>
      <a:lvl9pPr marL="3535874" indent="-325115" algn="l" defTabSz="650230" rtl="0" eaLnBrk="1" latinLnBrk="0" hangingPunct="1">
        <a:spcBef>
          <a:spcPts val="1422"/>
        </a:spcBef>
        <a:spcAft>
          <a:spcPts val="0"/>
        </a:spcAft>
        <a:buClr>
          <a:schemeClr val="accent1"/>
        </a:buClr>
        <a:buSzPct val="80000"/>
        <a:buFont typeface="Wingdings 3" charset="2"/>
        <a:buChar char=""/>
        <a:defRPr sz="1707" b="0" i="0"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e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 xmlns:a16="http://schemas.microsoft.com/office/drawing/2014/main" id="{9A2E92CB-668C-4DD2-BDF4-8D8773F0916D}"/>
              </a:ext>
            </a:extLst>
          </p:cNvPr>
          <p:cNvSpPr>
            <a:spLocks noGrp="1" noChangeArrowheads="1"/>
          </p:cNvSpPr>
          <p:nvPr>
            <p:ph type="ctrTitle"/>
          </p:nvPr>
        </p:nvSpPr>
        <p:spPr>
          <a:xfrm>
            <a:off x="2109912" y="3796680"/>
            <a:ext cx="8948103" cy="3627914"/>
          </a:xfrm>
        </p:spPr>
        <p:txBody>
          <a:bodyPr/>
          <a:lstStyle/>
          <a:p>
            <a:pPr algn="ctr">
              <a:spcBef>
                <a:spcPts val="1600"/>
              </a:spcBef>
              <a:spcAft>
                <a:spcPts val="2400"/>
              </a:spcAft>
              <a:defRPr/>
            </a:pPr>
            <a:r>
              <a:rPr lang="en-029" sz="3600" b="1" dirty="0">
                <a:solidFill>
                  <a:srgbClr val="FFC000"/>
                </a:solidFill>
                <a:effectLst>
                  <a:outerShdw blurRad="38100" dist="38100" dir="2700000" algn="tl">
                    <a:srgbClr val="000000">
                      <a:alpha val="43137"/>
                    </a:srgbClr>
                  </a:outerShdw>
                </a:effectLst>
              </a:rPr>
              <a:t>Training </a:t>
            </a:r>
            <a:r>
              <a:rPr lang="en-029" sz="3600" b="1" dirty="0" smtClean="0">
                <a:solidFill>
                  <a:srgbClr val="FFC000"/>
                </a:solidFill>
                <a:effectLst>
                  <a:outerShdw blurRad="38100" dist="38100" dir="2700000" algn="tl">
                    <a:srgbClr val="000000">
                      <a:alpha val="43137"/>
                    </a:srgbClr>
                  </a:outerShdw>
                </a:effectLst>
              </a:rPr>
              <a:t>for </a:t>
            </a:r>
            <a:r>
              <a:rPr lang="en-029" sz="3600" b="1" dirty="0">
                <a:solidFill>
                  <a:srgbClr val="FFC000"/>
                </a:solidFill>
                <a:effectLst>
                  <a:outerShdw blurRad="38100" dist="38100" dir="2700000" algn="tl">
                    <a:srgbClr val="000000">
                      <a:alpha val="43137"/>
                    </a:srgbClr>
                  </a:outerShdw>
                </a:effectLst>
              </a:rPr>
              <a:t>Next Generation Environmental Satellites</a:t>
            </a:r>
            <a:r>
              <a:rPr lang="en-029" sz="3600" b="1" dirty="0">
                <a:solidFill>
                  <a:srgbClr val="FFFF00"/>
                </a:solidFill>
                <a:effectLst>
                  <a:outerShdw blurRad="38100" dist="38100" dir="2700000" algn="tl">
                    <a:srgbClr val="000000">
                      <a:alpha val="43137"/>
                    </a:srgbClr>
                  </a:outerShdw>
                </a:effectLst>
                <a:latin typeface="Bookman Old Style" panose="02050604050505020204" pitchFamily="18" charset="0"/>
              </a:rPr>
              <a:t/>
            </a:r>
            <a:br>
              <a:rPr lang="en-029" sz="3600" b="1"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029" sz="3600" dirty="0">
                <a:latin typeface="Baskerville Old Face" panose="02020602080505020303" pitchFamily="18" charset="0"/>
              </a:rPr>
              <a:t/>
            </a:r>
            <a:br>
              <a:rPr lang="en-029" sz="3600" dirty="0">
                <a:latin typeface="Baskerville Old Face" panose="02020602080505020303" pitchFamily="18" charset="0"/>
              </a:rPr>
            </a:br>
            <a:r>
              <a:rPr lang="en-US" sz="3600" dirty="0">
                <a:latin typeface="Baskerville Old Face" panose="02020602080505020303" pitchFamily="18" charset="0"/>
                <a:cs typeface="Optima"/>
                <a:sym typeface="Cochin" charset="0"/>
              </a:rPr>
              <a:t/>
            </a:r>
            <a:br>
              <a:rPr lang="en-US" sz="3600" dirty="0">
                <a:latin typeface="Baskerville Old Face" panose="02020602080505020303" pitchFamily="18" charset="0"/>
                <a:cs typeface="Optima"/>
                <a:sym typeface="Cochin" charset="0"/>
              </a:rPr>
            </a:br>
            <a:endParaRPr lang="en-US" sz="3600" dirty="0">
              <a:latin typeface="Baskerville Old Face" panose="02020602080505020303" pitchFamily="18" charset="0"/>
              <a:cs typeface="Optima"/>
              <a:sym typeface="Cochin" charset="0"/>
            </a:endParaRPr>
          </a:p>
        </p:txBody>
      </p:sp>
      <p:sp>
        <p:nvSpPr>
          <p:cNvPr id="2" name="Subtitle 1">
            <a:extLst>
              <a:ext uri="{FF2B5EF4-FFF2-40B4-BE49-F238E27FC236}">
                <a16:creationId xmlns="" xmlns:a16="http://schemas.microsoft.com/office/drawing/2014/main" id="{1021211E-2C41-4D82-BA2D-82EBAE5D3ABF}"/>
              </a:ext>
            </a:extLst>
          </p:cNvPr>
          <p:cNvSpPr>
            <a:spLocks noGrp="1"/>
          </p:cNvSpPr>
          <p:nvPr>
            <p:ph type="subTitle" idx="1"/>
          </p:nvPr>
        </p:nvSpPr>
        <p:spPr>
          <a:xfrm>
            <a:off x="1736327" y="5740896"/>
            <a:ext cx="9433048" cy="2007678"/>
          </a:xfrm>
        </p:spPr>
        <p:txBody>
          <a:bodyPr>
            <a:noAutofit/>
          </a:bodyPr>
          <a:lstStyle/>
          <a:p>
            <a:pPr algn="ctr"/>
            <a:endParaRPr lang="en-029" sz="2000" b="1" dirty="0" smtClean="0">
              <a:solidFill>
                <a:srgbClr val="FFFF00"/>
              </a:solidFill>
              <a:effectLst>
                <a:outerShdw blurRad="38100" dist="38100" dir="2700000" algn="tl">
                  <a:srgbClr val="000000">
                    <a:alpha val="43137"/>
                  </a:srgbClr>
                </a:outerShdw>
              </a:effectLst>
            </a:endParaRPr>
          </a:p>
          <a:p>
            <a:pPr algn="ctr"/>
            <a:r>
              <a:rPr lang="en-029" sz="2000" b="1" dirty="0">
                <a:solidFill>
                  <a:schemeClr val="accent4">
                    <a:lumMod val="40000"/>
                    <a:lumOff val="60000"/>
                  </a:schemeClr>
                </a:solidFill>
              </a:rPr>
              <a:t>Thirteenth WMO Symposium on Education and Training (SYMET-XIII)</a:t>
            </a:r>
          </a:p>
          <a:p>
            <a:pPr algn="ctr"/>
            <a:r>
              <a:rPr lang="en-029" sz="2000" b="1" dirty="0">
                <a:solidFill>
                  <a:schemeClr val="accent4">
                    <a:lumMod val="40000"/>
                    <a:lumOff val="60000"/>
                  </a:schemeClr>
                </a:solidFill>
              </a:rPr>
              <a:t>(Barbados, 30 October – 1 November 2017)</a:t>
            </a:r>
          </a:p>
          <a:p>
            <a:pPr algn="ctr"/>
            <a:endParaRPr lang="en-029" sz="2000" b="1" dirty="0">
              <a:solidFill>
                <a:srgbClr val="FFFF00"/>
              </a:solidFill>
              <a:effectLst>
                <a:outerShdw blurRad="38100" dist="38100" dir="2700000" algn="tl">
                  <a:srgbClr val="000000">
                    <a:alpha val="43137"/>
                  </a:srgbClr>
                </a:outerShdw>
              </a:effectLst>
            </a:endParaRPr>
          </a:p>
          <a:p>
            <a:pPr algn="ctr"/>
            <a:r>
              <a:rPr lang="en-029" sz="2000" b="1" dirty="0" smtClean="0">
                <a:solidFill>
                  <a:srgbClr val="FFFF00"/>
                </a:solidFill>
                <a:effectLst>
                  <a:outerShdw blurRad="38100" dist="38100" dir="2700000" algn="tl">
                    <a:srgbClr val="000000">
                      <a:alpha val="43137"/>
                    </a:srgbClr>
                  </a:outerShdw>
                </a:effectLst>
              </a:rPr>
              <a:t>Kathy-Ann </a:t>
            </a:r>
            <a:r>
              <a:rPr lang="en-029" sz="2000" b="1" dirty="0">
                <a:solidFill>
                  <a:srgbClr val="FFFF00"/>
                </a:solidFill>
                <a:effectLst>
                  <a:outerShdw blurRad="38100" dist="38100" dir="2700000" algn="tl">
                    <a:srgbClr val="000000">
                      <a:alpha val="43137"/>
                    </a:srgbClr>
                  </a:outerShdw>
                </a:effectLst>
              </a:rPr>
              <a:t>Caesar</a:t>
            </a:r>
          </a:p>
          <a:p>
            <a:pPr algn="ctr"/>
            <a:r>
              <a:rPr lang="en-029" sz="2000" b="1" dirty="0">
                <a:effectLst>
                  <a:outerShdw blurRad="38100" dist="38100" dir="2700000" algn="tl">
                    <a:srgbClr val="000000">
                      <a:alpha val="43137"/>
                    </a:srgbClr>
                  </a:outerShdw>
                </a:effectLst>
              </a:rPr>
              <a:t>Caribbean institute for meteorology and hydrology</a:t>
            </a:r>
          </a:p>
          <a:p>
            <a:pPr algn="ctr"/>
            <a:r>
              <a:rPr lang="en-029" sz="2000" b="1" dirty="0">
                <a:effectLst>
                  <a:outerShdw blurRad="38100" dist="38100" dir="2700000" algn="tl">
                    <a:srgbClr val="000000">
                      <a:alpha val="43137"/>
                    </a:srgbClr>
                  </a:outerShdw>
                </a:effectLst>
              </a:rPr>
              <a:t>Barbados </a:t>
            </a:r>
            <a:r>
              <a:rPr lang="en-029" sz="2000" b="1" dirty="0" err="1">
                <a:effectLst>
                  <a:outerShdw blurRad="38100" dist="38100" dir="2700000" algn="tl">
                    <a:srgbClr val="000000">
                      <a:alpha val="43137"/>
                    </a:srgbClr>
                  </a:outerShdw>
                </a:effectLst>
              </a:rPr>
              <a:t>CoE</a:t>
            </a:r>
            <a:r>
              <a:rPr lang="en-029" sz="2000" b="1" dirty="0">
                <a:effectLst>
                  <a:outerShdw blurRad="38100" dist="38100" dir="2700000" algn="tl">
                    <a:srgbClr val="000000">
                      <a:alpha val="43137"/>
                    </a:srgbClr>
                  </a:outerShdw>
                </a:effectLst>
              </a:rPr>
              <a:t> and VLAB Co-chair</a:t>
            </a:r>
          </a:p>
          <a:p>
            <a:pPr algn="ctr"/>
            <a:endParaRPr lang="en-029" sz="2000" b="1" dirty="0">
              <a:effectLst>
                <a:outerShdw blurRad="38100" dist="38100" dir="2700000" algn="tl">
                  <a:srgbClr val="000000">
                    <a:alpha val="43137"/>
                  </a:srgbClr>
                </a:outerShdw>
              </a:effectLst>
            </a:endParaRPr>
          </a:p>
        </p:txBody>
      </p:sp>
      <p:sp>
        <p:nvSpPr>
          <p:cNvPr id="3" name="Rectangle 2">
            <a:extLst>
              <a:ext uri="{FF2B5EF4-FFF2-40B4-BE49-F238E27FC236}">
                <a16:creationId xmlns="" xmlns:a16="http://schemas.microsoft.com/office/drawing/2014/main" id="{B6691FA1-40A0-47D0-B594-5F9BF8B9405A}"/>
              </a:ext>
            </a:extLst>
          </p:cNvPr>
          <p:cNvSpPr/>
          <p:nvPr/>
        </p:nvSpPr>
        <p:spPr>
          <a:xfrm>
            <a:off x="1232271" y="1780456"/>
            <a:ext cx="10441160" cy="2616101"/>
          </a:xfrm>
          <a:prstGeom prst="rect">
            <a:avLst/>
          </a:prstGeom>
        </p:spPr>
        <p:txBody>
          <a:bodyPr wrap="square">
            <a:spAutoFit/>
          </a:bodyPr>
          <a:lstStyle/>
          <a:p>
            <a:pPr algn="ctr"/>
            <a:r>
              <a:rPr lang="en-029" sz="3200" b="1" dirty="0">
                <a:solidFill>
                  <a:schemeClr val="bg1"/>
                </a:solidFill>
                <a:effectLst>
                  <a:outerShdw blurRad="38100" dist="38100" dir="2700000" algn="tl">
                    <a:srgbClr val="000000">
                      <a:alpha val="43137"/>
                    </a:srgbClr>
                  </a:outerShdw>
                </a:effectLst>
              </a:rPr>
              <a:t>WORLD METEOROLOGICAL ORGANIZATION </a:t>
            </a:r>
          </a:p>
          <a:p>
            <a:pPr algn="ctr"/>
            <a:endParaRPr lang="en-029" sz="4400" b="1" dirty="0">
              <a:solidFill>
                <a:srgbClr val="FFFF00"/>
              </a:solidFill>
              <a:effectLst>
                <a:outerShdw blurRad="38100" dist="38100" dir="2700000" algn="tl">
                  <a:srgbClr val="000000">
                    <a:alpha val="43137"/>
                  </a:srgbClr>
                </a:outerShdw>
              </a:effectLst>
            </a:endParaRPr>
          </a:p>
          <a:p>
            <a:pPr algn="ctr"/>
            <a:r>
              <a:rPr lang="en-US" sz="4400" b="1" dirty="0">
                <a:solidFill>
                  <a:srgbClr val="FFFF00"/>
                </a:solidFill>
                <a:effectLst>
                  <a:outerShdw blurRad="38100" dist="38100" dir="2700000" algn="tl">
                    <a:srgbClr val="000000">
                      <a:alpha val="43137"/>
                    </a:srgbClr>
                  </a:outerShdw>
                </a:effectLst>
                <a:latin typeface="Optima"/>
                <a:cs typeface="Optima"/>
                <a:sym typeface="Cochin" charset="0"/>
              </a:rPr>
              <a:t>The VLab Global Infrastructure for </a:t>
            </a:r>
            <a:r>
              <a:rPr lang="en-US" sz="4400" b="1" dirty="0" smtClean="0">
                <a:solidFill>
                  <a:srgbClr val="FFFF00"/>
                </a:solidFill>
                <a:effectLst>
                  <a:outerShdw blurRad="38100" dist="38100" dir="2700000" algn="tl">
                    <a:srgbClr val="000000">
                      <a:alpha val="43137"/>
                    </a:srgbClr>
                  </a:outerShdw>
                </a:effectLst>
                <a:latin typeface="Optima"/>
                <a:cs typeface="Optima"/>
                <a:sym typeface="Cochin" charset="0"/>
              </a:rPr>
              <a:t>Education </a:t>
            </a:r>
            <a:r>
              <a:rPr lang="en-US" sz="4400" b="1" dirty="0">
                <a:solidFill>
                  <a:srgbClr val="FFFF00"/>
                </a:solidFill>
                <a:effectLst>
                  <a:outerShdw blurRad="38100" dist="38100" dir="2700000" algn="tl">
                    <a:srgbClr val="000000">
                      <a:alpha val="43137"/>
                    </a:srgbClr>
                  </a:outerShdw>
                </a:effectLst>
                <a:latin typeface="Optima"/>
                <a:cs typeface="Optima"/>
                <a:sym typeface="Cochin" charset="0"/>
              </a:rPr>
              <a:t>and Training: </a:t>
            </a:r>
            <a:endParaRPr lang="en-029" sz="3200" b="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mainpage1.jpg">
            <a:extLst>
              <a:ext uri="{FF2B5EF4-FFF2-40B4-BE49-F238E27FC236}">
                <a16:creationId xmlns="" xmlns:a16="http://schemas.microsoft.com/office/drawing/2014/main" id="{B6F8B416-A882-4BCC-BD50-6108BB68BD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 xmlns:a16="http://schemas.microsoft.com/office/drawing/2014/main" id="{99A9CF3C-0C0F-43F8-A641-E25CFAF04073}"/>
              </a:ext>
            </a:extLst>
          </p:cNvPr>
          <p:cNvSpPr>
            <a:spLocks noGrp="1" noChangeArrowheads="1"/>
          </p:cNvSpPr>
          <p:nvPr>
            <p:ph type="title" idx="4294967295"/>
          </p:nvPr>
        </p:nvSpPr>
        <p:spPr>
          <a:xfrm>
            <a:off x="0" y="261938"/>
            <a:ext cx="13004800" cy="1096962"/>
          </a:xfrm>
        </p:spPr>
        <p:txBody>
          <a:bodyPr/>
          <a:lstStyle/>
          <a:p>
            <a:pPr eaLnBrk="1" hangingPunct="1">
              <a:defRPr/>
            </a:pPr>
            <a:r>
              <a:rPr lang="en-GB" altLang="en-US" sz="3982" b="1" dirty="0"/>
              <a:t>National Himawari-8 Training Campaign - Phase 2</a:t>
            </a:r>
          </a:p>
        </p:txBody>
      </p:sp>
      <p:pic>
        <p:nvPicPr>
          <p:cNvPr id="31748" name="Picture 2">
            <a:extLst>
              <a:ext uri="{FF2B5EF4-FFF2-40B4-BE49-F238E27FC236}">
                <a16:creationId xmlns="" xmlns:a16="http://schemas.microsoft.com/office/drawing/2014/main" id="{A8CB7C0C-7E02-408B-9268-6A054348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341438"/>
            <a:ext cx="7561263" cy="826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 xmlns:a16="http://schemas.microsoft.com/office/drawing/2014/main" id="{4B48B14E-8CFE-4102-B3B0-4637C4A13EE0}"/>
              </a:ext>
            </a:extLst>
          </p:cNvPr>
          <p:cNvSpPr/>
          <p:nvPr/>
        </p:nvSpPr>
        <p:spPr>
          <a:xfrm>
            <a:off x="522288" y="5878513"/>
            <a:ext cx="2397125" cy="36306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5404" dirty="0"/>
          </a:p>
        </p:txBody>
      </p:sp>
      <p:sp>
        <p:nvSpPr>
          <p:cNvPr id="8" name="Rectangle 7">
            <a:extLst>
              <a:ext uri="{FF2B5EF4-FFF2-40B4-BE49-F238E27FC236}">
                <a16:creationId xmlns="" xmlns:a16="http://schemas.microsoft.com/office/drawing/2014/main" id="{84EBACDA-C455-4EAB-8A3C-968A214E84B4}"/>
              </a:ext>
            </a:extLst>
          </p:cNvPr>
          <p:cNvSpPr/>
          <p:nvPr/>
        </p:nvSpPr>
        <p:spPr>
          <a:xfrm>
            <a:off x="5222875" y="5878513"/>
            <a:ext cx="2397125" cy="1828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5404" dirty="0"/>
          </a:p>
        </p:txBody>
      </p:sp>
      <p:sp>
        <p:nvSpPr>
          <p:cNvPr id="4" name="TextBox 3">
            <a:extLst>
              <a:ext uri="{FF2B5EF4-FFF2-40B4-BE49-F238E27FC236}">
                <a16:creationId xmlns="" xmlns:a16="http://schemas.microsoft.com/office/drawing/2014/main" id="{7A6E5C63-D57C-4967-AF72-7FF4BD91B626}"/>
              </a:ext>
            </a:extLst>
          </p:cNvPr>
          <p:cNvSpPr txBox="1"/>
          <p:nvPr/>
        </p:nvSpPr>
        <p:spPr>
          <a:xfrm>
            <a:off x="8304213" y="2562225"/>
            <a:ext cx="4578350" cy="5783263"/>
          </a:xfrm>
          <a:prstGeom prst="rect">
            <a:avLst/>
          </a:prstGeom>
          <a:noFill/>
        </p:spPr>
        <p:txBody>
          <a:bodyPr>
            <a:spAutoFit/>
          </a:bodyPr>
          <a:lstStyle/>
          <a:p>
            <a:pPr>
              <a:defRPr/>
            </a:pPr>
            <a:r>
              <a:rPr lang="en-AU" sz="2844" dirty="0">
                <a:cs typeface="Arial" charset="0"/>
              </a:rPr>
              <a:t>Short (10-15 minute duration) Case Studies:</a:t>
            </a:r>
          </a:p>
          <a:p>
            <a:pPr marL="487672" indent="-487672">
              <a:buFont typeface="Arial" panose="020B0604020202020204" pitchFamily="34" charset="0"/>
              <a:buChar char="•"/>
              <a:defRPr/>
            </a:pPr>
            <a:r>
              <a:rPr lang="en-AU" sz="2844" dirty="0">
                <a:cs typeface="Arial" charset="0"/>
              </a:rPr>
              <a:t>Rapid Scan</a:t>
            </a:r>
          </a:p>
          <a:p>
            <a:pPr marL="487672" indent="-487672">
              <a:buFont typeface="Arial" panose="020B0604020202020204" pitchFamily="34" charset="0"/>
              <a:buChar char="•"/>
              <a:defRPr/>
            </a:pPr>
            <a:r>
              <a:rPr lang="en-AU" sz="2844" dirty="0">
                <a:cs typeface="Arial" charset="0"/>
              </a:rPr>
              <a:t>RGB products</a:t>
            </a:r>
          </a:p>
          <a:p>
            <a:pPr marL="487672" indent="-487672">
              <a:buFont typeface="Arial" panose="020B0604020202020204" pitchFamily="34" charset="0"/>
              <a:buChar char="•"/>
              <a:defRPr/>
            </a:pPr>
            <a:endParaRPr lang="en-AU" sz="2844" dirty="0">
              <a:cs typeface="Arial" charset="0"/>
            </a:endParaRPr>
          </a:p>
          <a:p>
            <a:pPr marL="487672" indent="-487672">
              <a:buFont typeface="Arial" panose="020B0604020202020204" pitchFamily="34" charset="0"/>
              <a:buChar char="•"/>
              <a:defRPr/>
            </a:pPr>
            <a:endParaRPr lang="en-AU" sz="2844" dirty="0">
              <a:cs typeface="Arial" charset="0"/>
            </a:endParaRPr>
          </a:p>
          <a:p>
            <a:pPr>
              <a:defRPr/>
            </a:pPr>
            <a:r>
              <a:rPr lang="en-AU" sz="2844" dirty="0">
                <a:cs typeface="Arial" charset="0"/>
              </a:rPr>
              <a:t>Quiz and Assessment Questions (Moodle ISOBAR webpage)</a:t>
            </a:r>
          </a:p>
          <a:p>
            <a:pPr>
              <a:defRPr/>
            </a:pPr>
            <a:endParaRPr lang="en-AU" sz="2844" dirty="0">
              <a:cs typeface="Arial" charset="0"/>
            </a:endParaRPr>
          </a:p>
          <a:p>
            <a:pPr>
              <a:defRPr/>
            </a:pPr>
            <a:r>
              <a:rPr lang="en-AU" sz="2844" dirty="0">
                <a:cs typeface="Arial" charset="0"/>
              </a:rPr>
              <a:t>Ongoing Tutorial Sessions </a:t>
            </a:r>
          </a:p>
          <a:p>
            <a:pPr marL="487672" indent="-487672">
              <a:buFont typeface="Arial" panose="020B0604020202020204" pitchFamily="34" charset="0"/>
              <a:buChar char="•"/>
              <a:defRPr/>
            </a:pPr>
            <a:r>
              <a:rPr lang="en-AU" sz="2844" dirty="0">
                <a:cs typeface="Arial" charset="0"/>
              </a:rPr>
              <a:t>On a Fortnightly Basis</a:t>
            </a:r>
          </a:p>
          <a:p>
            <a:pPr marL="487672" indent="-487672">
              <a:buFont typeface="Arial" panose="020B0604020202020204" pitchFamily="34" charset="0"/>
              <a:buChar char="•"/>
              <a:defRPr/>
            </a:pPr>
            <a:r>
              <a:rPr lang="en-AU" sz="2844" dirty="0">
                <a:cs typeface="Arial" charset="0"/>
              </a:rPr>
              <a:t>On demand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14D1F6F1-2C24-4BD6-A317-586C92014E12}"/>
              </a:ext>
            </a:extLst>
          </p:cNvPr>
          <p:cNvSpPr>
            <a:spLocks noChangeArrowheads="1"/>
          </p:cNvSpPr>
          <p:nvPr/>
        </p:nvSpPr>
        <p:spPr bwMode="auto">
          <a:xfrm>
            <a:off x="741760" y="1132384"/>
            <a:ext cx="11089232"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172" tIns="63529" rIns="122172" bIns="63529" anchor="ctr"/>
          <a:lstStyle>
            <a:lvl1pPr defTabSz="1133475" eaLnBrk="0" hangingPunct="0">
              <a:spcBef>
                <a:spcPct val="20000"/>
              </a:spcBef>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3200">
                <a:solidFill>
                  <a:schemeClr val="tx1"/>
                </a:solidFill>
                <a:latin typeface="Calibri" pitchFamily="34" charset="0"/>
              </a:defRPr>
            </a:lvl1pPr>
            <a:lvl2pPr marL="827088" indent="-317500" defTabSz="1133475" eaLnBrk="0" hangingPunct="0">
              <a:spcBef>
                <a:spcPct val="20000"/>
              </a:spcBef>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800">
                <a:solidFill>
                  <a:schemeClr val="tx1"/>
                </a:solidFill>
                <a:latin typeface="Calibri" pitchFamily="34" charset="0"/>
              </a:defRPr>
            </a:lvl2pPr>
            <a:lvl3pPr marL="1273175" indent="-255588" defTabSz="1133475" eaLnBrk="0" hangingPunct="0">
              <a:spcBef>
                <a:spcPct val="20000"/>
              </a:spcBef>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400">
                <a:solidFill>
                  <a:schemeClr val="tx1"/>
                </a:solidFill>
                <a:latin typeface="Calibri" pitchFamily="34" charset="0"/>
              </a:defRPr>
            </a:lvl3pPr>
            <a:lvl4pPr marL="1779588" indent="-250825" defTabSz="1133475" eaLnBrk="0" hangingPunct="0">
              <a:spcBef>
                <a:spcPct val="20000"/>
              </a:spcBef>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000">
                <a:solidFill>
                  <a:schemeClr val="tx1"/>
                </a:solidFill>
                <a:latin typeface="Calibri" pitchFamily="34" charset="0"/>
              </a:defRPr>
            </a:lvl4pPr>
            <a:lvl5pPr marL="2289175" indent="-252413" defTabSz="1133475" eaLnBrk="0" hangingPunct="0">
              <a:spcBef>
                <a:spcPct val="20000"/>
              </a:spcBef>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000">
                <a:solidFill>
                  <a:schemeClr val="tx1"/>
                </a:solidFill>
                <a:latin typeface="Calibri" pitchFamily="34" charset="0"/>
              </a:defRPr>
            </a:lvl5pPr>
            <a:lvl6pPr marL="2746375" indent="-252413" defTabSz="1133475" eaLnBrk="0" fontAlgn="base" hangingPunct="0">
              <a:spcBef>
                <a:spcPct val="20000"/>
              </a:spcBef>
              <a:spcAft>
                <a:spcPct val="0"/>
              </a:spcAft>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000">
                <a:solidFill>
                  <a:schemeClr val="tx1"/>
                </a:solidFill>
                <a:latin typeface="Calibri" pitchFamily="34" charset="0"/>
              </a:defRPr>
            </a:lvl6pPr>
            <a:lvl7pPr marL="3203575" indent="-252413" defTabSz="1133475" eaLnBrk="0" fontAlgn="base" hangingPunct="0">
              <a:spcBef>
                <a:spcPct val="20000"/>
              </a:spcBef>
              <a:spcAft>
                <a:spcPct val="0"/>
              </a:spcAft>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000">
                <a:solidFill>
                  <a:schemeClr val="tx1"/>
                </a:solidFill>
                <a:latin typeface="Calibri" pitchFamily="34" charset="0"/>
              </a:defRPr>
            </a:lvl7pPr>
            <a:lvl8pPr marL="3660775" indent="-252413" defTabSz="1133475" eaLnBrk="0" fontAlgn="base" hangingPunct="0">
              <a:spcBef>
                <a:spcPct val="20000"/>
              </a:spcBef>
              <a:spcAft>
                <a:spcPct val="0"/>
              </a:spcAft>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000">
                <a:solidFill>
                  <a:schemeClr val="tx1"/>
                </a:solidFill>
                <a:latin typeface="Calibri" pitchFamily="34" charset="0"/>
              </a:defRPr>
            </a:lvl8pPr>
            <a:lvl9pPr marL="4117975" indent="-252413" defTabSz="1133475" eaLnBrk="0" fontAlgn="base" hangingPunct="0">
              <a:spcBef>
                <a:spcPct val="20000"/>
              </a:spcBef>
              <a:spcAft>
                <a:spcPct val="0"/>
              </a:spcAft>
              <a:buFont typeface="Arial" charset="0"/>
              <a:buChar char="»"/>
              <a:tabLst>
                <a:tab pos="0" algn="l"/>
                <a:tab pos="1133475" algn="l"/>
                <a:tab pos="2268538" algn="l"/>
                <a:tab pos="3402013" algn="l"/>
                <a:tab pos="4535488" algn="l"/>
                <a:tab pos="5668963" algn="l"/>
                <a:tab pos="6804025" algn="l"/>
                <a:tab pos="7937500" algn="l"/>
                <a:tab pos="9070975" algn="l"/>
                <a:tab pos="10206038" algn="l"/>
                <a:tab pos="11339513" algn="l"/>
                <a:tab pos="12474575" algn="l"/>
              </a:tabLst>
              <a:defRPr sz="2000">
                <a:solidFill>
                  <a:schemeClr val="tx1"/>
                </a:solidFill>
                <a:latin typeface="Calibri" pitchFamily="34" charset="0"/>
              </a:defRPr>
            </a:lvl9pPr>
          </a:lstStyle>
          <a:p>
            <a:pPr algn="ctr" eaLnBrk="1" hangingPunct="1">
              <a:spcBef>
                <a:spcPct val="0"/>
              </a:spcBef>
              <a:buFontTx/>
              <a:buNone/>
              <a:defRPr/>
            </a:pPr>
            <a:r>
              <a:rPr lang="en-GB" altLang="en-US" sz="3982" b="1" dirty="0">
                <a:solidFill>
                  <a:srgbClr val="FFFFFF"/>
                </a:solidFill>
                <a:latin typeface="+mn-lt"/>
                <a:cs typeface="Arial" charset="0"/>
              </a:rPr>
              <a:t>Very useful website – the EUMETRAIN RGB Colour Interpretation Guide</a:t>
            </a:r>
          </a:p>
          <a:p>
            <a:pPr algn="ctr" eaLnBrk="1" hangingPunct="1">
              <a:spcBef>
                <a:spcPct val="0"/>
              </a:spcBef>
              <a:buFontTx/>
              <a:buNone/>
              <a:defRPr/>
            </a:pPr>
            <a:r>
              <a:rPr lang="en-GB" altLang="en-US" sz="2844" dirty="0">
                <a:solidFill>
                  <a:srgbClr val="FFFFFF"/>
                </a:solidFill>
                <a:latin typeface="+mn-lt"/>
                <a:cs typeface="Arial" charset="0"/>
              </a:rPr>
              <a:t>http://www.eumetrain.org/RGBguide/rgbs.html</a:t>
            </a:r>
          </a:p>
        </p:txBody>
      </p:sp>
      <p:pic>
        <p:nvPicPr>
          <p:cNvPr id="29699" name="Picture 2">
            <a:extLst>
              <a:ext uri="{FF2B5EF4-FFF2-40B4-BE49-F238E27FC236}">
                <a16:creationId xmlns="" xmlns:a16="http://schemas.microsoft.com/office/drawing/2014/main" id="{F5C04CCA-390F-4F8D-9156-FBEC1087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12" y="3148608"/>
            <a:ext cx="12241360" cy="647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arl.png">
            <a:extLst>
              <a:ext uri="{FF2B5EF4-FFF2-40B4-BE49-F238E27FC236}">
                <a16:creationId xmlns="" xmlns:a16="http://schemas.microsoft.com/office/drawing/2014/main" id="{CADDA168-8E9D-4914-BC0A-B3283A21CA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73F83ED5-7642-4504-88D6-028C3166F002}"/>
              </a:ext>
            </a:extLst>
          </p:cNvPr>
          <p:cNvSpPr/>
          <p:nvPr/>
        </p:nvSpPr>
        <p:spPr bwMode="auto">
          <a:xfrm>
            <a:off x="7061200" y="0"/>
            <a:ext cx="5943600" cy="9772650"/>
          </a:xfrm>
          <a:prstGeom prst="rect">
            <a:avLst/>
          </a:prstGeom>
          <a:solidFill>
            <a:schemeClr val="tx2">
              <a:lumMod val="85000"/>
              <a:lumOff val="15000"/>
              <a:alpha val="87000"/>
            </a:schemeClr>
          </a:solidFill>
          <a:ln w="25400" cap="flat" cmpd="sng" algn="ctr">
            <a:noFill/>
            <a:prstDash val="solid"/>
            <a:round/>
            <a:headEnd type="none" w="med" len="med"/>
            <a:tailEnd type="none" w="med" len="med"/>
          </a:ln>
          <a:effectLst/>
          <a:extLst/>
        </p:spPr>
        <p:txBody>
          <a:bodyPr/>
          <a:lstStyle/>
          <a:p>
            <a:pPr algn="ctr" eaLnBrk="1" hangingPunct="1">
              <a:defRPr/>
            </a:pPr>
            <a:endParaRPr lang="en-US" sz="2400" dirty="0">
              <a:latin typeface="Cochin" charset="0"/>
              <a:ea typeface="ヒラギノ明朝 ProN W3" charset="0"/>
              <a:sym typeface="Cochin" charset="0"/>
            </a:endParaRPr>
          </a:p>
        </p:txBody>
      </p:sp>
      <p:sp>
        <p:nvSpPr>
          <p:cNvPr id="16" name="Rectangle 3">
            <a:extLst>
              <a:ext uri="{FF2B5EF4-FFF2-40B4-BE49-F238E27FC236}">
                <a16:creationId xmlns="" xmlns:a16="http://schemas.microsoft.com/office/drawing/2014/main" id="{37E0CE7B-CB58-4169-881B-6809D834086C}"/>
              </a:ext>
            </a:extLst>
          </p:cNvPr>
          <p:cNvSpPr>
            <a:spLocks noGrp="1" noChangeArrowheads="1"/>
          </p:cNvSpPr>
          <p:nvPr>
            <p:ph sz="half" idx="1"/>
          </p:nvPr>
        </p:nvSpPr>
        <p:spPr>
          <a:xfrm>
            <a:off x="7061200" y="0"/>
            <a:ext cx="5849912" cy="9753600"/>
          </a:xfrm>
        </p:spPr>
        <p:txBody>
          <a:bodyPr lIns="279400" tIns="279400" rIns="279400" bIns="279400">
            <a:normAutofit/>
          </a:bodyPr>
          <a:lstStyle/>
          <a:p>
            <a:pPr marL="0" indent="0" algn="l" eaLnBrk="1" hangingPunct="1">
              <a:defRPr/>
            </a:pPr>
            <a:endParaRPr lang="en-US" sz="3200" b="1" dirty="0">
              <a:solidFill>
                <a:schemeClr val="tx1"/>
              </a:solidFill>
              <a:latin typeface="Optima"/>
              <a:cs typeface="Optima"/>
              <a:sym typeface="Copperplate" charset="0"/>
            </a:endParaRPr>
          </a:p>
          <a:p>
            <a:pPr marL="266700" indent="12700" algn="l" eaLnBrk="1" hangingPunct="1">
              <a:defRPr/>
            </a:pPr>
            <a:r>
              <a:rPr lang="en-US" sz="4000" dirty="0">
                <a:solidFill>
                  <a:srgbClr val="FFFFFF"/>
                </a:solidFill>
                <a:latin typeface="Optima"/>
                <a:cs typeface="Optima"/>
                <a:sym typeface="Copperplate" charset="0"/>
              </a:rPr>
              <a:t>Expert workshop on RGB composites derived from multi-spectral imagery  </a:t>
            </a:r>
            <a:r>
              <a:rPr lang="en-US" sz="4000" dirty="0" smtClean="0">
                <a:solidFill>
                  <a:srgbClr val="FFFFFF"/>
                </a:solidFill>
                <a:latin typeface="Optima"/>
                <a:cs typeface="Optima"/>
                <a:sym typeface="Copperplate" charset="0"/>
              </a:rPr>
              <a:t>November 2017</a:t>
            </a:r>
            <a:endParaRPr lang="en-US" sz="1200" dirty="0">
              <a:solidFill>
                <a:srgbClr val="FFFFFF"/>
              </a:solidFill>
              <a:latin typeface="Optima"/>
              <a:cs typeface="Optima"/>
              <a:sym typeface="Copperplate" charset="0"/>
            </a:endParaRPr>
          </a:p>
          <a:p>
            <a:pPr marL="266700" indent="12700" algn="l">
              <a:spcBef>
                <a:spcPts val="600"/>
              </a:spcBef>
              <a:defRPr/>
            </a:pPr>
            <a:endParaRPr lang="en-US" dirty="0">
              <a:solidFill>
                <a:srgbClr val="FFFFFF"/>
              </a:solidFill>
              <a:latin typeface="Optima"/>
              <a:cs typeface="Optima"/>
              <a:sym typeface="Copperplate" charset="0"/>
            </a:endParaRPr>
          </a:p>
          <a:p>
            <a:pPr marL="266700" indent="12700" algn="l">
              <a:spcBef>
                <a:spcPts val="600"/>
              </a:spcBef>
              <a:defRPr/>
            </a:pPr>
            <a:endParaRPr lang="en-US" dirty="0">
              <a:solidFill>
                <a:srgbClr val="FFFFFF"/>
              </a:solidFill>
              <a:latin typeface="Optima"/>
              <a:cs typeface="Optima"/>
              <a:sym typeface="Copperplate" charset="0"/>
            </a:endParaRPr>
          </a:p>
          <a:p>
            <a:pPr marL="266700" indent="12700" algn="just">
              <a:spcBef>
                <a:spcPts val="600"/>
              </a:spcBef>
              <a:defRPr/>
            </a:pPr>
            <a:r>
              <a:rPr lang="en-US" sz="4000" dirty="0">
                <a:solidFill>
                  <a:srgbClr val="FFFFFF"/>
                </a:solidFill>
                <a:latin typeface="Optima"/>
                <a:cs typeface="Optima"/>
                <a:sym typeface="Copperplate" charset="0"/>
              </a:rPr>
              <a:t>T</a:t>
            </a:r>
            <a:r>
              <a:rPr lang="en-US" dirty="0">
                <a:solidFill>
                  <a:srgbClr val="FFFFFF"/>
                </a:solidFill>
                <a:latin typeface="Optima"/>
                <a:cs typeface="Optima"/>
                <a:sym typeface="Copperplate" charset="0"/>
              </a:rPr>
              <a:t>his workshop will be timely to discuss lessons learned from applying the WMO/EUMETSAT RGB standard to new-generation imagers and implications for operational forecasting and training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050" y="0"/>
            <a:ext cx="6592888" cy="9772650"/>
          </a:xfrm>
          <a:prstGeom prst="rect">
            <a:avLst/>
          </a:prstGeom>
          <a:solidFill>
            <a:schemeClr val="tx2">
              <a:lumMod val="85000"/>
              <a:lumOff val="15000"/>
              <a:alpha val="87000"/>
            </a:schemeClr>
          </a:solidFill>
          <a:ln w="25400" cap="flat" cmpd="sng" algn="ctr">
            <a:noFill/>
            <a:prstDash val="solid"/>
            <a:round/>
            <a:headEnd type="none" w="med" len="med"/>
            <a:tailEnd type="none" w="med" len="med"/>
          </a:ln>
          <a:effectLst/>
          <a:extLst/>
        </p:spPr>
        <p:txBody>
          <a:bodyPr/>
          <a:lstStyle/>
          <a:p>
            <a:pPr algn="ctr" eaLnBrk="1" hangingPunct="1">
              <a:defRPr/>
            </a:pPr>
            <a:endParaRPr lang="en-US" sz="2400" dirty="0">
              <a:ea typeface="ヒラギノ明朝 ProN W3" charset="0"/>
            </a:endParaRPr>
          </a:p>
        </p:txBody>
      </p:sp>
      <p:sp>
        <p:nvSpPr>
          <p:cNvPr id="53250" name="Rectangle 3"/>
          <p:cNvSpPr>
            <a:spLocks noGrp="1" noChangeArrowheads="1"/>
          </p:cNvSpPr>
          <p:nvPr>
            <p:ph sz="half" idx="1"/>
          </p:nvPr>
        </p:nvSpPr>
        <p:spPr bwMode="auto">
          <a:xfrm>
            <a:off x="238125" y="0"/>
            <a:ext cx="5759450" cy="975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9400" tIns="279400" rIns="279400" bIns="279400" numCol="1" anchor="t" anchorCtr="0" compatLnSpc="1">
            <a:prstTxWarp prst="textNoShape">
              <a:avLst/>
            </a:prstTxWarp>
          </a:bodyPr>
          <a:lstStyle/>
          <a:p>
            <a:pPr marL="0" indent="0" algn="l" eaLnBrk="1" hangingPunct="1">
              <a:spcBef>
                <a:spcPts val="1200"/>
              </a:spcBef>
              <a:spcAft>
                <a:spcPts val="1200"/>
              </a:spcAft>
            </a:pPr>
            <a:endParaRPr lang="en-US" altLang="x-none" sz="3200" b="1" dirty="0">
              <a:solidFill>
                <a:schemeClr val="tx1"/>
              </a:solidFill>
              <a:latin typeface="Optima" charset="0"/>
            </a:endParaRPr>
          </a:p>
          <a:p>
            <a:pPr marL="0" indent="0" algn="l" eaLnBrk="1" hangingPunct="1"/>
            <a:r>
              <a:rPr lang="en-US" altLang="x-none" sz="4000" dirty="0">
                <a:solidFill>
                  <a:schemeClr val="bg1"/>
                </a:solidFill>
                <a:effectLst>
                  <a:outerShdw blurRad="38100" dist="38100" dir="2700000" algn="tl">
                    <a:srgbClr val="000000">
                      <a:alpha val="43137"/>
                    </a:srgbClr>
                  </a:outerShdw>
                </a:effectLst>
                <a:latin typeface="Optima" charset="0"/>
              </a:rPr>
              <a:t>Training on climate monitoring from space</a:t>
            </a:r>
            <a:endParaRPr lang="en-US" altLang="x-none" sz="1200" dirty="0">
              <a:solidFill>
                <a:schemeClr val="bg1"/>
              </a:solidFill>
              <a:effectLst>
                <a:outerShdw blurRad="38100" dist="38100" dir="2700000" algn="tl">
                  <a:srgbClr val="000000">
                    <a:alpha val="43137"/>
                  </a:srgbClr>
                </a:outerShdw>
              </a:effectLst>
              <a:latin typeface="Optima" charset="0"/>
            </a:endParaRPr>
          </a:p>
          <a:p>
            <a:pPr marL="0" indent="0" algn="l">
              <a:spcBef>
                <a:spcPts val="1200"/>
              </a:spcBef>
            </a:pPr>
            <a:endParaRPr lang="en-US" altLang="x-none" sz="2600" dirty="0">
              <a:solidFill>
                <a:schemeClr val="tx1"/>
              </a:solidFill>
              <a:latin typeface="Optima" charset="0"/>
            </a:endParaRPr>
          </a:p>
          <a:p>
            <a:pPr marL="0" indent="0" algn="l">
              <a:spcBef>
                <a:spcPts val="1200"/>
              </a:spcBef>
            </a:pPr>
            <a:r>
              <a:rPr lang="en-US" altLang="x-none" sz="4000" b="1" dirty="0">
                <a:solidFill>
                  <a:srgbClr val="FFCC66"/>
                </a:solidFill>
                <a:latin typeface="Optima" charset="0"/>
              </a:rPr>
              <a:t>A</a:t>
            </a:r>
            <a:r>
              <a:rPr lang="en-US" altLang="x-none" sz="2600" dirty="0">
                <a:solidFill>
                  <a:srgbClr val="FFCC66"/>
                </a:solidFill>
                <a:latin typeface="Optima" charset="0"/>
              </a:rPr>
              <a:t> Climate Virtual Roundtable is planned for 2017</a:t>
            </a:r>
          </a:p>
          <a:p>
            <a:pPr marL="0" indent="0" algn="l">
              <a:spcBef>
                <a:spcPts val="1200"/>
              </a:spcBef>
            </a:pPr>
            <a:r>
              <a:rPr lang="en-US" altLang="x-none" sz="2600" dirty="0">
                <a:solidFill>
                  <a:schemeClr val="tx1"/>
                </a:solidFill>
                <a:latin typeface="Optima" charset="0"/>
              </a:rPr>
              <a:t>• Event to be  coordinated by CoE Barbados, with translation and presentation in all WMO languages and Portuguese</a:t>
            </a:r>
          </a:p>
          <a:p>
            <a:pPr marL="0" indent="0" algn="l">
              <a:spcBef>
                <a:spcPts val="1200"/>
              </a:spcBef>
            </a:pPr>
            <a:endParaRPr lang="en-US" altLang="x-none" sz="2600" dirty="0">
              <a:solidFill>
                <a:schemeClr val="tx1"/>
              </a:solidFill>
              <a:latin typeface="Optima" charset="0"/>
            </a:endParaRPr>
          </a:p>
          <a:p>
            <a:pPr marL="0" indent="0" algn="l">
              <a:spcBef>
                <a:spcPts val="1200"/>
              </a:spcBef>
            </a:pPr>
            <a:r>
              <a:rPr lang="en-US" altLang="x-none" sz="4000" dirty="0">
                <a:solidFill>
                  <a:srgbClr val="FFCC66"/>
                </a:solidFill>
                <a:latin typeface="Optima" charset="0"/>
              </a:rPr>
              <a:t>O</a:t>
            </a:r>
            <a:r>
              <a:rPr lang="en-US" altLang="x-none" sz="2600" dirty="0">
                <a:solidFill>
                  <a:srgbClr val="FFCC66"/>
                </a:solidFill>
                <a:latin typeface="Optima" charset="0"/>
              </a:rPr>
              <a:t>nline training event on the climate-agriculture nexus </a:t>
            </a:r>
          </a:p>
          <a:p>
            <a:pPr marL="0" indent="0" algn="l">
              <a:spcBef>
                <a:spcPts val="1200"/>
              </a:spcBef>
            </a:pPr>
            <a:r>
              <a:rPr lang="en-US" altLang="x-none" sz="2600" dirty="0">
                <a:solidFill>
                  <a:schemeClr val="tx1"/>
                </a:solidFill>
                <a:latin typeface="Optima" charset="0"/>
              </a:rPr>
              <a:t>• Event planned by CoE South Africa, Barbados, EUMETSAT and NASA/ARSET</a:t>
            </a:r>
          </a:p>
        </p:txBody>
      </p:sp>
      <p:pic>
        <p:nvPicPr>
          <p:cNvPr id="53251" name="Picture 1" descr="climateChan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1288" y="0"/>
            <a:ext cx="650557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65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 xmlns:a16="http://schemas.microsoft.com/office/drawing/2014/main" id="{7D8C1BF0-9998-4493-BD58-302FDDA9A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8199437" cy="972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CCB2C9CA-DD3E-41C9-95A6-06C083B88B1C}"/>
              </a:ext>
            </a:extLst>
          </p:cNvPr>
          <p:cNvSpPr/>
          <p:nvPr/>
        </p:nvSpPr>
        <p:spPr bwMode="auto">
          <a:xfrm rot="10800000">
            <a:off x="6934200" y="0"/>
            <a:ext cx="6070600" cy="9753600"/>
          </a:xfrm>
          <a:prstGeom prst="rect">
            <a:avLst/>
          </a:prstGeom>
          <a:solidFill>
            <a:schemeClr val="tx2">
              <a:lumMod val="85000"/>
              <a:lumOff val="15000"/>
              <a:alpha val="87000"/>
            </a:schemeClr>
          </a:solidFill>
          <a:ln w="25400" cap="flat" cmpd="sng" algn="ctr">
            <a:noFill/>
            <a:prstDash val="solid"/>
            <a:round/>
            <a:headEnd type="none" w="med" len="med"/>
            <a:tailEnd type="none" w="med" len="med"/>
          </a:ln>
          <a:effectLst/>
          <a:extLst/>
        </p:spPr>
        <p:txBody>
          <a:bodyPr/>
          <a:lstStyle/>
          <a:p>
            <a:pPr algn="ctr" eaLnBrk="1" hangingPunct="1">
              <a:defRPr/>
            </a:pPr>
            <a:endParaRPr lang="en-US" sz="2400" dirty="0">
              <a:latin typeface="Cochin" charset="0"/>
              <a:ea typeface="ヒラギノ明朝 ProN W3" charset="0"/>
              <a:sym typeface="Cochin" charset="0"/>
            </a:endParaRPr>
          </a:p>
        </p:txBody>
      </p:sp>
      <p:sp>
        <p:nvSpPr>
          <p:cNvPr id="8" name="Rectangle 1">
            <a:extLst>
              <a:ext uri="{FF2B5EF4-FFF2-40B4-BE49-F238E27FC236}">
                <a16:creationId xmlns="" xmlns:a16="http://schemas.microsoft.com/office/drawing/2014/main" id="{30A8604C-EF7D-4BB3-B5FE-81BE45764AB6}"/>
              </a:ext>
            </a:extLst>
          </p:cNvPr>
          <p:cNvSpPr>
            <a:spLocks noGrp="1" noChangeArrowheads="1"/>
          </p:cNvSpPr>
          <p:nvPr>
            <p:ph type="title"/>
          </p:nvPr>
        </p:nvSpPr>
        <p:spPr>
          <a:xfrm>
            <a:off x="7798544" y="133350"/>
            <a:ext cx="4171206" cy="9485313"/>
          </a:xfrm>
        </p:spPr>
        <p:txBody>
          <a:bodyPr/>
          <a:lstStyle/>
          <a:p>
            <a:pPr algn="r" eaLnBrk="1" hangingPunct="1">
              <a:defRPr/>
            </a:pPr>
            <a:r>
              <a:rPr lang="en-US" altLang="x-none" sz="7200" dirty="0">
                <a:latin typeface="Optima" charset="0"/>
                <a:sym typeface="Cochin" charset="0"/>
              </a:rPr>
              <a:t>Regional and Global</a:t>
            </a:r>
            <a:br>
              <a:rPr lang="en-US" altLang="x-none" sz="7200" dirty="0">
                <a:latin typeface="Optima" charset="0"/>
                <a:sym typeface="Cochin" charset="0"/>
              </a:rPr>
            </a:br>
            <a:r>
              <a:rPr lang="en-US" altLang="x-none" sz="7200" dirty="0">
                <a:latin typeface="Optima" charset="0"/>
                <a:sym typeface="Cochin" charset="0"/>
              </a:rPr>
              <a:t/>
            </a:r>
            <a:br>
              <a:rPr lang="en-US" altLang="x-none" sz="7200" dirty="0">
                <a:latin typeface="Optima" charset="0"/>
                <a:sym typeface="Cochin" charset="0"/>
              </a:rPr>
            </a:br>
            <a:r>
              <a:rPr lang="en-US" altLang="x-none" sz="6000" dirty="0">
                <a:latin typeface="Optima" charset="0"/>
                <a:sym typeface="Cochin" charset="0"/>
              </a:rPr>
              <a:t>E</a:t>
            </a:r>
            <a:r>
              <a:rPr lang="en-US" altLang="x-none" sz="4000" dirty="0">
                <a:latin typeface="Optima" charset="0"/>
                <a:sym typeface="Cochin" charset="0"/>
              </a:rPr>
              <a:t>vents advertised in the Online Calendar</a:t>
            </a:r>
            <a:endParaRPr lang="en-US" altLang="x-none" sz="6600" u="sng" dirty="0">
              <a:latin typeface="Optima" charset="0"/>
              <a:sym typeface="Cochin"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Screen Shot 2016-02-19 at 20.38.14.png">
            <a:extLst>
              <a:ext uri="{FF2B5EF4-FFF2-40B4-BE49-F238E27FC236}">
                <a16:creationId xmlns="" xmlns:a16="http://schemas.microsoft.com/office/drawing/2014/main" id="{00764C38-FB96-4CA7-B3EC-DB1297C4E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9832" y="3540196"/>
            <a:ext cx="9344442" cy="39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AB23CBF0-190C-453A-ADF5-B520D1DD9A5C}"/>
              </a:ext>
            </a:extLst>
          </p:cNvPr>
          <p:cNvSpPr txBox="1"/>
          <p:nvPr/>
        </p:nvSpPr>
        <p:spPr>
          <a:xfrm>
            <a:off x="5565775" y="1204913"/>
            <a:ext cx="6624638" cy="1323439"/>
          </a:xfrm>
          <a:prstGeom prst="rect">
            <a:avLst/>
          </a:prstGeom>
          <a:noFill/>
        </p:spPr>
        <p:txBody>
          <a:bodyPr>
            <a:spAutoFit/>
          </a:bodyPr>
          <a:lstStyle/>
          <a:p>
            <a:pPr marL="266700" indent="12700" eaLnBrk="1" hangingPunct="1">
              <a:defRPr/>
            </a:pPr>
            <a:r>
              <a:rPr lang="en-US" sz="4000" dirty="0">
                <a:solidFill>
                  <a:srgbClr val="FFCC66"/>
                </a:solidFill>
                <a:latin typeface="Optima"/>
                <a:cs typeface="Optima"/>
                <a:sym typeface="Copperplate" charset="0"/>
              </a:rPr>
              <a:t>Thank you</a:t>
            </a:r>
          </a:p>
          <a:p>
            <a:pPr eaLnBrk="1" hangingPunct="1">
              <a:defRPr/>
            </a:pPr>
            <a:endParaRPr lang="en-US" sz="4000" dirty="0">
              <a:solidFill>
                <a:schemeClr val="tx1"/>
              </a:solidFill>
              <a:latin typeface="Optima"/>
              <a:ea typeface="ヒラギノ明朝 ProN W3" charset="0"/>
              <a:cs typeface="Optima"/>
              <a:sym typeface="Cochin" charset="0"/>
            </a:endParaRPr>
          </a:p>
        </p:txBody>
      </p:sp>
      <p:sp>
        <p:nvSpPr>
          <p:cNvPr id="3" name="Content Placeholder 2">
            <a:extLst>
              <a:ext uri="{FF2B5EF4-FFF2-40B4-BE49-F238E27FC236}">
                <a16:creationId xmlns="" xmlns:a16="http://schemas.microsoft.com/office/drawing/2014/main" id="{D8540EAA-4AC0-4CE4-8D51-021D3A24C8E7}"/>
              </a:ext>
            </a:extLst>
          </p:cNvPr>
          <p:cNvSpPr>
            <a:spLocks noGrp="1"/>
          </p:cNvSpPr>
          <p:nvPr>
            <p:ph sz="half" idx="1"/>
          </p:nvPr>
        </p:nvSpPr>
        <p:spPr>
          <a:xfrm>
            <a:off x="6862440" y="7829127"/>
            <a:ext cx="5976664" cy="3929201"/>
          </a:xfrm>
        </p:spPr>
        <p:txBody>
          <a:bodyPr/>
          <a:lstStyle/>
          <a:p>
            <a:r>
              <a:rPr lang="en-029" b="1"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Screen Shot 2016-02-19 at 20.38.14.png">
            <a:extLst>
              <a:ext uri="{FF2B5EF4-FFF2-40B4-BE49-F238E27FC236}">
                <a16:creationId xmlns="" xmlns:a16="http://schemas.microsoft.com/office/drawing/2014/main" id="{19F04E21-30C2-4573-8E12-A45F97C62B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776" y="3203144"/>
            <a:ext cx="11145798" cy="468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vlab_bw_72dpi.jpg">
            <a:extLst>
              <a:ext uri="{FF2B5EF4-FFF2-40B4-BE49-F238E27FC236}">
                <a16:creationId xmlns="" xmlns:a16="http://schemas.microsoft.com/office/drawing/2014/main" id="{38E42AB7-995E-4363-8DF2-634C8EF328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46816" y="7889421"/>
            <a:ext cx="21351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 xmlns:a16="http://schemas.microsoft.com/office/drawing/2014/main" id="{9A2E92CB-668C-4DD2-BDF4-8D8773F0916D}"/>
              </a:ext>
            </a:extLst>
          </p:cNvPr>
          <p:cNvSpPr>
            <a:spLocks noGrp="1" noChangeArrowheads="1"/>
          </p:cNvSpPr>
          <p:nvPr>
            <p:ph type="title"/>
          </p:nvPr>
        </p:nvSpPr>
        <p:spPr>
          <a:xfrm>
            <a:off x="309712" y="5525887"/>
            <a:ext cx="10583862" cy="3527425"/>
          </a:xfrm>
        </p:spPr>
        <p:txBody>
          <a:bodyPr/>
          <a:lstStyle/>
          <a:p>
            <a:pPr algn="l" eaLnBrk="1" hangingPunct="1">
              <a:spcBef>
                <a:spcPts val="1600"/>
              </a:spcBef>
              <a:spcAft>
                <a:spcPts val="2400"/>
              </a:spcAft>
              <a:defRPr/>
            </a:pPr>
            <a:r>
              <a:rPr lang="en-US" sz="6600" dirty="0">
                <a:latin typeface="Optima"/>
                <a:cs typeface="Optima"/>
                <a:sym typeface="Cochin" charset="0"/>
              </a:rPr>
              <a:t/>
            </a:r>
            <a:br>
              <a:rPr lang="en-US" sz="6600" dirty="0">
                <a:latin typeface="Optima"/>
                <a:cs typeface="Optima"/>
                <a:sym typeface="Cochin" charset="0"/>
              </a:rPr>
            </a:br>
            <a:endParaRPr lang="en-US" sz="6600" dirty="0">
              <a:latin typeface="Optima"/>
              <a:cs typeface="Optima"/>
              <a:sym typeface="Cochin" charset="0"/>
            </a:endParaRPr>
          </a:p>
        </p:txBody>
      </p:sp>
      <p:sp>
        <p:nvSpPr>
          <p:cNvPr id="2" name="Rectangle 1">
            <a:extLst>
              <a:ext uri="{FF2B5EF4-FFF2-40B4-BE49-F238E27FC236}">
                <a16:creationId xmlns="" xmlns:a16="http://schemas.microsoft.com/office/drawing/2014/main" id="{3AFC1581-9BE4-43FE-9837-492BCDC18089}"/>
              </a:ext>
            </a:extLst>
          </p:cNvPr>
          <p:cNvSpPr/>
          <p:nvPr/>
        </p:nvSpPr>
        <p:spPr>
          <a:xfrm>
            <a:off x="1059487" y="1278006"/>
            <a:ext cx="10972087" cy="830997"/>
          </a:xfrm>
          <a:prstGeom prst="rect">
            <a:avLst/>
          </a:prstGeom>
        </p:spPr>
        <p:txBody>
          <a:bodyPr wrap="square">
            <a:spAutoFit/>
          </a:bodyPr>
          <a:lstStyle/>
          <a:p>
            <a:r>
              <a:rPr lang="en-US" sz="4800" b="1" dirty="0">
                <a:solidFill>
                  <a:schemeClr val="bg1">
                    <a:lumMod val="85000"/>
                  </a:schemeClr>
                </a:solidFill>
                <a:latin typeface="Optima"/>
                <a:cs typeface="Optima"/>
                <a:sym typeface="Cochin" charset="0"/>
              </a:rPr>
              <a:t>CGMS-WMO Virtual Laboratory</a:t>
            </a:r>
            <a:endParaRPr lang="en-029" sz="4800" b="1" dirty="0">
              <a:solidFill>
                <a:schemeClr val="bg1">
                  <a:lumMod val="85000"/>
                </a:schemeClr>
              </a:solidFill>
            </a:endParaRPr>
          </a:p>
        </p:txBody>
      </p:sp>
    </p:spTree>
    <p:extLst>
      <p:ext uri="{BB962C8B-B14F-4D97-AF65-F5344CB8AC3E}">
        <p14:creationId xmlns:p14="http://schemas.microsoft.com/office/powerpoint/2010/main" val="322536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7D923CB-5571-4DFC-9944-8CA7BFE741D4}"/>
              </a:ext>
            </a:extLst>
          </p:cNvPr>
          <p:cNvSpPr>
            <a:spLocks noGrp="1"/>
          </p:cNvSpPr>
          <p:nvPr>
            <p:ph type="title"/>
          </p:nvPr>
        </p:nvSpPr>
        <p:spPr/>
        <p:txBody>
          <a:bodyPr/>
          <a:lstStyle/>
          <a:p>
            <a:endParaRPr lang="en-029" dirty="0"/>
          </a:p>
        </p:txBody>
      </p:sp>
      <p:sp>
        <p:nvSpPr>
          <p:cNvPr id="3" name="Content Placeholder 2">
            <a:extLst>
              <a:ext uri="{FF2B5EF4-FFF2-40B4-BE49-F238E27FC236}">
                <a16:creationId xmlns="" xmlns:a16="http://schemas.microsoft.com/office/drawing/2014/main" id="{698B08F9-23E7-4C65-BACF-370C32E33C62}"/>
              </a:ext>
            </a:extLst>
          </p:cNvPr>
          <p:cNvSpPr>
            <a:spLocks noGrp="1"/>
          </p:cNvSpPr>
          <p:nvPr>
            <p:ph type="body" idx="1"/>
          </p:nvPr>
        </p:nvSpPr>
        <p:spPr>
          <a:xfrm>
            <a:off x="6718424" y="2356520"/>
            <a:ext cx="6286376" cy="6264696"/>
          </a:xfrm>
        </p:spPr>
        <p:txBody>
          <a:bodyPr>
            <a:noAutofit/>
          </a:bodyPr>
          <a:lstStyle/>
          <a:p>
            <a:pPr algn="just">
              <a:lnSpc>
                <a:spcPct val="150000"/>
              </a:lnSpc>
              <a:spcBef>
                <a:spcPts val="1200"/>
              </a:spcBef>
              <a:spcAft>
                <a:spcPts val="600"/>
              </a:spcAft>
            </a:pPr>
            <a:r>
              <a:rPr lang="en-029" sz="1800" b="1" cap="none" dirty="0">
                <a:solidFill>
                  <a:schemeClr val="accent1">
                    <a:lumMod val="50000"/>
                  </a:schemeClr>
                </a:solidFill>
                <a:latin typeface="Arial" panose="020B0604020202020204" pitchFamily="34" charset="0"/>
                <a:cs typeface="Arial" panose="020B0604020202020204" pitchFamily="34" charset="0"/>
              </a:rPr>
              <a:t>The WMO-CGMS Virtual Laboratory for Education and Training in Satellite Meteorology (</a:t>
            </a:r>
            <a:r>
              <a:rPr lang="en-029" sz="1800" b="1" cap="none" dirty="0" err="1">
                <a:solidFill>
                  <a:schemeClr val="accent1">
                    <a:lumMod val="50000"/>
                  </a:schemeClr>
                </a:solidFill>
                <a:latin typeface="Arial" panose="020B0604020202020204" pitchFamily="34" charset="0"/>
                <a:cs typeface="Arial" panose="020B0604020202020204" pitchFamily="34" charset="0"/>
              </a:rPr>
              <a:t>VLab</a:t>
            </a:r>
            <a:r>
              <a:rPr lang="en-029" sz="1800" b="1" cap="none" dirty="0">
                <a:solidFill>
                  <a:schemeClr val="accent1">
                    <a:lumMod val="50000"/>
                  </a:schemeClr>
                </a:solidFill>
                <a:latin typeface="Arial" panose="020B0604020202020204" pitchFamily="34" charset="0"/>
                <a:cs typeface="Arial" panose="020B0604020202020204" pitchFamily="34" charset="0"/>
              </a:rPr>
              <a:t>) is a global network of specialized training centres, named Centres of Excellence (</a:t>
            </a:r>
            <a:r>
              <a:rPr lang="en-029" sz="1800" b="1" cap="none" dirty="0" err="1" smtClean="0">
                <a:solidFill>
                  <a:schemeClr val="accent1">
                    <a:lumMod val="50000"/>
                  </a:schemeClr>
                </a:solidFill>
                <a:latin typeface="Arial" panose="020B0604020202020204" pitchFamily="34" charset="0"/>
                <a:cs typeface="Arial" panose="020B0604020202020204" pitchFamily="34" charset="0"/>
              </a:rPr>
              <a:t>CoEs</a:t>
            </a:r>
            <a:r>
              <a:rPr lang="en-029" sz="1800" b="1" cap="none" dirty="0" smtClean="0">
                <a:solidFill>
                  <a:schemeClr val="accent1">
                    <a:lumMod val="50000"/>
                  </a:schemeClr>
                </a:solidFill>
                <a:latin typeface="Arial" panose="020B0604020202020204" pitchFamily="34" charset="0"/>
                <a:cs typeface="Arial" panose="020B0604020202020204" pitchFamily="34" charset="0"/>
              </a:rPr>
              <a:t>), </a:t>
            </a:r>
            <a:r>
              <a:rPr lang="en-029" sz="1800" b="1" cap="none" dirty="0">
                <a:solidFill>
                  <a:schemeClr val="accent1">
                    <a:lumMod val="50000"/>
                  </a:schemeClr>
                </a:solidFill>
                <a:latin typeface="Arial" panose="020B0604020202020204" pitchFamily="34" charset="0"/>
                <a:cs typeface="Arial" panose="020B0604020202020204" pitchFamily="34" charset="0"/>
              </a:rPr>
              <a:t>that are supported by one or more CGMS satellite operators (Ref: http://vlab.wmo.int). These </a:t>
            </a:r>
            <a:r>
              <a:rPr lang="en-029" sz="1800" b="1" cap="none" dirty="0" err="1">
                <a:solidFill>
                  <a:schemeClr val="accent1">
                    <a:lumMod val="50000"/>
                  </a:schemeClr>
                </a:solidFill>
                <a:latin typeface="Arial" panose="020B0604020202020204" pitchFamily="34" charset="0"/>
                <a:cs typeface="Arial" panose="020B0604020202020204" pitchFamily="34" charset="0"/>
              </a:rPr>
              <a:t>CoEs</a:t>
            </a:r>
            <a:r>
              <a:rPr lang="en-029" sz="1800" b="1" cap="none" dirty="0">
                <a:solidFill>
                  <a:schemeClr val="accent1">
                    <a:lumMod val="50000"/>
                  </a:schemeClr>
                </a:solidFill>
                <a:latin typeface="Arial" panose="020B0604020202020204" pitchFamily="34" charset="0"/>
                <a:cs typeface="Arial" panose="020B0604020202020204" pitchFamily="34" charset="0"/>
              </a:rPr>
              <a:t>, often co-located with WMO Regional Training Centres (RTCs), are established in the various WMO Regions to meet user needs for increased skills and knowledge in using satellite data within their Region. </a:t>
            </a:r>
            <a:endParaRPr lang="en-029" sz="1800" b="1" cap="none" dirty="0" smtClean="0">
              <a:solidFill>
                <a:schemeClr val="accent1">
                  <a:lumMod val="50000"/>
                </a:schemeClr>
              </a:solidFill>
              <a:latin typeface="Arial" panose="020B0604020202020204" pitchFamily="34" charset="0"/>
              <a:cs typeface="Arial" panose="020B0604020202020204" pitchFamily="34" charset="0"/>
            </a:endParaRPr>
          </a:p>
          <a:p>
            <a:pPr>
              <a:lnSpc>
                <a:spcPct val="150000"/>
              </a:lnSpc>
            </a:pPr>
            <a:endParaRPr lang="en-029" sz="2000" b="1"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a:p>
            <a:pPr>
              <a:lnSpc>
                <a:spcPct val="150000"/>
              </a:lnSpc>
            </a:pPr>
            <a:r>
              <a:rPr lang="en-029" sz="2000" b="1"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Mission </a:t>
            </a:r>
            <a:r>
              <a:rPr lang="en-029" sz="2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of </a:t>
            </a:r>
            <a:r>
              <a:rPr lang="en-029" sz="2000" b="1" dirty="0" err="1">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VLab</a:t>
            </a:r>
            <a:r>
              <a:rPr lang="en-029" sz="2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a:t>
            </a:r>
            <a:endParaRPr lang="en-029" sz="2000" b="1"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a:p>
            <a:pPr algn="just">
              <a:lnSpc>
                <a:spcPct val="150000"/>
              </a:lnSpc>
            </a:pPr>
            <a:r>
              <a:rPr lang="en-029" sz="2000" b="1" dirty="0" smtClean="0">
                <a:solidFill>
                  <a:schemeClr val="accent1">
                    <a:lumMod val="50000"/>
                  </a:schemeClr>
                </a:solidFill>
                <a:latin typeface="Book Antiqua" panose="02040602050305030304" pitchFamily="18" charset="0"/>
                <a:cs typeface="Arial" panose="020B0604020202020204" pitchFamily="34" charset="0"/>
              </a:rPr>
              <a:t>To </a:t>
            </a:r>
            <a:r>
              <a:rPr lang="en-029" sz="2000" b="1" dirty="0">
                <a:solidFill>
                  <a:schemeClr val="accent1">
                    <a:lumMod val="50000"/>
                  </a:schemeClr>
                </a:solidFill>
                <a:latin typeface="Book Antiqua" panose="02040602050305030304" pitchFamily="18" charset="0"/>
                <a:cs typeface="Arial" panose="020B0604020202020204" pitchFamily="34" charset="0"/>
              </a:rPr>
              <a:t>improve weather, water, climate and related environmental services by enabling WMO Members to utilize satellite data.</a:t>
            </a:r>
            <a:r>
              <a:rPr lang="en-029" sz="2000" b="1" dirty="0" smtClean="0">
                <a:solidFill>
                  <a:schemeClr val="accent1">
                    <a:lumMod val="50000"/>
                  </a:schemeClr>
                </a:solidFill>
                <a:latin typeface="Book Antiqua" panose="02040602050305030304" pitchFamily="18" charset="0"/>
                <a:cs typeface="Arial" panose="020B0604020202020204" pitchFamily="34" charset="0"/>
              </a:rPr>
              <a:t>. </a:t>
            </a:r>
            <a:endParaRPr lang="en-029" sz="2000" b="1" dirty="0">
              <a:solidFill>
                <a:schemeClr val="accent1">
                  <a:lumMod val="50000"/>
                </a:schemeClr>
              </a:solidFill>
              <a:latin typeface="Book Antiqua" panose="02040602050305030304" pitchFamily="18" charset="0"/>
              <a:cs typeface="Arial" panose="020B0604020202020204" pitchFamily="34" charset="0"/>
            </a:endParaRPr>
          </a:p>
        </p:txBody>
      </p:sp>
      <p:pic>
        <p:nvPicPr>
          <p:cNvPr id="7" name="Picture 3" descr="shutterstock_116236447.jpg">
            <a:extLst>
              <a:ext uri="{FF2B5EF4-FFF2-40B4-BE49-F238E27FC236}">
                <a16:creationId xmlns="" xmlns:a16="http://schemas.microsoft.com/office/drawing/2014/main" id="{E5239065-43A1-438C-BA91-44CFC5B8D4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550" y="3004593"/>
            <a:ext cx="5084809" cy="479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46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 xmlns:a16="http://schemas.microsoft.com/office/drawing/2014/main" id="{3F1AE251-29AA-4FB5-A7E3-C77D030647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3003213"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5">
            <a:extLst>
              <a:ext uri="{FF2B5EF4-FFF2-40B4-BE49-F238E27FC236}">
                <a16:creationId xmlns="" xmlns:a16="http://schemas.microsoft.com/office/drawing/2014/main" id="{30EDBFB6-08E8-4811-AB09-92F36BB82CCC}"/>
              </a:ext>
            </a:extLst>
          </p:cNvPr>
          <p:cNvSpPr txBox="1">
            <a:spLocks noChangeArrowheads="1"/>
          </p:cNvSpPr>
          <p:nvPr/>
        </p:nvSpPr>
        <p:spPr bwMode="auto">
          <a:xfrm>
            <a:off x="30163" y="6029325"/>
            <a:ext cx="72929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sz="3800">
                <a:solidFill>
                  <a:srgbClr val="000000"/>
                </a:solidFill>
                <a:latin typeface="Cochin" pitchFamily="2" charset="0"/>
                <a:ea typeface="ヒラギノ明朝 ProN W3" pitchFamily="2" charset="-128"/>
                <a:sym typeface="Cochin" pitchFamily="2" charset="0"/>
              </a:defRPr>
            </a:lvl1pPr>
            <a:lvl2pPr marL="742950" indent="-285750">
              <a:defRPr sz="3800">
                <a:solidFill>
                  <a:srgbClr val="000000"/>
                </a:solidFill>
                <a:latin typeface="Cochin" pitchFamily="2" charset="0"/>
                <a:ea typeface="ヒラギノ明朝 ProN W3" pitchFamily="2" charset="-128"/>
                <a:sym typeface="Cochin" pitchFamily="2" charset="0"/>
              </a:defRPr>
            </a:lvl2pPr>
            <a:lvl3pPr marL="1143000" indent="-228600">
              <a:defRPr sz="3800">
                <a:solidFill>
                  <a:srgbClr val="000000"/>
                </a:solidFill>
                <a:latin typeface="Cochin" pitchFamily="2" charset="0"/>
                <a:ea typeface="ヒラギノ明朝 ProN W3" pitchFamily="2" charset="-128"/>
                <a:sym typeface="Cochin" pitchFamily="2" charset="0"/>
              </a:defRPr>
            </a:lvl3pPr>
            <a:lvl4pPr marL="1600200" indent="-228600">
              <a:defRPr sz="3800">
                <a:solidFill>
                  <a:srgbClr val="000000"/>
                </a:solidFill>
                <a:latin typeface="Cochin" pitchFamily="2" charset="0"/>
                <a:ea typeface="ヒラギノ明朝 ProN W3" pitchFamily="2" charset="-128"/>
                <a:sym typeface="Cochin" pitchFamily="2" charset="0"/>
              </a:defRPr>
            </a:lvl4pPr>
            <a:lvl5pPr marL="2057400" indent="-228600">
              <a:defRPr sz="3800">
                <a:solidFill>
                  <a:srgbClr val="000000"/>
                </a:solidFill>
                <a:latin typeface="Cochin" pitchFamily="2" charset="0"/>
                <a:ea typeface="ヒラギノ明朝 ProN W3" pitchFamily="2" charset="-128"/>
                <a:sym typeface="Cochin" pitchFamily="2" charset="0"/>
              </a:defRPr>
            </a:lvl5pPr>
            <a:lvl6pPr marL="25146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6pPr>
            <a:lvl7pPr marL="29718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7pPr>
            <a:lvl8pPr marL="34290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8pPr>
            <a:lvl9pPr marL="38862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9pPr>
          </a:lstStyle>
          <a:p>
            <a:pPr eaLnBrk="1" hangingPunct="1">
              <a:spcBef>
                <a:spcPts val="1200"/>
              </a:spcBef>
              <a:spcAft>
                <a:spcPts val="1800"/>
              </a:spcAft>
            </a:pPr>
            <a:r>
              <a:rPr lang="en-GB" altLang="en-US" sz="4000" b="1" dirty="0">
                <a:solidFill>
                  <a:schemeClr val="tx1"/>
                </a:solidFill>
                <a:latin typeface="Optima" pitchFamily="2" charset="0"/>
              </a:rPr>
              <a:t>T</a:t>
            </a:r>
            <a:r>
              <a:rPr lang="en-GB" altLang="en-US" sz="3200" dirty="0">
                <a:solidFill>
                  <a:schemeClr val="tx1"/>
                </a:solidFill>
                <a:latin typeface="Optima" pitchFamily="2" charset="0"/>
              </a:rPr>
              <a:t>raining was offered in 5 of the WMO official languages plus Korean and Portuguese.</a:t>
            </a:r>
          </a:p>
          <a:p>
            <a:pPr eaLnBrk="1" hangingPunct="1">
              <a:spcBef>
                <a:spcPts val="1200"/>
              </a:spcBef>
              <a:spcAft>
                <a:spcPts val="1800"/>
              </a:spcAft>
            </a:pPr>
            <a:r>
              <a:rPr lang="en-GB" altLang="en-US" sz="4400" b="1" dirty="0">
                <a:solidFill>
                  <a:schemeClr val="tx1"/>
                </a:solidFill>
                <a:latin typeface="Optima" pitchFamily="2" charset="0"/>
              </a:rPr>
              <a:t>P</a:t>
            </a:r>
            <a:r>
              <a:rPr lang="en-GB" altLang="en-US" sz="3200" dirty="0">
                <a:solidFill>
                  <a:schemeClr val="tx1"/>
                </a:solidFill>
                <a:latin typeface="Optima" pitchFamily="2" charset="0"/>
              </a:rPr>
              <a:t>articipants from all WMO Regional Associations were reached.</a:t>
            </a:r>
            <a:endParaRPr lang="en-US" altLang="en-US" sz="3200" dirty="0">
              <a:solidFill>
                <a:schemeClr val="tx1"/>
              </a:solidFill>
              <a:latin typeface="Optima" pitchFamily="2" charset="0"/>
            </a:endParaRPr>
          </a:p>
          <a:p>
            <a:pPr eaLnBrk="1" hangingPunct="1">
              <a:spcBef>
                <a:spcPts val="1200"/>
              </a:spcBef>
              <a:spcAft>
                <a:spcPts val="1800"/>
              </a:spcAft>
            </a:pPr>
            <a:endParaRPr lang="en-GB" altLang="en-US" sz="3200" dirty="0">
              <a:solidFill>
                <a:schemeClr val="tx1"/>
              </a:solidFill>
              <a:latin typeface="Optima" pitchFamily="2" charset="0"/>
            </a:endParaRPr>
          </a:p>
        </p:txBody>
      </p:sp>
      <p:pic>
        <p:nvPicPr>
          <p:cNvPr id="22532" name="Picture 4">
            <a:extLst>
              <a:ext uri="{FF2B5EF4-FFF2-40B4-BE49-F238E27FC236}">
                <a16:creationId xmlns="" xmlns:a16="http://schemas.microsoft.com/office/drawing/2014/main" id="{5DB52DAC-360E-46F9-9EDB-4C0E8E1E4C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464175"/>
            <a:ext cx="55372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9145588" cy="6860798"/>
            <a:chOff x="-1588" y="0"/>
            <a:chExt cx="9145588" cy="6860798"/>
          </a:xfrm>
        </p:grpSpPr>
        <p:sp>
          <p:nvSpPr>
            <p:cNvPr id="14" name="Rectangle 13"/>
            <p:cNvSpPr/>
            <p:nvPr>
              <p:extLst>
                <p:ext uri="{386F3935-93C4-4BCD-93E2-E3B085C9AB24}">
                  <p16:designElem xmlns:p16="http://schemas.microsoft.com/office/powerpoint/2015/main" val="1"/>
                </p:ext>
              </p:extLst>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extLst>
                <p:ext uri="{386F3935-93C4-4BCD-93E2-E3B085C9AB24}">
                  <p16:designElem xmlns:p16="http://schemas.microsoft.com/office/powerpoint/2015/main"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4" name="Group 23"/>
          <p:cNvGrpSpPr>
            <a:grpSpLocks noGrp="1" noUngrp="1" noRot="1" noChangeAspect="1" noMove="1" noResize="1"/>
          </p:cNvGrpSpPr>
          <p:nvPr>
            <p:extLst>
              <p:ext uri="{386F3935-93C4-4BCD-93E2-E3B085C9AB24}">
                <p16:designElem xmlns:p16="http://schemas.microsoft.com/office/powerpoint/2015/main" val="1"/>
              </p:ext>
            </p:extLst>
          </p:nvPr>
        </p:nvGrpSpPr>
        <p:grpSpPr>
          <a:xfrm>
            <a:off x="451555" y="564391"/>
            <a:ext cx="6825062" cy="8617243"/>
            <a:chOff x="423333" y="396837"/>
            <a:chExt cx="6398498" cy="6058999"/>
          </a:xfrm>
        </p:grpSpPr>
        <p:sp>
          <p:nvSpPr>
            <p:cNvPr id="25" name="Rectangle 24"/>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p:cNvSpPr/>
            <p:nvPr>
              <p:extLst>
                <p:ext uri="{386F3935-93C4-4BCD-93E2-E3B085C9AB24}">
                  <p16:designElem xmlns:p16="http://schemas.microsoft.com/office/powerpoint/2015/main" val="1"/>
                </p:ext>
              </p:extLst>
            </p:nvPr>
          </p:nvSpPr>
          <p:spPr bwMode="gray">
            <a:xfrm rot="5400000" flipH="1">
              <a:off x="3108509"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p:cNvSpPr/>
            <p:nvPr>
              <p:extLst>
                <p:ext uri="{386F3935-93C4-4BCD-93E2-E3B085C9AB24}">
                  <p16:designElem xmlns:p16="http://schemas.microsoft.com/office/powerpoint/2015/main" val="1"/>
                </p:ext>
              </p:extLst>
            </p:nvPr>
          </p:nvSpPr>
          <p:spPr bwMode="gray">
            <a:xfrm rot="5677511" flipH="1">
              <a:off x="4951665"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a:extLst>
              <a:ext uri="{FF2B5EF4-FFF2-40B4-BE49-F238E27FC236}">
                <a16:creationId xmlns="" xmlns:a16="http://schemas.microsoft.com/office/drawing/2014/main" id="{912776C8-A22F-45BE-8F4A-53D22D858A42}"/>
              </a:ext>
            </a:extLst>
          </p:cNvPr>
          <p:cNvPicPr>
            <a:picLocks noChangeAspect="1"/>
          </p:cNvPicPr>
          <p:nvPr/>
        </p:nvPicPr>
        <p:blipFill>
          <a:blip r:embed="rId3"/>
          <a:stretch>
            <a:fillRect/>
          </a:stretch>
        </p:blipFill>
        <p:spPr>
          <a:xfrm>
            <a:off x="1049219" y="1365504"/>
            <a:ext cx="5140536" cy="7022590"/>
          </a:xfrm>
          <a:prstGeom prst="rect">
            <a:avLst/>
          </a:prstGeom>
        </p:spPr>
      </p:pic>
      <p:sp>
        <p:nvSpPr>
          <p:cNvPr id="4" name="Title 3">
            <a:extLst>
              <a:ext uri="{FF2B5EF4-FFF2-40B4-BE49-F238E27FC236}">
                <a16:creationId xmlns="" xmlns:a16="http://schemas.microsoft.com/office/drawing/2014/main" id="{5BFD4A63-C191-4089-9460-B00EFDA7CC0C}"/>
              </a:ext>
            </a:extLst>
          </p:cNvPr>
          <p:cNvSpPr>
            <a:spLocks noGrp="1"/>
          </p:cNvSpPr>
          <p:nvPr>
            <p:ph type="title"/>
          </p:nvPr>
        </p:nvSpPr>
        <p:spPr>
          <a:xfrm>
            <a:off x="8878664" y="1587285"/>
            <a:ext cx="4427657" cy="4485338"/>
          </a:xfrm>
        </p:spPr>
        <p:txBody>
          <a:bodyPr vert="horz" lIns="91440" tIns="45720" rIns="91440" bIns="45720" rtlCol="0" anchor="b">
            <a:normAutofit/>
          </a:bodyPr>
          <a:lstStyle/>
          <a:p>
            <a:pPr defTabSz="457200"/>
            <a:r>
              <a:rPr lang="en-029" sz="4000" b="1" dirty="0">
                <a:solidFill>
                  <a:schemeClr val="tx1"/>
                </a:solidFill>
              </a:rPr>
              <a:t>Satellite Skills and</a:t>
            </a:r>
            <a:br>
              <a:rPr lang="en-029" sz="4000" b="1" dirty="0">
                <a:solidFill>
                  <a:schemeClr val="tx1"/>
                </a:solidFill>
              </a:rPr>
            </a:br>
            <a:r>
              <a:rPr lang="en-029" sz="4000" b="1" dirty="0">
                <a:solidFill>
                  <a:schemeClr val="tx1"/>
                </a:solidFill>
              </a:rPr>
              <a:t>Knowledge for</a:t>
            </a:r>
            <a:br>
              <a:rPr lang="en-029" sz="4000" b="1" dirty="0">
                <a:solidFill>
                  <a:schemeClr val="tx1"/>
                </a:solidFill>
              </a:rPr>
            </a:br>
            <a:r>
              <a:rPr lang="en-029" sz="4000" b="1" dirty="0">
                <a:solidFill>
                  <a:schemeClr val="tx1"/>
                </a:solidFill>
              </a:rPr>
              <a:t>Operational</a:t>
            </a:r>
            <a:br>
              <a:rPr lang="en-029" sz="4000" b="1" dirty="0">
                <a:solidFill>
                  <a:schemeClr val="tx1"/>
                </a:solidFill>
              </a:rPr>
            </a:br>
            <a:r>
              <a:rPr lang="en-029" sz="4000" b="1" dirty="0">
                <a:solidFill>
                  <a:schemeClr val="tx1"/>
                </a:solidFill>
              </a:rPr>
              <a:t>Meteorologists</a:t>
            </a:r>
            <a:endParaRPr lang="en-US" sz="4000" b="1" i="0" kern="1200" dirty="0">
              <a:solidFill>
                <a:schemeClr val="tx1"/>
              </a:solidFill>
            </a:endParaRPr>
          </a:p>
        </p:txBody>
      </p:sp>
      <p:sp>
        <p:nvSpPr>
          <p:cNvPr id="5" name="Text Placeholder 4">
            <a:extLst>
              <a:ext uri="{FF2B5EF4-FFF2-40B4-BE49-F238E27FC236}">
                <a16:creationId xmlns="" xmlns:a16="http://schemas.microsoft.com/office/drawing/2014/main" id="{BA05C6D2-FBB4-4260-887E-C7548425BA51}"/>
              </a:ext>
            </a:extLst>
          </p:cNvPr>
          <p:cNvSpPr>
            <a:spLocks noGrp="1"/>
          </p:cNvSpPr>
          <p:nvPr>
            <p:ph type="body" idx="1"/>
          </p:nvPr>
        </p:nvSpPr>
        <p:spPr>
          <a:xfrm>
            <a:off x="6617869" y="6685695"/>
            <a:ext cx="6149227" cy="2307303"/>
          </a:xfrm>
        </p:spPr>
        <p:txBody>
          <a:bodyPr vert="horz" lIns="91440" tIns="45720" rIns="91440" bIns="45720" rtlCol="0" anchor="t">
            <a:noAutofit/>
          </a:bodyPr>
          <a:lstStyle/>
          <a:p>
            <a:pPr defTabSz="457200">
              <a:spcBef>
                <a:spcPts val="1000"/>
              </a:spcBef>
            </a:pPr>
            <a:r>
              <a:rPr lang="en-029" sz="2800" b="1" dirty="0"/>
              <a:t>Describes the underpinning skills that support the WMO Competencies that relate to the use of satellite data by operational meteorologists</a:t>
            </a:r>
            <a:endParaRPr lang="en-US" sz="2800" b="1" dirty="0"/>
          </a:p>
        </p:txBody>
      </p:sp>
    </p:spTree>
    <p:extLst>
      <p:ext uri="{BB962C8B-B14F-4D97-AF65-F5344CB8AC3E}">
        <p14:creationId xmlns:p14="http://schemas.microsoft.com/office/powerpoint/2010/main" val="218452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NextG_2.png">
            <a:extLst>
              <a:ext uri="{FF2B5EF4-FFF2-40B4-BE49-F238E27FC236}">
                <a16:creationId xmlns="" xmlns:a16="http://schemas.microsoft.com/office/drawing/2014/main" id="{9EF61F37-6C17-40CD-9541-8A04F457A3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8712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D3CD54AA-6E74-4C5E-AF66-34B84FBCED82}"/>
              </a:ext>
            </a:extLst>
          </p:cNvPr>
          <p:cNvSpPr/>
          <p:nvPr/>
        </p:nvSpPr>
        <p:spPr bwMode="auto">
          <a:xfrm rot="16200000">
            <a:off x="7604125" y="-2395537"/>
            <a:ext cx="3003550" cy="7797800"/>
          </a:xfrm>
          <a:prstGeom prst="rect">
            <a:avLst/>
          </a:prstGeom>
          <a:solidFill>
            <a:schemeClr val="tx2">
              <a:lumMod val="85000"/>
              <a:lumOff val="15000"/>
              <a:alpha val="76000"/>
            </a:schemeClr>
          </a:solidFill>
          <a:ln w="25400" cap="flat" cmpd="sng" algn="ctr">
            <a:noFill/>
            <a:prstDash val="solid"/>
            <a:round/>
            <a:headEnd type="none" w="med" len="med"/>
            <a:tailEnd type="none" w="med" len="med"/>
          </a:ln>
          <a:effectLst/>
          <a:extLst/>
        </p:spPr>
        <p:txBody>
          <a:bodyPr/>
          <a:lstStyle/>
          <a:p>
            <a:pPr algn="ctr" eaLnBrk="1" hangingPunct="1">
              <a:defRPr/>
            </a:pPr>
            <a:endParaRPr lang="en-US" sz="2400" dirty="0">
              <a:latin typeface="Cochin" charset="0"/>
              <a:ea typeface="ヒラギノ明朝 ProN W3" charset="0"/>
              <a:sym typeface="Cochin" charset="0"/>
            </a:endParaRPr>
          </a:p>
        </p:txBody>
      </p:sp>
      <p:sp>
        <p:nvSpPr>
          <p:cNvPr id="25604" name="Rectangle 3">
            <a:extLst>
              <a:ext uri="{FF2B5EF4-FFF2-40B4-BE49-F238E27FC236}">
                <a16:creationId xmlns="" xmlns:a16="http://schemas.microsoft.com/office/drawing/2014/main" id="{B75F6480-1B4E-4D0C-BABA-A832612D4210}"/>
              </a:ext>
            </a:extLst>
          </p:cNvPr>
          <p:cNvSpPr>
            <a:spLocks noGrp="1" noChangeArrowheads="1"/>
          </p:cNvSpPr>
          <p:nvPr>
            <p:ph sz="half" idx="1"/>
          </p:nvPr>
        </p:nvSpPr>
        <p:spPr bwMode="auto">
          <a:xfrm>
            <a:off x="8707438" y="3005138"/>
            <a:ext cx="4260850" cy="6748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9400" tIns="279400" rIns="279400" bIns="279400" numCol="1" anchor="t" anchorCtr="0" compatLnSpc="1">
            <a:prstTxWarp prst="textNoShape">
              <a:avLst/>
            </a:prstTxWarp>
          </a:bodyPr>
          <a:lstStyle/>
          <a:p>
            <a:pPr marL="266700" indent="12700" algn="l">
              <a:spcBef>
                <a:spcPts val="3000"/>
              </a:spcBef>
            </a:pPr>
            <a:r>
              <a:rPr lang="en-US" altLang="en-US" sz="2400" dirty="0">
                <a:solidFill>
                  <a:schemeClr val="tx1"/>
                </a:solidFill>
                <a:latin typeface="Optima" pitchFamily="2" charset="0"/>
              </a:rPr>
              <a:t>Himawari-8/9 Satellite Analysis using SATAID – by JMA</a:t>
            </a:r>
          </a:p>
          <a:p>
            <a:pPr marL="266700" indent="12700" algn="l">
              <a:spcBef>
                <a:spcPts val="3000"/>
              </a:spcBef>
            </a:pPr>
            <a:r>
              <a:rPr lang="en-US" altLang="en-US" sz="2400" dirty="0">
                <a:solidFill>
                  <a:schemeClr val="tx1"/>
                </a:solidFill>
                <a:latin typeface="Optima" pitchFamily="2" charset="0"/>
              </a:rPr>
              <a:t>GOES-R workshops – by NOAA</a:t>
            </a:r>
          </a:p>
          <a:p>
            <a:pPr marL="266700" indent="12700" algn="l">
              <a:spcBef>
                <a:spcPts val="3000"/>
              </a:spcBef>
            </a:pPr>
            <a:r>
              <a:rPr lang="en-US" altLang="en-US" sz="2400" dirty="0">
                <a:solidFill>
                  <a:schemeClr val="tx1"/>
                </a:solidFill>
                <a:latin typeface="Optima" pitchFamily="2" charset="0"/>
              </a:rPr>
              <a:t>Next generation of satellites – by KMA</a:t>
            </a:r>
          </a:p>
          <a:p>
            <a:pPr marL="266700" indent="12700" algn="l">
              <a:spcBef>
                <a:spcPts val="3000"/>
              </a:spcBef>
            </a:pPr>
            <a:r>
              <a:rPr lang="en-US" altLang="en-US" sz="2400" dirty="0">
                <a:solidFill>
                  <a:schemeClr val="tx1"/>
                </a:solidFill>
                <a:latin typeface="Optima" pitchFamily="2" charset="0"/>
              </a:rPr>
              <a:t>Event Week on MTG-I Satellite – by EUMETSAT</a:t>
            </a:r>
          </a:p>
          <a:p>
            <a:pPr marL="266700" indent="12700" algn="l">
              <a:spcBef>
                <a:spcPts val="3000"/>
              </a:spcBef>
            </a:pPr>
            <a:r>
              <a:rPr lang="en-US" altLang="en-US" sz="2400" dirty="0">
                <a:solidFill>
                  <a:schemeClr val="tx1"/>
                </a:solidFill>
                <a:latin typeface="Optima" pitchFamily="2" charset="0"/>
              </a:rPr>
              <a:t>FY4 Satellite Products – by CMA</a:t>
            </a:r>
          </a:p>
        </p:txBody>
      </p:sp>
      <p:sp>
        <p:nvSpPr>
          <p:cNvPr id="25605" name="Rectangle 2">
            <a:extLst>
              <a:ext uri="{FF2B5EF4-FFF2-40B4-BE49-F238E27FC236}">
                <a16:creationId xmlns="" xmlns:a16="http://schemas.microsoft.com/office/drawing/2014/main" id="{A6127328-88AC-4B59-B8EA-70951CF6444E}"/>
              </a:ext>
            </a:extLst>
          </p:cNvPr>
          <p:cNvSpPr>
            <a:spLocks noChangeArrowheads="1"/>
          </p:cNvSpPr>
          <p:nvPr/>
        </p:nvSpPr>
        <p:spPr bwMode="auto">
          <a:xfrm>
            <a:off x="5576888" y="658813"/>
            <a:ext cx="7058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a:solidFill>
                  <a:srgbClr val="000000"/>
                </a:solidFill>
                <a:latin typeface="Cochin" pitchFamily="2" charset="0"/>
                <a:ea typeface="ヒラギノ明朝 ProN W3" pitchFamily="2" charset="-128"/>
                <a:sym typeface="Cochin" pitchFamily="2" charset="0"/>
              </a:defRPr>
            </a:lvl1pPr>
            <a:lvl2pPr marL="742950" indent="-285750">
              <a:defRPr sz="3800">
                <a:solidFill>
                  <a:srgbClr val="000000"/>
                </a:solidFill>
                <a:latin typeface="Cochin" pitchFamily="2" charset="0"/>
                <a:ea typeface="ヒラギノ明朝 ProN W3" pitchFamily="2" charset="-128"/>
                <a:sym typeface="Cochin" pitchFamily="2" charset="0"/>
              </a:defRPr>
            </a:lvl2pPr>
            <a:lvl3pPr marL="1143000" indent="-228600">
              <a:defRPr sz="3800">
                <a:solidFill>
                  <a:srgbClr val="000000"/>
                </a:solidFill>
                <a:latin typeface="Cochin" pitchFamily="2" charset="0"/>
                <a:ea typeface="ヒラギノ明朝 ProN W3" pitchFamily="2" charset="-128"/>
                <a:sym typeface="Cochin" pitchFamily="2" charset="0"/>
              </a:defRPr>
            </a:lvl3pPr>
            <a:lvl4pPr marL="1600200" indent="-228600">
              <a:defRPr sz="3800">
                <a:solidFill>
                  <a:srgbClr val="000000"/>
                </a:solidFill>
                <a:latin typeface="Cochin" pitchFamily="2" charset="0"/>
                <a:ea typeface="ヒラギノ明朝 ProN W3" pitchFamily="2" charset="-128"/>
                <a:sym typeface="Cochin" pitchFamily="2" charset="0"/>
              </a:defRPr>
            </a:lvl4pPr>
            <a:lvl5pPr marL="2057400" indent="-228600">
              <a:defRPr sz="3800">
                <a:solidFill>
                  <a:srgbClr val="000000"/>
                </a:solidFill>
                <a:latin typeface="Cochin" pitchFamily="2" charset="0"/>
                <a:ea typeface="ヒラギノ明朝 ProN W3" pitchFamily="2" charset="-128"/>
                <a:sym typeface="Cochin" pitchFamily="2" charset="0"/>
              </a:defRPr>
            </a:lvl5pPr>
            <a:lvl6pPr marL="25146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6pPr>
            <a:lvl7pPr marL="29718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7pPr>
            <a:lvl8pPr marL="34290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8pPr>
            <a:lvl9pPr marL="3886200" indent="-228600" eaLnBrk="0" fontAlgn="base" hangingPunct="0">
              <a:spcBef>
                <a:spcPct val="0"/>
              </a:spcBef>
              <a:spcAft>
                <a:spcPct val="0"/>
              </a:spcAft>
              <a:defRPr sz="3800">
                <a:solidFill>
                  <a:srgbClr val="000000"/>
                </a:solidFill>
                <a:latin typeface="Cochin" pitchFamily="2" charset="0"/>
                <a:ea typeface="ヒラギノ明朝 ProN W3" pitchFamily="2" charset="-128"/>
                <a:sym typeface="Cochin" pitchFamily="2" charset="0"/>
              </a:defRPr>
            </a:lvl9pPr>
          </a:lstStyle>
          <a:p>
            <a:pPr algn="r" eaLnBrk="1" hangingPunct="1"/>
            <a:r>
              <a:rPr lang="en-GB" altLang="en-US" sz="3200" dirty="0">
                <a:solidFill>
                  <a:srgbClr val="FFFBF2"/>
                </a:solidFill>
                <a:latin typeface="Optima" pitchFamily="2" charset="0"/>
              </a:rPr>
              <a:t>A good number of courses offered in 2016 included the preparation of users for the new generation of satellites </a:t>
            </a:r>
            <a:endParaRPr lang="en-US" altLang="en-US" sz="3200" dirty="0">
              <a:solidFill>
                <a:srgbClr val="FFFBF2"/>
              </a:solidFill>
              <a:latin typeface="Optima"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Principal</a:t>
            </a:r>
            <a:br>
              <a:rPr lang="en-029" dirty="0" smtClean="0"/>
            </a:br>
            <a:r>
              <a:rPr lang="en-029" dirty="0" smtClean="0"/>
              <a:t>Training Needs</a:t>
            </a:r>
            <a:endParaRPr lang="en-029" dirty="0"/>
          </a:p>
        </p:txBody>
      </p:sp>
      <p:sp>
        <p:nvSpPr>
          <p:cNvPr id="3" name="Text Placeholder 2"/>
          <p:cNvSpPr>
            <a:spLocks noGrp="1"/>
          </p:cNvSpPr>
          <p:nvPr>
            <p:ph type="body" idx="1"/>
          </p:nvPr>
        </p:nvSpPr>
        <p:spPr>
          <a:xfrm>
            <a:off x="6862441" y="3210792"/>
            <a:ext cx="5976664" cy="4295600"/>
          </a:xfrm>
        </p:spPr>
        <p:txBody>
          <a:bodyPr>
            <a:normAutofit/>
          </a:bodyPr>
          <a:lstStyle/>
          <a:p>
            <a:r>
              <a:rPr lang="en-029" cap="none" dirty="0">
                <a:latin typeface="Comic Sans MS" panose="030F0702030302020204" pitchFamily="66" charset="0"/>
              </a:rPr>
              <a:t>1. The use and interpretation of satellite data and imagery; </a:t>
            </a:r>
          </a:p>
          <a:p>
            <a:r>
              <a:rPr lang="en-029" cap="none" dirty="0">
                <a:latin typeface="Comic Sans MS" panose="030F0702030302020204" pitchFamily="66" charset="0"/>
              </a:rPr>
              <a:t>2. The deployment and maintenance of satellite data ingest systems; </a:t>
            </a:r>
          </a:p>
          <a:p>
            <a:r>
              <a:rPr lang="en-029" cap="none" dirty="0">
                <a:latin typeface="Comic Sans MS" panose="030F0702030302020204" pitchFamily="66" charset="0"/>
              </a:rPr>
              <a:t>3. In Information Technology as it pertains to satellite data ingest systems. </a:t>
            </a:r>
          </a:p>
          <a:p>
            <a:endParaRPr lang="en-029" dirty="0">
              <a:latin typeface="Comic Sans MS" panose="030F0702030302020204" pitchFamily="66" charset="0"/>
            </a:endParaRPr>
          </a:p>
        </p:txBody>
      </p:sp>
    </p:spTree>
    <p:extLst>
      <p:ext uri="{BB962C8B-B14F-4D97-AF65-F5344CB8AC3E}">
        <p14:creationId xmlns:p14="http://schemas.microsoft.com/office/powerpoint/2010/main" val="39257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29031D-6974-42D2-BD17-ED9A2DFE5889}"/>
              </a:ext>
            </a:extLst>
          </p:cNvPr>
          <p:cNvPicPr>
            <a:picLocks noChangeAspect="1"/>
          </p:cNvPicPr>
          <p:nvPr/>
        </p:nvPicPr>
        <p:blipFill rotWithShape="1">
          <a:blip r:embed="rId3"/>
          <a:srcRect l="7919" t="8657" r="9579" b="11609"/>
          <a:stretch/>
        </p:blipFill>
        <p:spPr>
          <a:xfrm>
            <a:off x="7443501" y="6721957"/>
            <a:ext cx="5576727" cy="3031643"/>
          </a:xfrm>
          <a:prstGeom prst="rect">
            <a:avLst/>
          </a:prstGeom>
        </p:spPr>
      </p:pic>
      <p:pic>
        <p:nvPicPr>
          <p:cNvPr id="5" name="Picture 5">
            <a:extLst>
              <a:ext uri="{FF2B5EF4-FFF2-40B4-BE49-F238E27FC236}">
                <a16:creationId xmlns="" xmlns:a16="http://schemas.microsoft.com/office/drawing/2014/main" id="{444D5736-1F87-4D83-B9A5-105E2BE64C7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8025" r="1256" b="5595"/>
          <a:stretch>
            <a:fillRect/>
          </a:stretch>
        </p:blipFill>
        <p:spPr bwMode="auto">
          <a:xfrm>
            <a:off x="309712" y="3149689"/>
            <a:ext cx="8086576" cy="381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2153B398-F6D6-4FDA-80ED-4FB07500601B}"/>
              </a:ext>
            </a:extLst>
          </p:cNvPr>
          <p:cNvSpPr>
            <a:spLocks noGrp="1"/>
          </p:cNvSpPr>
          <p:nvPr>
            <p:ph type="title"/>
          </p:nvPr>
        </p:nvSpPr>
        <p:spPr>
          <a:xfrm>
            <a:off x="1317824" y="1204392"/>
            <a:ext cx="9598175" cy="1009586"/>
          </a:xfrm>
        </p:spPr>
        <p:txBody>
          <a:bodyPr/>
          <a:lstStyle/>
          <a:p>
            <a:r>
              <a:rPr lang="en-029" b="1" dirty="0" smtClean="0"/>
              <a:t>NOAA CIRA Satellite </a:t>
            </a:r>
            <a:r>
              <a:rPr lang="en-029" b="1" dirty="0"/>
              <a:t>Foundation Course for GOES-16 (SatFC-G)</a:t>
            </a:r>
          </a:p>
        </p:txBody>
      </p:sp>
      <p:pic>
        <p:nvPicPr>
          <p:cNvPr id="4" name="Picture 3">
            <a:extLst>
              <a:ext uri="{FF2B5EF4-FFF2-40B4-BE49-F238E27FC236}">
                <a16:creationId xmlns="" xmlns:a16="http://schemas.microsoft.com/office/drawing/2014/main" id="{33D880F4-DB99-4A61-8D23-CF8C030BB284}"/>
              </a:ext>
            </a:extLst>
          </p:cNvPr>
          <p:cNvPicPr>
            <a:picLocks noChangeAspect="1"/>
          </p:cNvPicPr>
          <p:nvPr/>
        </p:nvPicPr>
        <p:blipFill rotWithShape="1">
          <a:blip r:embed="rId5"/>
          <a:srcRect t="9641" r="1274" b="11656"/>
          <a:stretch/>
        </p:blipFill>
        <p:spPr>
          <a:xfrm>
            <a:off x="309712" y="6815901"/>
            <a:ext cx="6862440" cy="2937699"/>
          </a:xfrm>
          <a:prstGeom prst="rect">
            <a:avLst/>
          </a:prstGeom>
        </p:spPr>
      </p:pic>
      <p:sp>
        <p:nvSpPr>
          <p:cNvPr id="6" name="TextBox 5">
            <a:extLst>
              <a:ext uri="{FF2B5EF4-FFF2-40B4-BE49-F238E27FC236}">
                <a16:creationId xmlns="" xmlns:a16="http://schemas.microsoft.com/office/drawing/2014/main" id="{B4EDAFB5-53B7-47D1-A6EE-5C56488F9F7A}"/>
              </a:ext>
            </a:extLst>
          </p:cNvPr>
          <p:cNvSpPr txBox="1"/>
          <p:nvPr/>
        </p:nvSpPr>
        <p:spPr>
          <a:xfrm>
            <a:off x="9454728" y="8130861"/>
            <a:ext cx="2016224" cy="307777"/>
          </a:xfrm>
          <a:prstGeom prst="rect">
            <a:avLst/>
          </a:prstGeom>
          <a:solidFill>
            <a:srgbClr val="FFFFFF"/>
          </a:solidFill>
        </p:spPr>
        <p:txBody>
          <a:bodyPr wrap="square" rtlCol="0">
            <a:spAutoFit/>
          </a:bodyPr>
          <a:lstStyle/>
          <a:p>
            <a:r>
              <a:rPr lang="en-029" sz="1400" b="1" dirty="0">
                <a:latin typeface="Bookman Old Style" panose="02050604050505020204" pitchFamily="18" charset="0"/>
              </a:rPr>
              <a:t>  John Doe</a:t>
            </a:r>
          </a:p>
        </p:txBody>
      </p:sp>
      <p:pic>
        <p:nvPicPr>
          <p:cNvPr id="7" name="Picture 6">
            <a:extLst>
              <a:ext uri="{FF2B5EF4-FFF2-40B4-BE49-F238E27FC236}">
                <a16:creationId xmlns="" xmlns:a16="http://schemas.microsoft.com/office/drawing/2014/main" id="{C48EC096-2787-448A-9411-A2544C216E0B}"/>
              </a:ext>
            </a:extLst>
          </p:cNvPr>
          <p:cNvPicPr>
            <a:picLocks noChangeAspect="1"/>
          </p:cNvPicPr>
          <p:nvPr/>
        </p:nvPicPr>
        <p:blipFill rotWithShape="1">
          <a:blip r:embed="rId6"/>
          <a:srcRect t="8657" b="12594"/>
          <a:stretch/>
        </p:blipFill>
        <p:spPr>
          <a:xfrm>
            <a:off x="8161040" y="3897497"/>
            <a:ext cx="4846216" cy="28083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Himawari-8.png">
            <a:extLst>
              <a:ext uri="{FF2B5EF4-FFF2-40B4-BE49-F238E27FC236}">
                <a16:creationId xmlns="" xmlns:a16="http://schemas.microsoft.com/office/drawing/2014/main" id="{266AEA18-9D88-4659-B018-1039777AB6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E55C9974-8AE1-4969-BAF9-A7B902841FD1}"/>
              </a:ext>
            </a:extLst>
          </p:cNvPr>
          <p:cNvSpPr/>
          <p:nvPr/>
        </p:nvSpPr>
        <p:spPr bwMode="auto">
          <a:xfrm>
            <a:off x="0" y="0"/>
            <a:ext cx="5926138" cy="9772650"/>
          </a:xfrm>
          <a:prstGeom prst="rect">
            <a:avLst/>
          </a:prstGeom>
          <a:solidFill>
            <a:schemeClr val="tx2">
              <a:lumMod val="85000"/>
              <a:lumOff val="15000"/>
              <a:alpha val="87000"/>
            </a:schemeClr>
          </a:solidFill>
          <a:ln w="25400" cap="flat" cmpd="sng" algn="ctr">
            <a:noFill/>
            <a:prstDash val="solid"/>
            <a:round/>
            <a:headEnd type="none" w="med" len="med"/>
            <a:tailEnd type="none" w="med" len="med"/>
          </a:ln>
          <a:effectLst/>
          <a:extLst/>
        </p:spPr>
        <p:txBody>
          <a:bodyPr/>
          <a:lstStyle/>
          <a:p>
            <a:pPr algn="ctr" eaLnBrk="1" hangingPunct="1">
              <a:defRPr/>
            </a:pPr>
            <a:endParaRPr lang="en-US" sz="2400" dirty="0">
              <a:latin typeface="Cochin" charset="0"/>
              <a:ea typeface="ヒラギノ明朝 ProN W3" charset="0"/>
              <a:sym typeface="Cochin" charset="0"/>
            </a:endParaRPr>
          </a:p>
        </p:txBody>
      </p:sp>
      <p:sp>
        <p:nvSpPr>
          <p:cNvPr id="16" name="Rectangle 3">
            <a:extLst>
              <a:ext uri="{FF2B5EF4-FFF2-40B4-BE49-F238E27FC236}">
                <a16:creationId xmlns="" xmlns:a16="http://schemas.microsoft.com/office/drawing/2014/main" id="{F1637E44-6B76-4B45-AFD2-AF87522B36A4}"/>
              </a:ext>
            </a:extLst>
          </p:cNvPr>
          <p:cNvSpPr>
            <a:spLocks noGrp="1" noChangeArrowheads="1"/>
          </p:cNvSpPr>
          <p:nvPr>
            <p:ph sz="half" idx="1"/>
          </p:nvPr>
        </p:nvSpPr>
        <p:spPr>
          <a:xfrm>
            <a:off x="0" y="0"/>
            <a:ext cx="5494338" cy="9753600"/>
          </a:xfrm>
        </p:spPr>
        <p:txBody>
          <a:bodyPr lIns="279400" tIns="279400" rIns="279400" bIns="279400"/>
          <a:lstStyle/>
          <a:p>
            <a:pPr marL="0" indent="0" algn="l" eaLnBrk="1" hangingPunct="1">
              <a:defRPr/>
            </a:pPr>
            <a:endParaRPr lang="en-US" sz="3200" b="1" dirty="0">
              <a:solidFill>
                <a:schemeClr val="tx1"/>
              </a:solidFill>
              <a:latin typeface="Optima"/>
              <a:cs typeface="Optima"/>
              <a:sym typeface="Copperplate" charset="0"/>
            </a:endParaRPr>
          </a:p>
          <a:p>
            <a:pPr marL="266700" indent="12700" algn="l" eaLnBrk="1" hangingPunct="1">
              <a:defRPr/>
            </a:pPr>
            <a:r>
              <a:rPr lang="en-US" sz="4000" dirty="0">
                <a:solidFill>
                  <a:srgbClr val="FFFFFF"/>
                </a:solidFill>
                <a:latin typeface="Optima"/>
                <a:cs typeface="Optima"/>
                <a:sym typeface="Copperplate" charset="0"/>
              </a:rPr>
              <a:t>Himawari-8 Training Campaign</a:t>
            </a:r>
          </a:p>
          <a:p>
            <a:pPr marL="266700" indent="12700" eaLnBrk="1" hangingPunct="1">
              <a:defRPr/>
            </a:pPr>
            <a:endParaRPr lang="en-US" sz="1200" dirty="0">
              <a:solidFill>
                <a:srgbClr val="FFFFFF"/>
              </a:solidFill>
              <a:latin typeface="Optima"/>
              <a:cs typeface="Optima"/>
              <a:sym typeface="Copperplate" charset="0"/>
            </a:endParaRPr>
          </a:p>
          <a:p>
            <a:pPr marL="266700" indent="12700" algn="l">
              <a:spcBef>
                <a:spcPts val="600"/>
              </a:spcBef>
              <a:defRPr/>
            </a:pPr>
            <a:endParaRPr lang="en-US" sz="2600" b="1" dirty="0">
              <a:solidFill>
                <a:srgbClr val="FFFFFF"/>
              </a:solidFill>
              <a:latin typeface="Optima"/>
              <a:cs typeface="Optima"/>
              <a:sym typeface="Copperplate" charset="0"/>
            </a:endParaRPr>
          </a:p>
          <a:p>
            <a:pPr marL="266700" indent="12700" algn="l">
              <a:spcBef>
                <a:spcPts val="1200"/>
              </a:spcBef>
              <a:defRPr/>
            </a:pPr>
            <a:r>
              <a:rPr lang="en-US" dirty="0">
                <a:solidFill>
                  <a:srgbClr val="FFFFFF"/>
                </a:solidFill>
                <a:latin typeface="Optima"/>
                <a:cs typeface="Optima"/>
                <a:sym typeface="Copperplate" charset="0"/>
              </a:rPr>
              <a:t>Started in January 2015 </a:t>
            </a:r>
          </a:p>
          <a:p>
            <a:pPr marL="266700" indent="12700" algn="l">
              <a:spcBef>
                <a:spcPts val="1200"/>
              </a:spcBef>
              <a:spcAft>
                <a:spcPts val="1800"/>
              </a:spcAft>
              <a:defRPr/>
            </a:pPr>
            <a:r>
              <a:rPr lang="en-US" dirty="0">
                <a:solidFill>
                  <a:srgbClr val="FFFFFF"/>
                </a:solidFill>
                <a:latin typeface="Optima"/>
                <a:cs typeface="Optima"/>
                <a:sym typeface="Copperplate" charset="0"/>
              </a:rPr>
              <a:t>Organized by CoE Australia</a:t>
            </a:r>
          </a:p>
          <a:p>
            <a:pPr marL="266700" indent="12700" algn="l">
              <a:spcBef>
                <a:spcPts val="1200"/>
              </a:spcBef>
              <a:defRPr/>
            </a:pPr>
            <a:endParaRPr lang="en-US" sz="2600" dirty="0">
              <a:solidFill>
                <a:srgbClr val="FFFFFF"/>
              </a:solidFill>
              <a:latin typeface="Optima"/>
              <a:cs typeface="Optima"/>
              <a:sym typeface="Copperplate" charset="0"/>
            </a:endParaRPr>
          </a:p>
          <a:p>
            <a:pPr marL="266700" indent="12700" algn="l">
              <a:spcBef>
                <a:spcPts val="1200"/>
              </a:spcBef>
              <a:defRPr/>
            </a:pPr>
            <a:endParaRPr lang="en-US" sz="2600" dirty="0">
              <a:solidFill>
                <a:srgbClr val="FFFFFF"/>
              </a:solidFill>
              <a:latin typeface="Optima"/>
              <a:cs typeface="Optima"/>
              <a:sym typeface="Copperplate" charset="0"/>
            </a:endParaRPr>
          </a:p>
          <a:p>
            <a:pPr marL="266700" indent="12700" algn="l">
              <a:spcBef>
                <a:spcPts val="1200"/>
              </a:spcBef>
              <a:defRPr/>
            </a:pPr>
            <a:r>
              <a:rPr lang="en-US" sz="4000" dirty="0">
                <a:solidFill>
                  <a:srgbClr val="FFFFFF"/>
                </a:solidFill>
                <a:latin typeface="Optima"/>
                <a:cs typeface="Optima"/>
                <a:sym typeface="Copperplate" charset="0"/>
              </a:rPr>
              <a:t>A</a:t>
            </a:r>
            <a:r>
              <a:rPr lang="en-US" dirty="0">
                <a:solidFill>
                  <a:srgbClr val="FFFFFF"/>
                </a:solidFill>
                <a:latin typeface="Optima"/>
                <a:cs typeface="Optima"/>
                <a:sym typeface="Copperplate" charset="0"/>
              </a:rPr>
              <a:t> considerable amount of training resources has been produced and it is available at the CoE Website</a:t>
            </a:r>
          </a:p>
        </p:txBody>
      </p:sp>
      <p:sp>
        <p:nvSpPr>
          <p:cNvPr id="6" name="テキスト ボックス 30">
            <a:extLst>
              <a:ext uri="{FF2B5EF4-FFF2-40B4-BE49-F238E27FC236}">
                <a16:creationId xmlns="" xmlns:a16="http://schemas.microsoft.com/office/drawing/2014/main" id="{F5702AA5-2897-4E22-9009-92A505C950F3}"/>
              </a:ext>
            </a:extLst>
          </p:cNvPr>
          <p:cNvSpPr txBox="1"/>
          <p:nvPr/>
        </p:nvSpPr>
        <p:spPr>
          <a:xfrm>
            <a:off x="7942263" y="9525"/>
            <a:ext cx="5062537" cy="369888"/>
          </a:xfrm>
          <a:prstGeom prst="rect">
            <a:avLst/>
          </a:prstGeom>
          <a:solidFill>
            <a:schemeClr val="bg1">
              <a:alpha val="44000"/>
            </a:schemeClr>
          </a:solidFill>
          <a:ln>
            <a:solidFill>
              <a:schemeClr val="tx1"/>
            </a:solidFill>
          </a:ln>
        </p:spPr>
        <p:txBody>
          <a:bodyPr>
            <a:spAutoFit/>
          </a:bodyPr>
          <a:lstStyle/>
          <a:p>
            <a:pPr algn="r" eaLnBrk="1" hangingPunct="1">
              <a:defRPr/>
            </a:pPr>
            <a:r>
              <a:rPr lang="en-US" altLang="ja-JP" sz="1800" dirty="0">
                <a:solidFill>
                  <a:srgbClr val="FFFF00"/>
                </a:solidFill>
                <a:effectLst>
                  <a:outerShdw blurRad="38100" dist="38100" dir="2700000" algn="tl">
                    <a:srgbClr val="000000">
                      <a:alpha val="43137"/>
                    </a:srgbClr>
                  </a:outerShdw>
                </a:effectLst>
                <a:latin typeface="Cochin" charset="0"/>
                <a:ea typeface="ヒラギノ明朝 ProN W3" charset="0"/>
                <a:sym typeface="Cochin" charset="0"/>
              </a:rPr>
              <a:t>Himawari-8 Natural Colors 2015-02-13 04:05UTC</a:t>
            </a:r>
            <a:endParaRPr lang="ja-JP" altLang="en-US" sz="1800" dirty="0">
              <a:solidFill>
                <a:srgbClr val="FFFF00"/>
              </a:solidFill>
              <a:effectLst>
                <a:outerShdw blurRad="38100" dist="38100" dir="2700000" algn="tl">
                  <a:srgbClr val="000000">
                    <a:alpha val="43137"/>
                  </a:srgbClr>
                </a:outerShdw>
              </a:effectLst>
              <a:latin typeface="Cochin" charset="0"/>
              <a:ea typeface="ヒラギノ明朝 ProN W3" charset="0"/>
              <a:sym typeface="Cochin"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14960</TotalTime>
  <Pages>0</Pages>
  <Words>1040</Words>
  <Characters>0</Characters>
  <Application>Microsoft Macintosh PowerPoint</Application>
  <PresentationFormat>Custom</PresentationFormat>
  <Lines>0</Lines>
  <Paragraphs>94</Paragraphs>
  <Slides>15</Slides>
  <Notes>11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15</vt:i4>
      </vt:variant>
    </vt:vector>
  </HeadingPairs>
  <TitlesOfParts>
    <vt:vector size="32" baseType="lpstr">
      <vt:lpstr>Baskerville Old Face</vt:lpstr>
      <vt:lpstr>Book Antiqua</vt:lpstr>
      <vt:lpstr>Bookman Old Style</vt:lpstr>
      <vt:lpstr>Century Gothic</vt:lpstr>
      <vt:lpstr>Cochin</vt:lpstr>
      <vt:lpstr>Comic Sans MS</vt:lpstr>
      <vt:lpstr>Copperplate</vt:lpstr>
      <vt:lpstr>MS PGothic</vt:lpstr>
      <vt:lpstr>ＭＳ Ｐゴシック</vt:lpstr>
      <vt:lpstr>Optima</vt:lpstr>
      <vt:lpstr>Verdana</vt:lpstr>
      <vt:lpstr>Wingdings 3</vt:lpstr>
      <vt:lpstr>ヒラギノ明朝 ProN W3</vt:lpstr>
      <vt:lpstr>Arial</vt:lpstr>
      <vt:lpstr>Calibri</vt:lpstr>
      <vt:lpstr>Custom Design</vt:lpstr>
      <vt:lpstr>Ion Boardroom</vt:lpstr>
      <vt:lpstr>Training for Next Generation Environmental Satellites   </vt:lpstr>
      <vt:lpstr> </vt:lpstr>
      <vt:lpstr>PowerPoint Presentation</vt:lpstr>
      <vt:lpstr>PowerPoint Presentation</vt:lpstr>
      <vt:lpstr>Satellite Skills and Knowledge for Operational Meteorologists</vt:lpstr>
      <vt:lpstr>PowerPoint Presentation</vt:lpstr>
      <vt:lpstr>Principal Training Needs</vt:lpstr>
      <vt:lpstr>NOAA CIRA Satellite Foundation Course for GOES-16 (SatFC-G)</vt:lpstr>
      <vt:lpstr>PowerPoint Presentation</vt:lpstr>
      <vt:lpstr>National Himawari-8 Training Campaign - Phase 2</vt:lpstr>
      <vt:lpstr>PowerPoint Presentation</vt:lpstr>
      <vt:lpstr>PowerPoint Presentation</vt:lpstr>
      <vt:lpstr>PowerPoint Presentation</vt:lpstr>
      <vt:lpstr>Regional and Global  Events advertised in the Online Calendar</vt:lpstr>
      <vt:lpstr>PowerPoint Presentation</vt:lpstr>
    </vt:vector>
  </TitlesOfParts>
  <Company>VLab</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IPET-SUP-2 Slides</dc:title>
  <dc:creator>LV</dc:creator>
  <cp:lastModifiedBy>Patrick Parrish</cp:lastModifiedBy>
  <cp:revision>378</cp:revision>
  <cp:lastPrinted>2017-05-02T16:55:09Z</cp:lastPrinted>
  <dcterms:modified xsi:type="dcterms:W3CDTF">2017-10-22T13:07:54Z</dcterms:modified>
</cp:coreProperties>
</file>