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744" r:id="rId2"/>
    <p:sldMasterId id="2147483784" r:id="rId3"/>
  </p:sldMasterIdLst>
  <p:notesMasterIdLst>
    <p:notesMasterId r:id="rId21"/>
  </p:notesMasterIdLst>
  <p:sldIdLst>
    <p:sldId id="334" r:id="rId4"/>
    <p:sldId id="337" r:id="rId5"/>
    <p:sldId id="342" r:id="rId6"/>
    <p:sldId id="352" r:id="rId7"/>
    <p:sldId id="344" r:id="rId8"/>
    <p:sldId id="345" r:id="rId9"/>
    <p:sldId id="338" r:id="rId10"/>
    <p:sldId id="350" r:id="rId11"/>
    <p:sldId id="351" r:id="rId12"/>
    <p:sldId id="346" r:id="rId13"/>
    <p:sldId id="339" r:id="rId14"/>
    <p:sldId id="347" r:id="rId15"/>
    <p:sldId id="348" r:id="rId16"/>
    <p:sldId id="340" r:id="rId17"/>
    <p:sldId id="341" r:id="rId18"/>
    <p:sldId id="353" r:id="rId19"/>
    <p:sldId id="335" r:id="rId20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1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1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BDBDB"/>
          </a:solidFill>
        </a:fill>
      </a:tcStyle>
    </a:wholeTbl>
    <a:band2H>
      <a:tcTxStyle/>
      <a:tcStyle>
        <a:tcBdr/>
        <a:fill>
          <a:solidFill>
            <a:srgbClr val="EEEEEE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CCCDA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5847" autoAdjust="0"/>
  </p:normalViewPr>
  <p:slideViewPr>
    <p:cSldViewPr>
      <p:cViewPr>
        <p:scale>
          <a:sx n="70" d="100"/>
          <a:sy n="70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hyperlink" Target="http://www.wmo.int/pages/governance/policy/tech_regu_en.html" TargetMode="Externa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hyperlink" Target="http://www.wmo.int/pages/governance/policy/tech_regu_en.html" TargetMode="Externa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hyperlink" Target="http://www.wmo.int/pages/governance/policy/tech_regu_en.html" TargetMode="External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hyperlink" Target="http://www.wmo.int/pages/governance/policy/tech_regu_en.html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78B302-41D5-4604-9328-357B0D853CBE}" type="doc">
      <dgm:prSet loTypeId="urn:microsoft.com/office/officeart/2005/8/layout/pyramid1" loCatId="pyramid" qsTypeId="urn:microsoft.com/office/officeart/2005/8/quickstyle/simple1" qsCatId="simple" csTypeId="urn:microsoft.com/office/officeart/2005/8/colors/accent6_3" csCatId="accent6" phldr="1"/>
      <dgm:spPr/>
    </dgm:pt>
    <dgm:pt modelId="{F98076F7-4B4A-4038-AC93-2F0F38A9CA1D}">
      <dgm:prSet phldrT="[Text]" custT="1"/>
      <dgm:spPr>
        <a:solidFill>
          <a:srgbClr val="C00000"/>
        </a:solidFill>
      </dgm:spPr>
      <dgm:t>
        <a:bodyPr/>
        <a:lstStyle/>
        <a:p>
          <a:pPr>
            <a:lnSpc>
              <a:spcPct val="90000"/>
            </a:lnSpc>
            <a:spcAft>
              <a:spcPct val="35000"/>
            </a:spcAft>
          </a:pPr>
          <a:endParaRPr lang="en-US" sz="3200" dirty="0" smtClean="0"/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3200" b="1" dirty="0" smtClean="0">
              <a:solidFill>
                <a:schemeClr val="bg1"/>
              </a:solidFill>
              <a:hlinkClick xmlns:r="http://schemas.openxmlformats.org/officeDocument/2006/relationships" r:id="rId1"/>
            </a:rPr>
            <a:t>RTs</a:t>
          </a:r>
        </a:p>
        <a:p>
          <a:pPr>
            <a:lnSpc>
              <a:spcPct val="100000"/>
            </a:lnSpc>
            <a:spcAft>
              <a:spcPct val="35000"/>
            </a:spcAft>
          </a:pPr>
          <a:r>
            <a:rPr lang="en-US" sz="2000" b="1" dirty="0" smtClean="0">
              <a:solidFill>
                <a:schemeClr val="bg1"/>
              </a:solidFill>
              <a:hlinkClick xmlns:r="http://schemas.openxmlformats.org/officeDocument/2006/relationships" r:id="rId1"/>
            </a:rPr>
            <a:t>(Vol. I – IV)</a:t>
          </a:r>
          <a:endParaRPr lang="fr-FR" sz="2000" b="1" dirty="0">
            <a:solidFill>
              <a:schemeClr val="bg1"/>
            </a:solidFill>
          </a:endParaRPr>
        </a:p>
      </dgm:t>
    </dgm:pt>
    <dgm:pt modelId="{CD3BD67C-91D7-428E-B51D-A95760B7BF6A}" type="parTrans" cxnId="{619DDCDB-E047-4E50-8DB2-999E5E5BC5DE}">
      <dgm:prSet/>
      <dgm:spPr/>
      <dgm:t>
        <a:bodyPr/>
        <a:lstStyle/>
        <a:p>
          <a:endParaRPr lang="fr-FR"/>
        </a:p>
      </dgm:t>
    </dgm:pt>
    <dgm:pt modelId="{12DB3903-89E8-47C2-93A3-28B2398F081F}" type="sibTrans" cxnId="{619DDCDB-E047-4E50-8DB2-999E5E5BC5DE}">
      <dgm:prSet/>
      <dgm:spPr/>
      <dgm:t>
        <a:bodyPr/>
        <a:lstStyle/>
        <a:p>
          <a:endParaRPr lang="fr-FR"/>
        </a:p>
      </dgm:t>
    </dgm:pt>
    <dgm:pt modelId="{EE88E2B4-8C1A-4879-9DF6-90A60ACA3DB1}">
      <dgm:prSet phldrT="[Text]" custT="1"/>
      <dgm:spPr>
        <a:solidFill>
          <a:srgbClr val="FF0000"/>
        </a:solidFill>
      </dgm:spPr>
      <dgm:t>
        <a:bodyPr/>
        <a:lstStyle/>
        <a:p>
          <a:pPr>
            <a:spcAft>
              <a:spcPts val="0"/>
            </a:spcAft>
          </a:pPr>
          <a:r>
            <a:rPr lang="en-US" sz="3200" b="1" dirty="0" err="1" smtClean="0">
              <a:solidFill>
                <a:schemeClr val="bg1"/>
              </a:solidFill>
              <a:hlinkClick xmlns:r="http://schemas.openxmlformats.org/officeDocument/2006/relationships" r:id="rId1"/>
            </a:rPr>
            <a:t>Manuales</a:t>
          </a:r>
          <a:endParaRPr lang="en-US" sz="3200" b="1" dirty="0" smtClean="0">
            <a:solidFill>
              <a:schemeClr val="bg1"/>
            </a:solidFill>
            <a:hlinkClick xmlns:r="http://schemas.openxmlformats.org/officeDocument/2006/relationships" r:id="rId1"/>
          </a:endParaRPr>
        </a:p>
        <a:p>
          <a:pPr>
            <a:spcAft>
              <a:spcPct val="35000"/>
            </a:spcAft>
          </a:pPr>
          <a:r>
            <a:rPr lang="en-US" sz="2000" b="1" dirty="0" smtClean="0">
              <a:solidFill>
                <a:schemeClr val="bg1"/>
              </a:solidFill>
              <a:hlinkClick xmlns:r="http://schemas.openxmlformats.org/officeDocument/2006/relationships" r:id="rId1"/>
            </a:rPr>
            <a:t>(</a:t>
          </a:r>
          <a:r>
            <a:rPr lang="en-US" sz="2000" b="1" dirty="0" err="1" smtClean="0">
              <a:solidFill>
                <a:schemeClr val="bg1"/>
              </a:solidFill>
              <a:hlinkClick xmlns:r="http://schemas.openxmlformats.org/officeDocument/2006/relationships" r:id="rId1"/>
            </a:rPr>
            <a:t>Anex</a:t>
          </a:r>
          <a:r>
            <a:rPr lang="en-US" sz="2000" b="1" dirty="0" smtClean="0">
              <a:solidFill>
                <a:schemeClr val="bg1"/>
              </a:solidFill>
              <a:hlinkClick xmlns:r="http://schemas.openxmlformats.org/officeDocument/2006/relationships" r:id="rId1"/>
            </a:rPr>
            <a:t> o 1 – 9)</a:t>
          </a:r>
          <a:endParaRPr lang="fr-FR" sz="2000" b="1" dirty="0">
            <a:solidFill>
              <a:schemeClr val="bg1"/>
            </a:solidFill>
          </a:endParaRPr>
        </a:p>
      </dgm:t>
    </dgm:pt>
    <dgm:pt modelId="{9E111D85-BD52-4C58-8903-F7AA5BB25223}" type="parTrans" cxnId="{915FA948-E989-464A-8F2B-A434E9F1AED5}">
      <dgm:prSet/>
      <dgm:spPr/>
      <dgm:t>
        <a:bodyPr/>
        <a:lstStyle/>
        <a:p>
          <a:endParaRPr lang="fr-FR"/>
        </a:p>
      </dgm:t>
    </dgm:pt>
    <dgm:pt modelId="{FB009D27-D9AA-43D5-B1CE-A34E2E8AB656}" type="sibTrans" cxnId="{915FA948-E989-464A-8F2B-A434E9F1AED5}">
      <dgm:prSet/>
      <dgm:spPr/>
      <dgm:t>
        <a:bodyPr/>
        <a:lstStyle/>
        <a:p>
          <a:endParaRPr lang="fr-FR"/>
        </a:p>
      </dgm:t>
    </dgm:pt>
    <dgm:pt modelId="{5D9D956C-DA9D-4ADE-B2D3-25CD27EF2256}">
      <dgm:prSet phldrT="[Text]" custT="1"/>
      <dgm:spPr>
        <a:solidFill>
          <a:srgbClr val="006600"/>
        </a:solidFill>
      </dgm:spPr>
      <dgm:t>
        <a:bodyPr/>
        <a:lstStyle/>
        <a:p>
          <a:r>
            <a:rPr lang="en-US" sz="3200" b="1" dirty="0" err="1" smtClean="0">
              <a:solidFill>
                <a:schemeClr val="bg1"/>
              </a:solidFill>
            </a:rPr>
            <a:t>Guias</a:t>
          </a:r>
          <a:endParaRPr lang="en-US" sz="3200" b="1" dirty="0" smtClean="0">
            <a:solidFill>
              <a:schemeClr val="bg1"/>
            </a:solidFill>
          </a:endParaRPr>
        </a:p>
        <a:p>
          <a:r>
            <a:rPr lang="en-US" sz="2000" b="1" dirty="0" err="1" smtClean="0">
              <a:solidFill>
                <a:schemeClr val="bg1"/>
              </a:solidFill>
            </a:rPr>
            <a:t>Otras</a:t>
          </a:r>
          <a:r>
            <a:rPr lang="en-US" sz="2000" b="1" dirty="0" smtClean="0">
              <a:solidFill>
                <a:schemeClr val="bg1"/>
              </a:solidFill>
            </a:rPr>
            <a:t> </a:t>
          </a:r>
          <a:r>
            <a:rPr lang="en-US" sz="2000" b="1" dirty="0" err="1" smtClean="0">
              <a:solidFill>
                <a:schemeClr val="bg1"/>
              </a:solidFill>
            </a:rPr>
            <a:t>referencias</a:t>
          </a:r>
          <a:r>
            <a:rPr lang="en-US" sz="2000" b="1" dirty="0" smtClean="0">
              <a:solidFill>
                <a:schemeClr val="bg1"/>
              </a:solidFill>
            </a:rPr>
            <a:t> </a:t>
          </a:r>
          <a:br>
            <a:rPr lang="en-US" sz="2000" b="1" dirty="0" smtClean="0">
              <a:solidFill>
                <a:schemeClr val="bg1"/>
              </a:solidFill>
            </a:rPr>
          </a:br>
          <a:r>
            <a:rPr lang="en-US" sz="2000" b="1" dirty="0" smtClean="0">
              <a:solidFill>
                <a:schemeClr val="bg1"/>
              </a:solidFill>
            </a:rPr>
            <a:t>(e.g. WMO-No.9, 100, 134, 168, …, </a:t>
          </a:r>
          <a:r>
            <a:rPr lang="en-US" sz="2000" b="1" dirty="0" err="1" smtClean="0">
              <a:solidFill>
                <a:schemeClr val="bg1"/>
              </a:solidFill>
            </a:rPr>
            <a:t>Guías</a:t>
          </a:r>
          <a:r>
            <a:rPr lang="en-US" sz="2000" b="1" dirty="0" smtClean="0">
              <a:solidFill>
                <a:schemeClr val="bg1"/>
              </a:solidFill>
            </a:rPr>
            <a:t>, etc.)</a:t>
          </a:r>
          <a:endParaRPr lang="fr-FR" sz="2000" b="1" dirty="0">
            <a:solidFill>
              <a:schemeClr val="bg1"/>
            </a:solidFill>
          </a:endParaRPr>
        </a:p>
      </dgm:t>
    </dgm:pt>
    <dgm:pt modelId="{04ACA01C-0F32-4F19-843B-D16AF915DDF3}" type="parTrans" cxnId="{0AC53D23-68A4-45D3-B3D0-22F3A47740E0}">
      <dgm:prSet/>
      <dgm:spPr/>
      <dgm:t>
        <a:bodyPr/>
        <a:lstStyle/>
        <a:p>
          <a:endParaRPr lang="fr-FR"/>
        </a:p>
      </dgm:t>
    </dgm:pt>
    <dgm:pt modelId="{39A073C2-3352-4415-8ECD-E86FD82F0F16}" type="sibTrans" cxnId="{0AC53D23-68A4-45D3-B3D0-22F3A47740E0}">
      <dgm:prSet/>
      <dgm:spPr/>
      <dgm:t>
        <a:bodyPr/>
        <a:lstStyle/>
        <a:p>
          <a:endParaRPr lang="fr-FR"/>
        </a:p>
      </dgm:t>
    </dgm:pt>
    <dgm:pt modelId="{A8907C29-DF67-4392-87F8-B31C39FC9E50}" type="pres">
      <dgm:prSet presAssocID="{FF78B302-41D5-4604-9328-357B0D853CBE}" presName="Name0" presStyleCnt="0">
        <dgm:presLayoutVars>
          <dgm:dir/>
          <dgm:animLvl val="lvl"/>
          <dgm:resizeHandles val="exact"/>
        </dgm:presLayoutVars>
      </dgm:prSet>
      <dgm:spPr/>
    </dgm:pt>
    <dgm:pt modelId="{A2F201E6-F199-4DF1-8575-3DE46B5958DB}" type="pres">
      <dgm:prSet presAssocID="{F98076F7-4B4A-4038-AC93-2F0F38A9CA1D}" presName="Name8" presStyleCnt="0"/>
      <dgm:spPr/>
    </dgm:pt>
    <dgm:pt modelId="{315701BB-AA04-440F-A3E8-F0D5EA74B690}" type="pres">
      <dgm:prSet presAssocID="{F98076F7-4B4A-4038-AC93-2F0F38A9CA1D}" presName="level" presStyleLbl="node1" presStyleIdx="0" presStyleCnt="3" custLinFactNeighborY="-416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6814FA-95FE-463B-93CD-B1462CE7F6E3}" type="pres">
      <dgm:prSet presAssocID="{F98076F7-4B4A-4038-AC93-2F0F38A9CA1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3F0BA2-AFA4-4902-B89C-03FE7EFF1183}" type="pres">
      <dgm:prSet presAssocID="{EE88E2B4-8C1A-4879-9DF6-90A60ACA3DB1}" presName="Name8" presStyleCnt="0"/>
      <dgm:spPr/>
    </dgm:pt>
    <dgm:pt modelId="{56C1848A-F6C5-4C12-A66A-F1B838E11851}" type="pres">
      <dgm:prSet presAssocID="{EE88E2B4-8C1A-4879-9DF6-90A60ACA3DB1}" presName="level" presStyleLbl="node1" presStyleIdx="1" presStyleCnt="3" custLinFactNeighborY="-416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4D698E-1897-48B9-8C36-F2F03FAEEF38}" type="pres">
      <dgm:prSet presAssocID="{EE88E2B4-8C1A-4879-9DF6-90A60ACA3DB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4E8E09-A0B6-4623-AE6F-BB64D46BCAFE}" type="pres">
      <dgm:prSet presAssocID="{5D9D956C-DA9D-4ADE-B2D3-25CD27EF2256}" presName="Name8" presStyleCnt="0"/>
      <dgm:spPr/>
    </dgm:pt>
    <dgm:pt modelId="{F345FD0D-E629-4DF3-87B8-98B126903292}" type="pres">
      <dgm:prSet presAssocID="{5D9D956C-DA9D-4ADE-B2D3-25CD27EF2256}" presName="level" presStyleLbl="node1" presStyleIdx="2" presStyleCnt="3" custLinFactNeighborX="285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1A0D1B0-B5C1-434B-B43A-57002BC8AFCE}" type="pres">
      <dgm:prSet presAssocID="{5D9D956C-DA9D-4ADE-B2D3-25CD27EF225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7F20D2AF-CBB6-47A8-AE34-653D77B74182}" type="presOf" srcId="{EE88E2B4-8C1A-4879-9DF6-90A60ACA3DB1}" destId="{56C1848A-F6C5-4C12-A66A-F1B838E11851}" srcOrd="0" destOrd="0" presId="urn:microsoft.com/office/officeart/2005/8/layout/pyramid1"/>
    <dgm:cxn modelId="{915FA948-E989-464A-8F2B-A434E9F1AED5}" srcId="{FF78B302-41D5-4604-9328-357B0D853CBE}" destId="{EE88E2B4-8C1A-4879-9DF6-90A60ACA3DB1}" srcOrd="1" destOrd="0" parTransId="{9E111D85-BD52-4C58-8903-F7AA5BB25223}" sibTransId="{FB009D27-D9AA-43D5-B1CE-A34E2E8AB656}"/>
    <dgm:cxn modelId="{8A8B747C-D243-473F-91D3-6AABF17AFD2B}" type="presOf" srcId="{F98076F7-4B4A-4038-AC93-2F0F38A9CA1D}" destId="{315701BB-AA04-440F-A3E8-F0D5EA74B690}" srcOrd="0" destOrd="0" presId="urn:microsoft.com/office/officeart/2005/8/layout/pyramid1"/>
    <dgm:cxn modelId="{2A410888-0764-4987-815C-5E5EED5C160A}" type="presOf" srcId="{5D9D956C-DA9D-4ADE-B2D3-25CD27EF2256}" destId="{F345FD0D-E629-4DF3-87B8-98B126903292}" srcOrd="0" destOrd="0" presId="urn:microsoft.com/office/officeart/2005/8/layout/pyramid1"/>
    <dgm:cxn modelId="{0AC53D23-68A4-45D3-B3D0-22F3A47740E0}" srcId="{FF78B302-41D5-4604-9328-357B0D853CBE}" destId="{5D9D956C-DA9D-4ADE-B2D3-25CD27EF2256}" srcOrd="2" destOrd="0" parTransId="{04ACA01C-0F32-4F19-843B-D16AF915DDF3}" sibTransId="{39A073C2-3352-4415-8ECD-E86FD82F0F16}"/>
    <dgm:cxn modelId="{02321896-9DCB-4BC8-8B9E-5CB550DA96A1}" type="presOf" srcId="{5D9D956C-DA9D-4ADE-B2D3-25CD27EF2256}" destId="{E1A0D1B0-B5C1-434B-B43A-57002BC8AFCE}" srcOrd="1" destOrd="0" presId="urn:microsoft.com/office/officeart/2005/8/layout/pyramid1"/>
    <dgm:cxn modelId="{619DDCDB-E047-4E50-8DB2-999E5E5BC5DE}" srcId="{FF78B302-41D5-4604-9328-357B0D853CBE}" destId="{F98076F7-4B4A-4038-AC93-2F0F38A9CA1D}" srcOrd="0" destOrd="0" parTransId="{CD3BD67C-91D7-428E-B51D-A95760B7BF6A}" sibTransId="{12DB3903-89E8-47C2-93A3-28B2398F081F}"/>
    <dgm:cxn modelId="{9A3ACF62-A275-4602-866D-4869F785A8BF}" type="presOf" srcId="{FF78B302-41D5-4604-9328-357B0D853CBE}" destId="{A8907C29-DF67-4392-87F8-B31C39FC9E50}" srcOrd="0" destOrd="0" presId="urn:microsoft.com/office/officeart/2005/8/layout/pyramid1"/>
    <dgm:cxn modelId="{A661102F-DCE8-4CAD-9E47-5DB31A266945}" type="presOf" srcId="{F98076F7-4B4A-4038-AC93-2F0F38A9CA1D}" destId="{706814FA-95FE-463B-93CD-B1462CE7F6E3}" srcOrd="1" destOrd="0" presId="urn:microsoft.com/office/officeart/2005/8/layout/pyramid1"/>
    <dgm:cxn modelId="{F2E5991E-6018-4116-86FD-138A3194CD81}" type="presOf" srcId="{EE88E2B4-8C1A-4879-9DF6-90A60ACA3DB1}" destId="{504D698E-1897-48B9-8C36-F2F03FAEEF38}" srcOrd="1" destOrd="0" presId="urn:microsoft.com/office/officeart/2005/8/layout/pyramid1"/>
    <dgm:cxn modelId="{5D2C1EA8-FCDD-4FFF-958E-20940B62BB94}" type="presParOf" srcId="{A8907C29-DF67-4392-87F8-B31C39FC9E50}" destId="{A2F201E6-F199-4DF1-8575-3DE46B5958DB}" srcOrd="0" destOrd="0" presId="urn:microsoft.com/office/officeart/2005/8/layout/pyramid1"/>
    <dgm:cxn modelId="{4B2BA7BD-AAD5-453E-A2DB-B914414E00B0}" type="presParOf" srcId="{A2F201E6-F199-4DF1-8575-3DE46B5958DB}" destId="{315701BB-AA04-440F-A3E8-F0D5EA74B690}" srcOrd="0" destOrd="0" presId="urn:microsoft.com/office/officeart/2005/8/layout/pyramid1"/>
    <dgm:cxn modelId="{C7344D67-BB20-4420-9EA7-5167B9932BDA}" type="presParOf" srcId="{A2F201E6-F199-4DF1-8575-3DE46B5958DB}" destId="{706814FA-95FE-463B-93CD-B1462CE7F6E3}" srcOrd="1" destOrd="0" presId="urn:microsoft.com/office/officeart/2005/8/layout/pyramid1"/>
    <dgm:cxn modelId="{DBE59EA1-D7C2-417E-90C8-D23978EDBBE6}" type="presParOf" srcId="{A8907C29-DF67-4392-87F8-B31C39FC9E50}" destId="{9E3F0BA2-AFA4-4902-B89C-03FE7EFF1183}" srcOrd="1" destOrd="0" presId="urn:microsoft.com/office/officeart/2005/8/layout/pyramid1"/>
    <dgm:cxn modelId="{147C714A-F4E4-4999-843C-55F559366C64}" type="presParOf" srcId="{9E3F0BA2-AFA4-4902-B89C-03FE7EFF1183}" destId="{56C1848A-F6C5-4C12-A66A-F1B838E11851}" srcOrd="0" destOrd="0" presId="urn:microsoft.com/office/officeart/2005/8/layout/pyramid1"/>
    <dgm:cxn modelId="{BCFB5FB6-4DB1-4D7D-9957-56FE7DB8B97D}" type="presParOf" srcId="{9E3F0BA2-AFA4-4902-B89C-03FE7EFF1183}" destId="{504D698E-1897-48B9-8C36-F2F03FAEEF38}" srcOrd="1" destOrd="0" presId="urn:microsoft.com/office/officeart/2005/8/layout/pyramid1"/>
    <dgm:cxn modelId="{7305D13C-BF91-4425-BEC2-AAA74F0B63CA}" type="presParOf" srcId="{A8907C29-DF67-4392-87F8-B31C39FC9E50}" destId="{964E8E09-A0B6-4623-AE6F-BB64D46BCAFE}" srcOrd="2" destOrd="0" presId="urn:microsoft.com/office/officeart/2005/8/layout/pyramid1"/>
    <dgm:cxn modelId="{6521649B-FE25-496C-A73F-2E2275E5EF0B}" type="presParOf" srcId="{964E8E09-A0B6-4623-AE6F-BB64D46BCAFE}" destId="{F345FD0D-E629-4DF3-87B8-98B126903292}" srcOrd="0" destOrd="0" presId="urn:microsoft.com/office/officeart/2005/8/layout/pyramid1"/>
    <dgm:cxn modelId="{9C0A9592-2B17-46B9-AC5F-3AF3FB690447}" type="presParOf" srcId="{964E8E09-A0B6-4623-AE6F-BB64D46BCAFE}" destId="{E1A0D1B0-B5C1-434B-B43A-57002BC8AFCE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F78B302-41D5-4604-9328-357B0D853CBE}" type="doc">
      <dgm:prSet loTypeId="urn:microsoft.com/office/officeart/2005/8/layout/pyramid1" loCatId="pyramid" qsTypeId="urn:microsoft.com/office/officeart/2005/8/quickstyle/simple1" qsCatId="simple" csTypeId="urn:microsoft.com/office/officeart/2005/8/colors/accent6_3" csCatId="accent6" phldr="1"/>
      <dgm:spPr/>
    </dgm:pt>
    <dgm:pt modelId="{F98076F7-4B4A-4038-AC93-2F0F38A9CA1D}">
      <dgm:prSet phldrT="[Text]" custT="1"/>
      <dgm:spPr>
        <a:solidFill>
          <a:srgbClr val="C00000"/>
        </a:solidFill>
      </dgm:spPr>
      <dgm:t>
        <a:bodyPr/>
        <a:lstStyle/>
        <a:p>
          <a:pPr>
            <a:lnSpc>
              <a:spcPct val="90000"/>
            </a:lnSpc>
            <a:spcAft>
              <a:spcPct val="35000"/>
            </a:spcAft>
          </a:pPr>
          <a:endParaRPr lang="en-US" sz="3200" dirty="0" smtClean="0"/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3200" b="1" dirty="0" smtClean="0">
              <a:solidFill>
                <a:schemeClr val="bg1"/>
              </a:solidFill>
              <a:hlinkClick xmlns:r="http://schemas.openxmlformats.org/officeDocument/2006/relationships" r:id="rId1"/>
            </a:rPr>
            <a:t>RTs</a:t>
          </a:r>
        </a:p>
        <a:p>
          <a:pPr>
            <a:lnSpc>
              <a:spcPct val="100000"/>
            </a:lnSpc>
            <a:spcAft>
              <a:spcPct val="35000"/>
            </a:spcAft>
          </a:pPr>
          <a:r>
            <a:rPr lang="en-US" sz="2000" b="1" dirty="0" smtClean="0">
              <a:solidFill>
                <a:schemeClr val="bg1"/>
              </a:solidFill>
              <a:hlinkClick xmlns:r="http://schemas.openxmlformats.org/officeDocument/2006/relationships" r:id="rId1"/>
            </a:rPr>
            <a:t>(Vol. I – IV)</a:t>
          </a:r>
          <a:endParaRPr lang="fr-FR" sz="2000" b="1" dirty="0">
            <a:solidFill>
              <a:schemeClr val="bg1"/>
            </a:solidFill>
          </a:endParaRPr>
        </a:p>
      </dgm:t>
    </dgm:pt>
    <dgm:pt modelId="{CD3BD67C-91D7-428E-B51D-A95760B7BF6A}" type="parTrans" cxnId="{619DDCDB-E047-4E50-8DB2-999E5E5BC5DE}">
      <dgm:prSet/>
      <dgm:spPr/>
      <dgm:t>
        <a:bodyPr/>
        <a:lstStyle/>
        <a:p>
          <a:endParaRPr lang="fr-FR"/>
        </a:p>
      </dgm:t>
    </dgm:pt>
    <dgm:pt modelId="{12DB3903-89E8-47C2-93A3-28B2398F081F}" type="sibTrans" cxnId="{619DDCDB-E047-4E50-8DB2-999E5E5BC5DE}">
      <dgm:prSet/>
      <dgm:spPr/>
      <dgm:t>
        <a:bodyPr/>
        <a:lstStyle/>
        <a:p>
          <a:endParaRPr lang="fr-FR"/>
        </a:p>
      </dgm:t>
    </dgm:pt>
    <dgm:pt modelId="{EE88E2B4-8C1A-4879-9DF6-90A60ACA3DB1}">
      <dgm:prSet phldrT="[Text]" custT="1"/>
      <dgm:spPr>
        <a:solidFill>
          <a:srgbClr val="FF0000"/>
        </a:solidFill>
      </dgm:spPr>
      <dgm:t>
        <a:bodyPr/>
        <a:lstStyle/>
        <a:p>
          <a:pPr>
            <a:spcAft>
              <a:spcPts val="0"/>
            </a:spcAft>
          </a:pPr>
          <a:r>
            <a:rPr lang="en-US" sz="3200" b="1" dirty="0" err="1" smtClean="0">
              <a:solidFill>
                <a:schemeClr val="bg1"/>
              </a:solidFill>
              <a:hlinkClick xmlns:r="http://schemas.openxmlformats.org/officeDocument/2006/relationships" r:id="rId1"/>
            </a:rPr>
            <a:t>Manuales</a:t>
          </a:r>
          <a:endParaRPr lang="en-US" sz="3200" b="1" dirty="0" smtClean="0">
            <a:solidFill>
              <a:schemeClr val="bg1"/>
            </a:solidFill>
            <a:hlinkClick xmlns:r="http://schemas.openxmlformats.org/officeDocument/2006/relationships" r:id="rId1"/>
          </a:endParaRPr>
        </a:p>
        <a:p>
          <a:pPr>
            <a:spcAft>
              <a:spcPct val="35000"/>
            </a:spcAft>
          </a:pPr>
          <a:r>
            <a:rPr lang="en-US" sz="2000" b="1" dirty="0" smtClean="0">
              <a:solidFill>
                <a:schemeClr val="bg1"/>
              </a:solidFill>
              <a:hlinkClick xmlns:r="http://schemas.openxmlformats.org/officeDocument/2006/relationships" r:id="rId1"/>
            </a:rPr>
            <a:t>(</a:t>
          </a:r>
          <a:r>
            <a:rPr lang="en-US" sz="2000" b="1" dirty="0" err="1" smtClean="0">
              <a:solidFill>
                <a:schemeClr val="bg1"/>
              </a:solidFill>
              <a:hlinkClick xmlns:r="http://schemas.openxmlformats.org/officeDocument/2006/relationships" r:id="rId1"/>
            </a:rPr>
            <a:t>Anex</a:t>
          </a:r>
          <a:r>
            <a:rPr lang="en-US" sz="2000" b="1" dirty="0" smtClean="0">
              <a:solidFill>
                <a:schemeClr val="bg1"/>
              </a:solidFill>
              <a:hlinkClick xmlns:r="http://schemas.openxmlformats.org/officeDocument/2006/relationships" r:id="rId1"/>
            </a:rPr>
            <a:t> o 1 – 9)</a:t>
          </a:r>
          <a:endParaRPr lang="fr-FR" sz="2000" b="1" dirty="0">
            <a:solidFill>
              <a:schemeClr val="bg1"/>
            </a:solidFill>
          </a:endParaRPr>
        </a:p>
      </dgm:t>
    </dgm:pt>
    <dgm:pt modelId="{9E111D85-BD52-4C58-8903-F7AA5BB25223}" type="parTrans" cxnId="{915FA948-E989-464A-8F2B-A434E9F1AED5}">
      <dgm:prSet/>
      <dgm:spPr/>
      <dgm:t>
        <a:bodyPr/>
        <a:lstStyle/>
        <a:p>
          <a:endParaRPr lang="fr-FR"/>
        </a:p>
      </dgm:t>
    </dgm:pt>
    <dgm:pt modelId="{FB009D27-D9AA-43D5-B1CE-A34E2E8AB656}" type="sibTrans" cxnId="{915FA948-E989-464A-8F2B-A434E9F1AED5}">
      <dgm:prSet/>
      <dgm:spPr/>
      <dgm:t>
        <a:bodyPr/>
        <a:lstStyle/>
        <a:p>
          <a:endParaRPr lang="fr-FR"/>
        </a:p>
      </dgm:t>
    </dgm:pt>
    <dgm:pt modelId="{5D9D956C-DA9D-4ADE-B2D3-25CD27EF2256}">
      <dgm:prSet phldrT="[Text]" custT="1"/>
      <dgm:spPr>
        <a:solidFill>
          <a:srgbClr val="006600"/>
        </a:solidFill>
      </dgm:spPr>
      <dgm:t>
        <a:bodyPr/>
        <a:lstStyle/>
        <a:p>
          <a:r>
            <a:rPr lang="en-US" sz="3200" b="1" dirty="0" err="1" smtClean="0">
              <a:solidFill>
                <a:schemeClr val="bg1"/>
              </a:solidFill>
            </a:rPr>
            <a:t>Guias</a:t>
          </a:r>
          <a:endParaRPr lang="en-US" sz="3200" b="1" dirty="0" smtClean="0">
            <a:solidFill>
              <a:schemeClr val="bg1"/>
            </a:solidFill>
          </a:endParaRPr>
        </a:p>
        <a:p>
          <a:r>
            <a:rPr lang="en-US" sz="2000" b="1" dirty="0" err="1" smtClean="0">
              <a:solidFill>
                <a:schemeClr val="bg1"/>
              </a:solidFill>
            </a:rPr>
            <a:t>Otras</a:t>
          </a:r>
          <a:r>
            <a:rPr lang="en-US" sz="2000" b="1" dirty="0" smtClean="0">
              <a:solidFill>
                <a:schemeClr val="bg1"/>
              </a:solidFill>
            </a:rPr>
            <a:t> </a:t>
          </a:r>
          <a:r>
            <a:rPr lang="en-US" sz="2000" b="1" dirty="0" err="1" smtClean="0">
              <a:solidFill>
                <a:schemeClr val="bg1"/>
              </a:solidFill>
            </a:rPr>
            <a:t>referencias</a:t>
          </a:r>
          <a:r>
            <a:rPr lang="en-US" sz="2000" b="1" dirty="0" smtClean="0">
              <a:solidFill>
                <a:schemeClr val="bg1"/>
              </a:solidFill>
            </a:rPr>
            <a:t> </a:t>
          </a:r>
          <a:br>
            <a:rPr lang="en-US" sz="2000" b="1" dirty="0" smtClean="0">
              <a:solidFill>
                <a:schemeClr val="bg1"/>
              </a:solidFill>
            </a:rPr>
          </a:br>
          <a:r>
            <a:rPr lang="en-US" sz="2000" b="1" dirty="0" smtClean="0">
              <a:solidFill>
                <a:schemeClr val="bg1"/>
              </a:solidFill>
            </a:rPr>
            <a:t>(e.g. WMO-No.9, 100, 134, 168, …, </a:t>
          </a:r>
          <a:r>
            <a:rPr lang="en-US" sz="2000" b="1" dirty="0" err="1" smtClean="0">
              <a:solidFill>
                <a:schemeClr val="bg1"/>
              </a:solidFill>
            </a:rPr>
            <a:t>Guías</a:t>
          </a:r>
          <a:r>
            <a:rPr lang="en-US" sz="2000" b="1" dirty="0" smtClean="0">
              <a:solidFill>
                <a:schemeClr val="bg1"/>
              </a:solidFill>
            </a:rPr>
            <a:t>, etc.)</a:t>
          </a:r>
          <a:endParaRPr lang="fr-FR" sz="2000" b="1" dirty="0">
            <a:solidFill>
              <a:schemeClr val="bg1"/>
            </a:solidFill>
          </a:endParaRPr>
        </a:p>
      </dgm:t>
    </dgm:pt>
    <dgm:pt modelId="{04ACA01C-0F32-4F19-843B-D16AF915DDF3}" type="parTrans" cxnId="{0AC53D23-68A4-45D3-B3D0-22F3A47740E0}">
      <dgm:prSet/>
      <dgm:spPr/>
      <dgm:t>
        <a:bodyPr/>
        <a:lstStyle/>
        <a:p>
          <a:endParaRPr lang="fr-FR"/>
        </a:p>
      </dgm:t>
    </dgm:pt>
    <dgm:pt modelId="{39A073C2-3352-4415-8ECD-E86FD82F0F16}" type="sibTrans" cxnId="{0AC53D23-68A4-45D3-B3D0-22F3A47740E0}">
      <dgm:prSet/>
      <dgm:spPr/>
      <dgm:t>
        <a:bodyPr/>
        <a:lstStyle/>
        <a:p>
          <a:endParaRPr lang="fr-FR"/>
        </a:p>
      </dgm:t>
    </dgm:pt>
    <dgm:pt modelId="{A8907C29-DF67-4392-87F8-B31C39FC9E50}" type="pres">
      <dgm:prSet presAssocID="{FF78B302-41D5-4604-9328-357B0D853CBE}" presName="Name0" presStyleCnt="0">
        <dgm:presLayoutVars>
          <dgm:dir/>
          <dgm:animLvl val="lvl"/>
          <dgm:resizeHandles val="exact"/>
        </dgm:presLayoutVars>
      </dgm:prSet>
      <dgm:spPr/>
    </dgm:pt>
    <dgm:pt modelId="{A2F201E6-F199-4DF1-8575-3DE46B5958DB}" type="pres">
      <dgm:prSet presAssocID="{F98076F7-4B4A-4038-AC93-2F0F38A9CA1D}" presName="Name8" presStyleCnt="0"/>
      <dgm:spPr/>
    </dgm:pt>
    <dgm:pt modelId="{315701BB-AA04-440F-A3E8-F0D5EA74B690}" type="pres">
      <dgm:prSet presAssocID="{F98076F7-4B4A-4038-AC93-2F0F38A9CA1D}" presName="level" presStyleLbl="node1" presStyleIdx="0" presStyleCnt="3" custLinFactNeighborY="-416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6814FA-95FE-463B-93CD-B1462CE7F6E3}" type="pres">
      <dgm:prSet presAssocID="{F98076F7-4B4A-4038-AC93-2F0F38A9CA1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3F0BA2-AFA4-4902-B89C-03FE7EFF1183}" type="pres">
      <dgm:prSet presAssocID="{EE88E2B4-8C1A-4879-9DF6-90A60ACA3DB1}" presName="Name8" presStyleCnt="0"/>
      <dgm:spPr/>
    </dgm:pt>
    <dgm:pt modelId="{56C1848A-F6C5-4C12-A66A-F1B838E11851}" type="pres">
      <dgm:prSet presAssocID="{EE88E2B4-8C1A-4879-9DF6-90A60ACA3DB1}" presName="level" presStyleLbl="node1" presStyleIdx="1" presStyleCnt="3" custLinFactNeighborY="-416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4D698E-1897-48B9-8C36-F2F03FAEEF38}" type="pres">
      <dgm:prSet presAssocID="{EE88E2B4-8C1A-4879-9DF6-90A60ACA3DB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4E8E09-A0B6-4623-AE6F-BB64D46BCAFE}" type="pres">
      <dgm:prSet presAssocID="{5D9D956C-DA9D-4ADE-B2D3-25CD27EF2256}" presName="Name8" presStyleCnt="0"/>
      <dgm:spPr/>
    </dgm:pt>
    <dgm:pt modelId="{F345FD0D-E629-4DF3-87B8-98B126903292}" type="pres">
      <dgm:prSet presAssocID="{5D9D956C-DA9D-4ADE-B2D3-25CD27EF2256}" presName="level" presStyleLbl="node1" presStyleIdx="2" presStyleCnt="3" custLinFactNeighborX="285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1A0D1B0-B5C1-434B-B43A-57002BC8AFCE}" type="pres">
      <dgm:prSet presAssocID="{5D9D956C-DA9D-4ADE-B2D3-25CD27EF225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10D1D89C-3E47-4BE1-B4EA-32DDA7FE8B28}" type="presOf" srcId="{5D9D956C-DA9D-4ADE-B2D3-25CD27EF2256}" destId="{E1A0D1B0-B5C1-434B-B43A-57002BC8AFCE}" srcOrd="1" destOrd="0" presId="urn:microsoft.com/office/officeart/2005/8/layout/pyramid1"/>
    <dgm:cxn modelId="{9379692E-536D-4EF2-8EE2-590D43CF9BF6}" type="presOf" srcId="{F98076F7-4B4A-4038-AC93-2F0F38A9CA1D}" destId="{706814FA-95FE-463B-93CD-B1462CE7F6E3}" srcOrd="1" destOrd="0" presId="urn:microsoft.com/office/officeart/2005/8/layout/pyramid1"/>
    <dgm:cxn modelId="{7F679233-981C-448B-8E97-414FCFB208FB}" type="presOf" srcId="{EE88E2B4-8C1A-4879-9DF6-90A60ACA3DB1}" destId="{56C1848A-F6C5-4C12-A66A-F1B838E11851}" srcOrd="0" destOrd="0" presId="urn:microsoft.com/office/officeart/2005/8/layout/pyramid1"/>
    <dgm:cxn modelId="{5F05EB16-E1FA-4D26-9300-D55B19D6FB55}" type="presOf" srcId="{5D9D956C-DA9D-4ADE-B2D3-25CD27EF2256}" destId="{F345FD0D-E629-4DF3-87B8-98B126903292}" srcOrd="0" destOrd="0" presId="urn:microsoft.com/office/officeart/2005/8/layout/pyramid1"/>
    <dgm:cxn modelId="{2E8B4E46-327D-4B37-AD74-531710BB7035}" type="presOf" srcId="{FF78B302-41D5-4604-9328-357B0D853CBE}" destId="{A8907C29-DF67-4392-87F8-B31C39FC9E50}" srcOrd="0" destOrd="0" presId="urn:microsoft.com/office/officeart/2005/8/layout/pyramid1"/>
    <dgm:cxn modelId="{619DDCDB-E047-4E50-8DB2-999E5E5BC5DE}" srcId="{FF78B302-41D5-4604-9328-357B0D853CBE}" destId="{F98076F7-4B4A-4038-AC93-2F0F38A9CA1D}" srcOrd="0" destOrd="0" parTransId="{CD3BD67C-91D7-428E-B51D-A95760B7BF6A}" sibTransId="{12DB3903-89E8-47C2-93A3-28B2398F081F}"/>
    <dgm:cxn modelId="{0AC53D23-68A4-45D3-B3D0-22F3A47740E0}" srcId="{FF78B302-41D5-4604-9328-357B0D853CBE}" destId="{5D9D956C-DA9D-4ADE-B2D3-25CD27EF2256}" srcOrd="2" destOrd="0" parTransId="{04ACA01C-0F32-4F19-843B-D16AF915DDF3}" sibTransId="{39A073C2-3352-4415-8ECD-E86FD82F0F16}"/>
    <dgm:cxn modelId="{7B4DC2BB-A919-4E7D-BFE9-3820DF2A5DFE}" type="presOf" srcId="{EE88E2B4-8C1A-4879-9DF6-90A60ACA3DB1}" destId="{504D698E-1897-48B9-8C36-F2F03FAEEF38}" srcOrd="1" destOrd="0" presId="urn:microsoft.com/office/officeart/2005/8/layout/pyramid1"/>
    <dgm:cxn modelId="{915FA948-E989-464A-8F2B-A434E9F1AED5}" srcId="{FF78B302-41D5-4604-9328-357B0D853CBE}" destId="{EE88E2B4-8C1A-4879-9DF6-90A60ACA3DB1}" srcOrd="1" destOrd="0" parTransId="{9E111D85-BD52-4C58-8903-F7AA5BB25223}" sibTransId="{FB009D27-D9AA-43D5-B1CE-A34E2E8AB656}"/>
    <dgm:cxn modelId="{54F43E9A-523F-45A4-BA46-755C0FF3CCD4}" type="presOf" srcId="{F98076F7-4B4A-4038-AC93-2F0F38A9CA1D}" destId="{315701BB-AA04-440F-A3E8-F0D5EA74B690}" srcOrd="0" destOrd="0" presId="urn:microsoft.com/office/officeart/2005/8/layout/pyramid1"/>
    <dgm:cxn modelId="{C384B312-8537-4361-8FD9-BF11F9B80822}" type="presParOf" srcId="{A8907C29-DF67-4392-87F8-B31C39FC9E50}" destId="{A2F201E6-F199-4DF1-8575-3DE46B5958DB}" srcOrd="0" destOrd="0" presId="urn:microsoft.com/office/officeart/2005/8/layout/pyramid1"/>
    <dgm:cxn modelId="{8BC0684E-B51D-447D-BE60-BF675028F532}" type="presParOf" srcId="{A2F201E6-F199-4DF1-8575-3DE46B5958DB}" destId="{315701BB-AA04-440F-A3E8-F0D5EA74B690}" srcOrd="0" destOrd="0" presId="urn:microsoft.com/office/officeart/2005/8/layout/pyramid1"/>
    <dgm:cxn modelId="{919A0CE8-DF16-48D2-9833-785E4B36DA13}" type="presParOf" srcId="{A2F201E6-F199-4DF1-8575-3DE46B5958DB}" destId="{706814FA-95FE-463B-93CD-B1462CE7F6E3}" srcOrd="1" destOrd="0" presId="urn:microsoft.com/office/officeart/2005/8/layout/pyramid1"/>
    <dgm:cxn modelId="{3B4DDDAE-2B39-4978-85BE-F2C2312C0CD4}" type="presParOf" srcId="{A8907C29-DF67-4392-87F8-B31C39FC9E50}" destId="{9E3F0BA2-AFA4-4902-B89C-03FE7EFF1183}" srcOrd="1" destOrd="0" presId="urn:microsoft.com/office/officeart/2005/8/layout/pyramid1"/>
    <dgm:cxn modelId="{4E98B1BA-F559-4985-944B-225F96F949AD}" type="presParOf" srcId="{9E3F0BA2-AFA4-4902-B89C-03FE7EFF1183}" destId="{56C1848A-F6C5-4C12-A66A-F1B838E11851}" srcOrd="0" destOrd="0" presId="urn:microsoft.com/office/officeart/2005/8/layout/pyramid1"/>
    <dgm:cxn modelId="{3B887DDF-73DA-482B-8B9F-44E72063EC83}" type="presParOf" srcId="{9E3F0BA2-AFA4-4902-B89C-03FE7EFF1183}" destId="{504D698E-1897-48B9-8C36-F2F03FAEEF38}" srcOrd="1" destOrd="0" presId="urn:microsoft.com/office/officeart/2005/8/layout/pyramid1"/>
    <dgm:cxn modelId="{F3A734CE-7960-45DB-B3BE-5D916F73DF36}" type="presParOf" srcId="{A8907C29-DF67-4392-87F8-B31C39FC9E50}" destId="{964E8E09-A0B6-4623-AE6F-BB64D46BCAFE}" srcOrd="2" destOrd="0" presId="urn:microsoft.com/office/officeart/2005/8/layout/pyramid1"/>
    <dgm:cxn modelId="{14453BCC-FD80-4395-9BA4-36D685A7629C}" type="presParOf" srcId="{964E8E09-A0B6-4623-AE6F-BB64D46BCAFE}" destId="{F345FD0D-E629-4DF3-87B8-98B126903292}" srcOrd="0" destOrd="0" presId="urn:microsoft.com/office/officeart/2005/8/layout/pyramid1"/>
    <dgm:cxn modelId="{2E423801-31D3-4D60-A291-6C42ECB614F7}" type="presParOf" srcId="{964E8E09-A0B6-4623-AE6F-BB64D46BCAFE}" destId="{E1A0D1B0-B5C1-434B-B43A-57002BC8AFCE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5701BB-AA04-440F-A3E8-F0D5EA74B690}">
      <dsp:nvSpPr>
        <dsp:cNvPr id="0" name=""/>
        <dsp:cNvSpPr/>
      </dsp:nvSpPr>
      <dsp:spPr>
        <a:xfrm>
          <a:off x="1822450" y="0"/>
          <a:ext cx="1822450" cy="1776172"/>
        </a:xfrm>
        <a:prstGeom prst="trapezoid">
          <a:avLst>
            <a:gd name="adj" fmla="val 51303"/>
          </a:avLst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200" kern="1200" dirty="0" smtClean="0"/>
        </a:p>
        <a:p>
          <a:pPr lvl="0" algn="ctr" defTabSz="1422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3200" b="1" kern="1200" dirty="0" smtClean="0">
              <a:solidFill>
                <a:schemeClr val="bg1"/>
              </a:solidFill>
              <a:hlinkClick xmlns:r="http://schemas.openxmlformats.org/officeDocument/2006/relationships" r:id="rId1"/>
            </a:rPr>
            <a:t>RTs</a:t>
          </a:r>
        </a:p>
        <a:p>
          <a:pPr lvl="0" algn="ctr" defTabSz="14224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bg1"/>
              </a:solidFill>
              <a:hlinkClick xmlns:r="http://schemas.openxmlformats.org/officeDocument/2006/relationships" r:id="rId1"/>
            </a:rPr>
            <a:t>(Vol. I – IV)</a:t>
          </a:r>
          <a:endParaRPr lang="fr-FR" sz="2000" b="1" kern="1200" dirty="0">
            <a:solidFill>
              <a:schemeClr val="bg1"/>
            </a:solidFill>
          </a:endParaRPr>
        </a:p>
      </dsp:txBody>
      <dsp:txXfrm>
        <a:off x="1822450" y="0"/>
        <a:ext cx="1822450" cy="1776172"/>
      </dsp:txXfrm>
    </dsp:sp>
    <dsp:sp modelId="{56C1848A-F6C5-4C12-A66A-F1B838E11851}">
      <dsp:nvSpPr>
        <dsp:cNvPr id="0" name=""/>
        <dsp:cNvSpPr/>
      </dsp:nvSpPr>
      <dsp:spPr>
        <a:xfrm>
          <a:off x="911225" y="1702159"/>
          <a:ext cx="3644900" cy="1776172"/>
        </a:xfrm>
        <a:prstGeom prst="trapezoid">
          <a:avLst>
            <a:gd name="adj" fmla="val 51303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3200" b="1" kern="1200" dirty="0" err="1" smtClean="0">
              <a:solidFill>
                <a:schemeClr val="bg1"/>
              </a:solidFill>
              <a:hlinkClick xmlns:r="http://schemas.openxmlformats.org/officeDocument/2006/relationships" r:id="rId1"/>
            </a:rPr>
            <a:t>Manuales</a:t>
          </a:r>
          <a:endParaRPr lang="en-US" sz="3200" b="1" kern="1200" dirty="0" smtClean="0">
            <a:solidFill>
              <a:schemeClr val="bg1"/>
            </a:solidFill>
            <a:hlinkClick xmlns:r="http://schemas.openxmlformats.org/officeDocument/2006/relationships" r:id="rId1"/>
          </a:endParaRP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bg1"/>
              </a:solidFill>
              <a:hlinkClick xmlns:r="http://schemas.openxmlformats.org/officeDocument/2006/relationships" r:id="rId1"/>
            </a:rPr>
            <a:t>(</a:t>
          </a:r>
          <a:r>
            <a:rPr lang="en-US" sz="2000" b="1" kern="1200" dirty="0" err="1" smtClean="0">
              <a:solidFill>
                <a:schemeClr val="bg1"/>
              </a:solidFill>
              <a:hlinkClick xmlns:r="http://schemas.openxmlformats.org/officeDocument/2006/relationships" r:id="rId1"/>
            </a:rPr>
            <a:t>Anex</a:t>
          </a:r>
          <a:r>
            <a:rPr lang="en-US" sz="2000" b="1" kern="1200" dirty="0" smtClean="0">
              <a:solidFill>
                <a:schemeClr val="bg1"/>
              </a:solidFill>
              <a:hlinkClick xmlns:r="http://schemas.openxmlformats.org/officeDocument/2006/relationships" r:id="rId1"/>
            </a:rPr>
            <a:t> o 1 – 9)</a:t>
          </a:r>
          <a:endParaRPr lang="fr-FR" sz="2000" b="1" kern="1200" dirty="0">
            <a:solidFill>
              <a:schemeClr val="bg1"/>
            </a:solidFill>
          </a:endParaRPr>
        </a:p>
      </dsp:txBody>
      <dsp:txXfrm>
        <a:off x="1549082" y="1702159"/>
        <a:ext cx="2369185" cy="1776172"/>
      </dsp:txXfrm>
    </dsp:sp>
    <dsp:sp modelId="{F345FD0D-E629-4DF3-87B8-98B126903292}">
      <dsp:nvSpPr>
        <dsp:cNvPr id="0" name=""/>
        <dsp:cNvSpPr/>
      </dsp:nvSpPr>
      <dsp:spPr>
        <a:xfrm>
          <a:off x="0" y="3552345"/>
          <a:ext cx="5467351" cy="1776172"/>
        </a:xfrm>
        <a:prstGeom prst="trapezoid">
          <a:avLst>
            <a:gd name="adj" fmla="val 51303"/>
          </a:avLst>
        </a:prstGeom>
        <a:solidFill>
          <a:srgbClr val="0066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err="1" smtClean="0">
              <a:solidFill>
                <a:schemeClr val="bg1"/>
              </a:solidFill>
            </a:rPr>
            <a:t>Guias</a:t>
          </a:r>
          <a:endParaRPr lang="en-US" sz="3200" b="1" kern="1200" dirty="0" smtClean="0">
            <a:solidFill>
              <a:schemeClr val="bg1"/>
            </a:solidFill>
          </a:endParaRP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err="1" smtClean="0">
              <a:solidFill>
                <a:schemeClr val="bg1"/>
              </a:solidFill>
            </a:rPr>
            <a:t>Otras</a:t>
          </a:r>
          <a:r>
            <a:rPr lang="en-US" sz="2000" b="1" kern="1200" dirty="0" smtClean="0">
              <a:solidFill>
                <a:schemeClr val="bg1"/>
              </a:solidFill>
            </a:rPr>
            <a:t> </a:t>
          </a:r>
          <a:r>
            <a:rPr lang="en-US" sz="2000" b="1" kern="1200" dirty="0" err="1" smtClean="0">
              <a:solidFill>
                <a:schemeClr val="bg1"/>
              </a:solidFill>
            </a:rPr>
            <a:t>referencias</a:t>
          </a:r>
          <a:r>
            <a:rPr lang="en-US" sz="2000" b="1" kern="1200" dirty="0" smtClean="0">
              <a:solidFill>
                <a:schemeClr val="bg1"/>
              </a:solidFill>
            </a:rPr>
            <a:t> </a:t>
          </a:r>
          <a:br>
            <a:rPr lang="en-US" sz="2000" b="1" kern="1200" dirty="0" smtClean="0">
              <a:solidFill>
                <a:schemeClr val="bg1"/>
              </a:solidFill>
            </a:rPr>
          </a:br>
          <a:r>
            <a:rPr lang="en-US" sz="2000" b="1" kern="1200" dirty="0" smtClean="0">
              <a:solidFill>
                <a:schemeClr val="bg1"/>
              </a:solidFill>
            </a:rPr>
            <a:t>(e.g. WMO-No.9, 100, 134, 168, …, </a:t>
          </a:r>
          <a:r>
            <a:rPr lang="en-US" sz="2000" b="1" kern="1200" dirty="0" err="1" smtClean="0">
              <a:solidFill>
                <a:schemeClr val="bg1"/>
              </a:solidFill>
            </a:rPr>
            <a:t>Guías</a:t>
          </a:r>
          <a:r>
            <a:rPr lang="en-US" sz="2000" b="1" kern="1200" dirty="0" smtClean="0">
              <a:solidFill>
                <a:schemeClr val="bg1"/>
              </a:solidFill>
            </a:rPr>
            <a:t>, etc.)</a:t>
          </a:r>
          <a:endParaRPr lang="fr-FR" sz="2000" b="1" kern="1200" dirty="0">
            <a:solidFill>
              <a:schemeClr val="bg1"/>
            </a:solidFill>
          </a:endParaRPr>
        </a:p>
      </dsp:txBody>
      <dsp:txXfrm>
        <a:off x="956786" y="3552345"/>
        <a:ext cx="3553778" cy="177617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5701BB-AA04-440F-A3E8-F0D5EA74B690}">
      <dsp:nvSpPr>
        <dsp:cNvPr id="0" name=""/>
        <dsp:cNvSpPr/>
      </dsp:nvSpPr>
      <dsp:spPr>
        <a:xfrm>
          <a:off x="1822450" y="0"/>
          <a:ext cx="1822450" cy="1776172"/>
        </a:xfrm>
        <a:prstGeom prst="trapezoid">
          <a:avLst>
            <a:gd name="adj" fmla="val 51303"/>
          </a:avLst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200" kern="1200" dirty="0" smtClean="0"/>
        </a:p>
        <a:p>
          <a:pPr lvl="0" algn="ctr" defTabSz="1422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3200" b="1" kern="1200" dirty="0" smtClean="0">
              <a:solidFill>
                <a:schemeClr val="bg1"/>
              </a:solidFill>
              <a:hlinkClick xmlns:r="http://schemas.openxmlformats.org/officeDocument/2006/relationships" r:id="rId1"/>
            </a:rPr>
            <a:t>RTs</a:t>
          </a:r>
        </a:p>
        <a:p>
          <a:pPr lvl="0" algn="ctr" defTabSz="14224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bg1"/>
              </a:solidFill>
              <a:hlinkClick xmlns:r="http://schemas.openxmlformats.org/officeDocument/2006/relationships" r:id="rId1"/>
            </a:rPr>
            <a:t>(Vol. I – IV)</a:t>
          </a:r>
          <a:endParaRPr lang="fr-FR" sz="2000" b="1" kern="1200" dirty="0">
            <a:solidFill>
              <a:schemeClr val="bg1"/>
            </a:solidFill>
          </a:endParaRPr>
        </a:p>
      </dsp:txBody>
      <dsp:txXfrm>
        <a:off x="1822450" y="0"/>
        <a:ext cx="1822450" cy="1776172"/>
      </dsp:txXfrm>
    </dsp:sp>
    <dsp:sp modelId="{56C1848A-F6C5-4C12-A66A-F1B838E11851}">
      <dsp:nvSpPr>
        <dsp:cNvPr id="0" name=""/>
        <dsp:cNvSpPr/>
      </dsp:nvSpPr>
      <dsp:spPr>
        <a:xfrm>
          <a:off x="911225" y="1702159"/>
          <a:ext cx="3644900" cy="1776172"/>
        </a:xfrm>
        <a:prstGeom prst="trapezoid">
          <a:avLst>
            <a:gd name="adj" fmla="val 51303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3200" b="1" kern="1200" dirty="0" err="1" smtClean="0">
              <a:solidFill>
                <a:schemeClr val="bg1"/>
              </a:solidFill>
              <a:hlinkClick xmlns:r="http://schemas.openxmlformats.org/officeDocument/2006/relationships" r:id="rId1"/>
            </a:rPr>
            <a:t>Manuales</a:t>
          </a:r>
          <a:endParaRPr lang="en-US" sz="3200" b="1" kern="1200" dirty="0" smtClean="0">
            <a:solidFill>
              <a:schemeClr val="bg1"/>
            </a:solidFill>
            <a:hlinkClick xmlns:r="http://schemas.openxmlformats.org/officeDocument/2006/relationships" r:id="rId1"/>
          </a:endParaRP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bg1"/>
              </a:solidFill>
              <a:hlinkClick xmlns:r="http://schemas.openxmlformats.org/officeDocument/2006/relationships" r:id="rId1"/>
            </a:rPr>
            <a:t>(</a:t>
          </a:r>
          <a:r>
            <a:rPr lang="en-US" sz="2000" b="1" kern="1200" dirty="0" err="1" smtClean="0">
              <a:solidFill>
                <a:schemeClr val="bg1"/>
              </a:solidFill>
              <a:hlinkClick xmlns:r="http://schemas.openxmlformats.org/officeDocument/2006/relationships" r:id="rId1"/>
            </a:rPr>
            <a:t>Anex</a:t>
          </a:r>
          <a:r>
            <a:rPr lang="en-US" sz="2000" b="1" kern="1200" dirty="0" smtClean="0">
              <a:solidFill>
                <a:schemeClr val="bg1"/>
              </a:solidFill>
              <a:hlinkClick xmlns:r="http://schemas.openxmlformats.org/officeDocument/2006/relationships" r:id="rId1"/>
            </a:rPr>
            <a:t> o 1 – 9)</a:t>
          </a:r>
          <a:endParaRPr lang="fr-FR" sz="2000" b="1" kern="1200" dirty="0">
            <a:solidFill>
              <a:schemeClr val="bg1"/>
            </a:solidFill>
          </a:endParaRPr>
        </a:p>
      </dsp:txBody>
      <dsp:txXfrm>
        <a:off x="1549082" y="1702159"/>
        <a:ext cx="2369185" cy="1776172"/>
      </dsp:txXfrm>
    </dsp:sp>
    <dsp:sp modelId="{F345FD0D-E629-4DF3-87B8-98B126903292}">
      <dsp:nvSpPr>
        <dsp:cNvPr id="0" name=""/>
        <dsp:cNvSpPr/>
      </dsp:nvSpPr>
      <dsp:spPr>
        <a:xfrm>
          <a:off x="0" y="3552345"/>
          <a:ext cx="5467351" cy="1776172"/>
        </a:xfrm>
        <a:prstGeom prst="trapezoid">
          <a:avLst>
            <a:gd name="adj" fmla="val 51303"/>
          </a:avLst>
        </a:prstGeom>
        <a:solidFill>
          <a:srgbClr val="0066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err="1" smtClean="0">
              <a:solidFill>
                <a:schemeClr val="bg1"/>
              </a:solidFill>
            </a:rPr>
            <a:t>Guias</a:t>
          </a:r>
          <a:endParaRPr lang="en-US" sz="3200" b="1" kern="1200" dirty="0" smtClean="0">
            <a:solidFill>
              <a:schemeClr val="bg1"/>
            </a:solidFill>
          </a:endParaRP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err="1" smtClean="0">
              <a:solidFill>
                <a:schemeClr val="bg1"/>
              </a:solidFill>
            </a:rPr>
            <a:t>Otras</a:t>
          </a:r>
          <a:r>
            <a:rPr lang="en-US" sz="2000" b="1" kern="1200" dirty="0" smtClean="0">
              <a:solidFill>
                <a:schemeClr val="bg1"/>
              </a:solidFill>
            </a:rPr>
            <a:t> </a:t>
          </a:r>
          <a:r>
            <a:rPr lang="en-US" sz="2000" b="1" kern="1200" dirty="0" err="1" smtClean="0">
              <a:solidFill>
                <a:schemeClr val="bg1"/>
              </a:solidFill>
            </a:rPr>
            <a:t>referencias</a:t>
          </a:r>
          <a:r>
            <a:rPr lang="en-US" sz="2000" b="1" kern="1200" dirty="0" smtClean="0">
              <a:solidFill>
                <a:schemeClr val="bg1"/>
              </a:solidFill>
            </a:rPr>
            <a:t> </a:t>
          </a:r>
          <a:br>
            <a:rPr lang="en-US" sz="2000" b="1" kern="1200" dirty="0" smtClean="0">
              <a:solidFill>
                <a:schemeClr val="bg1"/>
              </a:solidFill>
            </a:rPr>
          </a:br>
          <a:r>
            <a:rPr lang="en-US" sz="2000" b="1" kern="1200" dirty="0" smtClean="0">
              <a:solidFill>
                <a:schemeClr val="bg1"/>
              </a:solidFill>
            </a:rPr>
            <a:t>(e.g. WMO-No.9, 100, 134, 168, …, </a:t>
          </a:r>
          <a:r>
            <a:rPr lang="en-US" sz="2000" b="1" kern="1200" dirty="0" err="1" smtClean="0">
              <a:solidFill>
                <a:schemeClr val="bg1"/>
              </a:solidFill>
            </a:rPr>
            <a:t>Guías</a:t>
          </a:r>
          <a:r>
            <a:rPr lang="en-US" sz="2000" b="1" kern="1200" dirty="0" smtClean="0">
              <a:solidFill>
                <a:schemeClr val="bg1"/>
              </a:solidFill>
            </a:rPr>
            <a:t>, etc.)</a:t>
          </a:r>
          <a:endParaRPr lang="fr-FR" sz="2000" b="1" kern="1200" dirty="0">
            <a:solidFill>
              <a:schemeClr val="bg1"/>
            </a:solidFill>
          </a:endParaRPr>
        </a:p>
      </dsp:txBody>
      <dsp:txXfrm>
        <a:off x="956786" y="3552345"/>
        <a:ext cx="3553778" cy="17761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11" name="Shape 211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39157403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>
                <a:latin typeface="Times"/>
              </a:rPr>
              <a:t>Just to mention some of them as examples</a:t>
            </a:r>
          </a:p>
          <a:p>
            <a:endParaRPr lang="fr-CH" altLang="en-US" dirty="0" smtClean="0">
              <a:solidFill>
                <a:srgbClr val="080808"/>
              </a:solidFill>
              <a:latin typeface="Verdana" pitchFamily="34" charset="0"/>
              <a:cs typeface="Arial" pitchFamily="34" charset="0"/>
            </a:endParaRPr>
          </a:p>
          <a:p>
            <a:r>
              <a:rPr lang="en-US" altLang="en-US" dirty="0" smtClean="0">
                <a:solidFill>
                  <a:srgbClr val="080808"/>
                </a:solidFill>
                <a:latin typeface="Verdana" pitchFamily="34" charset="0"/>
                <a:cs typeface="Arial" pitchFamily="34" charset="0"/>
              </a:rPr>
              <a:t>(see WIGOS Technical Regulations in: WMO-No. 1157 (Eng. version: http://library.wmo.int/pmb_ged/wmo_1157_en.pdf; Resolutions 25 and 26 respectively))</a:t>
            </a:r>
            <a:endParaRPr lang="en-US" altLang="en-US" dirty="0" smtClean="0">
              <a:latin typeface="Times"/>
            </a:endParaRPr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884614" y="8685213"/>
            <a:ext cx="29718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/>
              </a:defRPr>
            </a:lvl1pPr>
            <a:lvl2pPr marL="742950" indent="-28575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/>
              </a:defRPr>
            </a:lvl2pPr>
            <a:lvl3pPr marL="11430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/>
              </a:defRPr>
            </a:lvl3pPr>
            <a:lvl4pPr marL="16002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/>
              </a:defRPr>
            </a:lvl4pPr>
            <a:lvl5pPr marL="20574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/>
              </a:defRPr>
            </a:lvl9pPr>
          </a:lstStyle>
          <a:p>
            <a:pPr algn="r">
              <a:spcBef>
                <a:spcPct val="0"/>
              </a:spcBef>
            </a:pPr>
            <a:fld id="{2F0E7533-C1F6-4B4A-8020-D50A97FCEB50}" type="slidenum">
              <a:rPr lang="en-US" altLang="en-US" smtClean="0">
                <a:solidFill>
                  <a:prstClr val="black"/>
                </a:solidFill>
              </a:rPr>
              <a:pPr algn="r">
                <a:spcBef>
                  <a:spcPct val="0"/>
                </a:spcBef>
              </a:pPr>
              <a:t>2</a:t>
            </a:fld>
            <a:endParaRPr lang="en-US" altLang="en-US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>
                <a:latin typeface="Times"/>
              </a:rPr>
              <a:t>http://library.wmo.int/pmb_ged/wmo_1157_en.pdf; Resolutions</a:t>
            </a:r>
            <a:r>
              <a:rPr lang="en-US" altLang="en-US" baseline="0" dirty="0" smtClean="0">
                <a:latin typeface="Times"/>
              </a:rPr>
              <a:t> 25 and 26 (Cg-17)</a:t>
            </a:r>
            <a:endParaRPr lang="en-US" altLang="en-US" dirty="0" smtClean="0">
              <a:latin typeface="Times"/>
            </a:endParaRPr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883852" y="8684826"/>
            <a:ext cx="2972547" cy="4577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rgbClr val="FFFFFF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 eaLnBrk="0" hangingPunct="0">
              <a:defRPr sz="1600" b="1">
                <a:solidFill>
                  <a:srgbClr val="FFFFFF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 eaLnBrk="0" hangingPunct="0">
              <a:defRPr sz="1600" b="1">
                <a:solidFill>
                  <a:srgbClr val="FFFFFF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 eaLnBrk="0" hangingPunct="0">
              <a:defRPr sz="1600" b="1">
                <a:solidFill>
                  <a:srgbClr val="FFFFFF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 eaLnBrk="0" hangingPunct="0">
              <a:defRPr sz="1600" b="1">
                <a:solidFill>
                  <a:srgbClr val="FFFFFF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FFFF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FFFF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FFFF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FFFF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fld id="{9C82B475-B411-41DF-89FE-65726C34FAE1}" type="slidenum">
              <a:rPr lang="en-US" altLang="en-US" sz="1200" b="0" smtClean="0">
                <a:solidFill>
                  <a:schemeClr val="tx1"/>
                </a:solidFill>
                <a:latin typeface="Times"/>
              </a:rPr>
              <a:pPr/>
              <a:t>12</a:t>
            </a:fld>
            <a:endParaRPr lang="en-US" altLang="en-US" sz="1200" b="0" smtClean="0">
              <a:solidFill>
                <a:schemeClr val="tx1"/>
              </a:solidFill>
              <a:latin typeface="Time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>
              <a:latin typeface="Times"/>
            </a:endParaRPr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883852" y="8684826"/>
            <a:ext cx="2972547" cy="4577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rgbClr val="FFFFFF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 eaLnBrk="0" hangingPunct="0">
              <a:defRPr sz="1600" b="1">
                <a:solidFill>
                  <a:srgbClr val="FFFFFF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 eaLnBrk="0" hangingPunct="0">
              <a:defRPr sz="1600" b="1">
                <a:solidFill>
                  <a:srgbClr val="FFFFFF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 eaLnBrk="0" hangingPunct="0">
              <a:defRPr sz="1600" b="1">
                <a:solidFill>
                  <a:srgbClr val="FFFFFF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 eaLnBrk="0" hangingPunct="0">
              <a:defRPr sz="1600" b="1">
                <a:solidFill>
                  <a:srgbClr val="FFFFFF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FFFF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FFFF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FFFF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FFFF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fld id="{9C82B475-B411-41DF-89FE-65726C34FAE1}" type="slidenum">
              <a:rPr lang="en-US" altLang="en-US" sz="1200" b="0" smtClean="0">
                <a:solidFill>
                  <a:schemeClr val="tx1"/>
                </a:solidFill>
                <a:latin typeface="Times"/>
              </a:rPr>
              <a:pPr/>
              <a:t>13</a:t>
            </a:fld>
            <a:endParaRPr lang="en-US" altLang="en-US" sz="1200" b="0" smtClean="0">
              <a:solidFill>
                <a:schemeClr val="tx1"/>
              </a:solidFill>
              <a:latin typeface="Time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4" y="8685213"/>
            <a:ext cx="29718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/>
              </a:defRPr>
            </a:lvl1pPr>
            <a:lvl2pPr marL="742950" indent="-28575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/>
              </a:defRPr>
            </a:lvl2pPr>
            <a:lvl3pPr marL="11430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/>
              </a:defRPr>
            </a:lvl3pPr>
            <a:lvl4pPr marL="16002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/>
              </a:defRPr>
            </a:lvl4pPr>
            <a:lvl5pPr marL="20574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/>
              </a:defRPr>
            </a:lvl9pPr>
          </a:lstStyle>
          <a:p>
            <a:pPr algn="r">
              <a:spcBef>
                <a:spcPct val="0"/>
              </a:spcBef>
            </a:pPr>
            <a:fld id="{B59EA914-1053-4013-ACB7-5848A4FF90DA}" type="slidenum">
              <a:rPr lang="en-US" altLang="en-US" smtClean="0">
                <a:solidFill>
                  <a:prstClr val="black"/>
                </a:solidFill>
              </a:rPr>
              <a:pPr algn="r">
                <a:spcBef>
                  <a:spcPct val="0"/>
                </a:spcBef>
              </a:pPr>
              <a:t>14</a:t>
            </a:fld>
            <a:endParaRPr lang="en-US" altLang="en-US" smtClean="0">
              <a:solidFill>
                <a:prstClr val="black"/>
              </a:solidFill>
            </a:endParaRPr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US" altLang="en-US" dirty="0" smtClean="0">
                <a:latin typeface="+mn-lt"/>
              </a:rPr>
              <a:t>Request for sharing by Members those best practices, procedures to be used by others at the Regional / Global levels </a:t>
            </a:r>
          </a:p>
          <a:p>
            <a:pPr eaLnBrk="1" hangingPunct="1">
              <a:defRPr/>
            </a:pPr>
            <a:endParaRPr lang="fr-CH" altLang="en-US" dirty="0" smtClean="0">
              <a:latin typeface="+mn-lt"/>
            </a:endParaRPr>
          </a:p>
          <a:p>
            <a:pPr eaLnBrk="1" hangingPunct="1">
              <a:defRPr/>
            </a:pPr>
            <a:r>
              <a:rPr lang="en-GB" dirty="0" smtClean="0">
                <a:latin typeface="+mn-lt"/>
              </a:rPr>
              <a:t>The Guide should provide more detailed information, best practices and procedures, explanation and examples on how to implement standard and recommended practices and procedures specified in the Volume I, Part I – WIGOS of the </a:t>
            </a:r>
            <a:r>
              <a:rPr lang="en-GB" i="1" dirty="0" smtClean="0">
                <a:latin typeface="+mn-lt"/>
              </a:rPr>
              <a:t>WMO Technical Regulations</a:t>
            </a:r>
            <a:r>
              <a:rPr lang="en-GB" dirty="0" smtClean="0">
                <a:latin typeface="+mn-lt"/>
              </a:rPr>
              <a:t> (WMO-No. 49) and </a:t>
            </a:r>
            <a:r>
              <a:rPr lang="en-GB" i="1" dirty="0" smtClean="0">
                <a:latin typeface="+mn-lt"/>
              </a:rPr>
              <a:t>Manual on WIGOS</a:t>
            </a:r>
            <a:r>
              <a:rPr lang="en-GB" dirty="0" smtClean="0">
                <a:latin typeface="+mn-lt"/>
              </a:rPr>
              <a:t> into day-to-day operations.</a:t>
            </a:r>
          </a:p>
          <a:p>
            <a:pPr eaLnBrk="1" hangingPunct="1">
              <a:defRPr/>
            </a:pPr>
            <a:endParaRPr lang="en-GB" altLang="en-US" dirty="0" smtClean="0">
              <a:latin typeface="+mn-lt"/>
            </a:endParaRPr>
          </a:p>
          <a:p>
            <a:pPr eaLnBrk="1" hangingPunct="1">
              <a:defRPr/>
            </a:pPr>
            <a:r>
              <a:rPr lang="en-GB" dirty="0" smtClean="0">
                <a:latin typeface="+mn-lt"/>
              </a:rPr>
              <a:t>The Guide is intended to be used by managers/supervisors and other technical staff of NMHSs responsible for planning, implementation, performance and operation of national observing systems/networks. These individuals are the target audience. </a:t>
            </a:r>
            <a:endParaRPr lang="en-US" altLang="en-US" dirty="0" smtClean="0">
              <a:latin typeface="+mn-lt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 smtClean="0">
                <a:latin typeface="Arial" pitchFamily="34" charset="0"/>
              </a:rPr>
              <a:t>on how to implement and operate national observing systems in accordance with </a:t>
            </a:r>
            <a:r>
              <a:rPr lang="en-US" altLang="en-US" sz="1200" dirty="0" err="1" smtClean="0">
                <a:latin typeface="Arial" pitchFamily="34" charset="0"/>
              </a:rPr>
              <a:t>TR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3852" y="8684826"/>
            <a:ext cx="2972547" cy="457711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6957A43-A497-40D7-89D5-8F64C1A3365A}" type="slidenum">
              <a:rPr lang="en-US" altLang="en-US" smtClean="0">
                <a:solidFill>
                  <a:prstClr val="black"/>
                </a:solidFill>
              </a:rPr>
              <a:pPr>
                <a:defRPr/>
              </a:pPr>
              <a:t>16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7113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 smtClean="0">
                <a:latin typeface="Arial" pitchFamily="34" charset="0"/>
              </a:rPr>
              <a:t>on how to implement and operate national observing systems in accordance with </a:t>
            </a:r>
            <a:r>
              <a:rPr lang="en-US" altLang="en-US" sz="1200" dirty="0" err="1" smtClean="0">
                <a:latin typeface="Arial" pitchFamily="34" charset="0"/>
              </a:rPr>
              <a:t>TR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3852" y="8684826"/>
            <a:ext cx="2972547" cy="457711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6957A43-A497-40D7-89D5-8F64C1A3365A}" type="slidenum">
              <a:rPr lang="en-US" altLang="en-US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7113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>
                <a:latin typeface="Times"/>
              </a:rPr>
              <a:t>Just to mention some of them as examples</a:t>
            </a:r>
          </a:p>
          <a:p>
            <a:endParaRPr lang="fr-CH" altLang="en-US" dirty="0" smtClean="0">
              <a:solidFill>
                <a:srgbClr val="080808"/>
              </a:solidFill>
              <a:latin typeface="Verdana" pitchFamily="34" charset="0"/>
              <a:cs typeface="Arial" pitchFamily="34" charset="0"/>
            </a:endParaRPr>
          </a:p>
          <a:p>
            <a:r>
              <a:rPr lang="en-US" altLang="en-US" dirty="0" smtClean="0">
                <a:solidFill>
                  <a:srgbClr val="080808"/>
                </a:solidFill>
                <a:latin typeface="Verdana" pitchFamily="34" charset="0"/>
                <a:cs typeface="Arial" pitchFamily="34" charset="0"/>
              </a:rPr>
              <a:t>(see WIGOS Technical Regulations in: WMO-No. 1157 (Eng. version: http://library.wmo.int/pmb_ged/wmo_1157_en.pdf; Resolutions 25 and 26 respectively))</a:t>
            </a:r>
            <a:endParaRPr lang="en-US" altLang="en-US" dirty="0" smtClean="0">
              <a:latin typeface="Times"/>
            </a:endParaRPr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884614" y="8685213"/>
            <a:ext cx="29718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/>
              </a:defRPr>
            </a:lvl1pPr>
            <a:lvl2pPr marL="742950" indent="-28575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/>
              </a:defRPr>
            </a:lvl2pPr>
            <a:lvl3pPr marL="11430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/>
              </a:defRPr>
            </a:lvl3pPr>
            <a:lvl4pPr marL="16002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/>
              </a:defRPr>
            </a:lvl4pPr>
            <a:lvl5pPr marL="20574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/>
              </a:defRPr>
            </a:lvl9pPr>
          </a:lstStyle>
          <a:p>
            <a:pPr algn="r">
              <a:spcBef>
                <a:spcPct val="0"/>
              </a:spcBef>
            </a:pPr>
            <a:fld id="{2F0E7533-C1F6-4B4A-8020-D50A97FCEB50}" type="slidenum">
              <a:rPr lang="en-US" altLang="en-US" smtClean="0">
                <a:solidFill>
                  <a:prstClr val="black"/>
                </a:solidFill>
              </a:rPr>
              <a:pPr algn="r">
                <a:spcBef>
                  <a:spcPct val="0"/>
                </a:spcBef>
              </a:pPr>
              <a:t>4</a:t>
            </a:fld>
            <a:endParaRPr lang="en-US" altLang="en-US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ARTICLE 9</a:t>
            </a:r>
          </a:p>
          <a:p>
            <a:r>
              <a:rPr lang="en-US" b="1" dirty="0" smtClean="0"/>
              <a:t>Execution of Congress decisions</a:t>
            </a:r>
          </a:p>
          <a:p>
            <a:r>
              <a:rPr lang="en-US" dirty="0" smtClean="0"/>
              <a:t>(a) All Members shall do their utmost to implement the decisions of Congress;</a:t>
            </a:r>
          </a:p>
          <a:p>
            <a:r>
              <a:rPr lang="en-US" dirty="0" smtClean="0"/>
              <a:t>(b) If, however, any Member finds it impracticable to give effect to some requirement in a technical resolution adopted by Congress, such</a:t>
            </a:r>
          </a:p>
          <a:p>
            <a:r>
              <a:rPr lang="en-US" dirty="0" smtClean="0"/>
              <a:t>Member shall inform the Secretary-General of the Organization whether its inability to give effect to it is provisional or final, and state its reasons</a:t>
            </a:r>
          </a:p>
          <a:p>
            <a:r>
              <a:rPr lang="en-US" dirty="0" smtClean="0"/>
              <a:t>therefor.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3852" y="8684826"/>
            <a:ext cx="2972547" cy="457711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6957A43-A497-40D7-89D5-8F64C1A3365A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83249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3852" y="8684826"/>
            <a:ext cx="2972547" cy="457711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6957A43-A497-40D7-89D5-8F64C1A3365A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16534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>
                <a:latin typeface="Times"/>
              </a:rPr>
              <a:t>Just to mention some of them as examples</a:t>
            </a:r>
          </a:p>
          <a:p>
            <a:endParaRPr lang="fr-CH" altLang="en-US" smtClean="0">
              <a:solidFill>
                <a:srgbClr val="080808"/>
              </a:solidFill>
              <a:latin typeface="Verdana" pitchFamily="34" charset="0"/>
              <a:cs typeface="Arial" pitchFamily="34" charset="0"/>
            </a:endParaRPr>
          </a:p>
          <a:p>
            <a:r>
              <a:rPr lang="en-US" altLang="en-US" smtClean="0">
                <a:solidFill>
                  <a:srgbClr val="080808"/>
                </a:solidFill>
                <a:latin typeface="Verdana" pitchFamily="34" charset="0"/>
                <a:cs typeface="Arial" pitchFamily="34" charset="0"/>
              </a:rPr>
              <a:t>(see WIGOS Technical Regulations in: WMO-No. 1157 (Eng. version: http://library.wmo.int/pmb_ged/wmo_1157_en.pdf; Resolutions 25 and 26 respectively))</a:t>
            </a:r>
            <a:endParaRPr lang="en-US" altLang="en-US" smtClean="0">
              <a:latin typeface="Times"/>
            </a:endParaRPr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884614" y="8685213"/>
            <a:ext cx="29718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/>
              </a:defRPr>
            </a:lvl1pPr>
            <a:lvl2pPr marL="742950" indent="-28575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/>
              </a:defRPr>
            </a:lvl2pPr>
            <a:lvl3pPr marL="11430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/>
              </a:defRPr>
            </a:lvl3pPr>
            <a:lvl4pPr marL="16002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/>
              </a:defRPr>
            </a:lvl4pPr>
            <a:lvl5pPr marL="20574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/>
              </a:defRPr>
            </a:lvl9pPr>
          </a:lstStyle>
          <a:p>
            <a:pPr algn="r">
              <a:spcBef>
                <a:spcPct val="0"/>
              </a:spcBef>
            </a:pPr>
            <a:fld id="{2F0E7533-C1F6-4B4A-8020-D50A97FCEB50}" type="slidenum">
              <a:rPr lang="en-US" altLang="en-US" smtClean="0">
                <a:solidFill>
                  <a:prstClr val="black"/>
                </a:solidFill>
              </a:rPr>
              <a:pPr algn="r">
                <a:spcBef>
                  <a:spcPct val="0"/>
                </a:spcBef>
              </a:pPr>
              <a:t>7</a:t>
            </a:fld>
            <a:endParaRPr lang="en-US" altLang="en-US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>
              <a:latin typeface="Times"/>
            </a:endParaRPr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883852" y="8684826"/>
            <a:ext cx="2972547" cy="4577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rgbClr val="FFFFFF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 eaLnBrk="0" hangingPunct="0">
              <a:defRPr sz="1600" b="1">
                <a:solidFill>
                  <a:srgbClr val="FFFFFF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 eaLnBrk="0" hangingPunct="0">
              <a:defRPr sz="1600" b="1">
                <a:solidFill>
                  <a:srgbClr val="FFFFFF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 eaLnBrk="0" hangingPunct="0">
              <a:defRPr sz="1600" b="1">
                <a:solidFill>
                  <a:srgbClr val="FFFFFF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 eaLnBrk="0" hangingPunct="0">
              <a:defRPr sz="1600" b="1">
                <a:solidFill>
                  <a:srgbClr val="FFFFFF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FFFF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FFFF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FFFF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FFFF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fld id="{9C82B475-B411-41DF-89FE-65726C34FAE1}" type="slidenum">
              <a:rPr lang="en-US" altLang="en-US" sz="1200" b="0" smtClean="0">
                <a:solidFill>
                  <a:schemeClr val="tx1"/>
                </a:solidFill>
                <a:latin typeface="Times"/>
              </a:rPr>
              <a:pPr/>
              <a:t>8</a:t>
            </a:fld>
            <a:endParaRPr lang="en-US" altLang="en-US" sz="1200" b="0" smtClean="0">
              <a:solidFill>
                <a:schemeClr val="tx1"/>
              </a:solidFill>
              <a:latin typeface="Time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>
              <a:latin typeface="Times"/>
            </a:endParaRPr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883852" y="8684826"/>
            <a:ext cx="2972547" cy="4577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rgbClr val="FFFFFF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 eaLnBrk="0" hangingPunct="0">
              <a:defRPr sz="1600" b="1">
                <a:solidFill>
                  <a:srgbClr val="FFFFFF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 eaLnBrk="0" hangingPunct="0">
              <a:defRPr sz="1600" b="1">
                <a:solidFill>
                  <a:srgbClr val="FFFFFF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 eaLnBrk="0" hangingPunct="0">
              <a:defRPr sz="1600" b="1">
                <a:solidFill>
                  <a:srgbClr val="FFFFFF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 eaLnBrk="0" hangingPunct="0">
              <a:defRPr sz="1600" b="1">
                <a:solidFill>
                  <a:srgbClr val="FFFFFF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FFFF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FFFF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FFFF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FFFF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fld id="{9C82B475-B411-41DF-89FE-65726C34FAE1}" type="slidenum">
              <a:rPr lang="en-US" altLang="en-US" sz="1200" b="0" smtClean="0">
                <a:solidFill>
                  <a:schemeClr val="tx1"/>
                </a:solidFill>
                <a:latin typeface="Times"/>
              </a:rPr>
              <a:pPr/>
              <a:t>9</a:t>
            </a:fld>
            <a:endParaRPr lang="en-US" altLang="en-US" sz="1200" b="0" smtClean="0">
              <a:solidFill>
                <a:schemeClr val="tx1"/>
              </a:solidFill>
              <a:latin typeface="Time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>
              <a:latin typeface="Times"/>
            </a:endParaRPr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883852" y="8684826"/>
            <a:ext cx="2972547" cy="4577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rgbClr val="FFFFFF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 eaLnBrk="0" hangingPunct="0">
              <a:defRPr sz="1600" b="1">
                <a:solidFill>
                  <a:srgbClr val="FFFFFF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 eaLnBrk="0" hangingPunct="0">
              <a:defRPr sz="1600" b="1">
                <a:solidFill>
                  <a:srgbClr val="FFFFFF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 eaLnBrk="0" hangingPunct="0">
              <a:defRPr sz="1600" b="1">
                <a:solidFill>
                  <a:srgbClr val="FFFFFF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 eaLnBrk="0" hangingPunct="0">
              <a:defRPr sz="1600" b="1">
                <a:solidFill>
                  <a:srgbClr val="FFFFFF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FFFF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FFFF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FFFF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FFFF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fld id="{9C82B475-B411-41DF-89FE-65726C34FAE1}" type="slidenum">
              <a:rPr lang="en-US" altLang="en-US" sz="1200" b="0" smtClean="0">
                <a:solidFill>
                  <a:schemeClr val="tx1"/>
                </a:solidFill>
                <a:latin typeface="Times"/>
              </a:rPr>
              <a:pPr/>
              <a:t>10</a:t>
            </a:fld>
            <a:endParaRPr lang="en-US" altLang="en-US" sz="1200" b="0" smtClean="0">
              <a:solidFill>
                <a:schemeClr val="tx1"/>
              </a:solidFill>
              <a:latin typeface="Time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2.jpeg" descr="wmo_ppt_2012_last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Shape 30"/>
          <p:cNvSpPr/>
          <p:nvPr/>
        </p:nvSpPr>
        <p:spPr>
          <a:xfrm>
            <a:off x="117475" y="6532671"/>
            <a:ext cx="1141413" cy="1728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defTabSz="457200">
              <a:defRPr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www.wmo.int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xfrm>
            <a:off x="5148262" y="6462712"/>
            <a:ext cx="386662" cy="375227"/>
          </a:xfrm>
          <a:prstGeom prst="rect">
            <a:avLst/>
          </a:prstGeom>
        </p:spPr>
        <p:txBody>
          <a:bodyPr lIns="45718" tIns="45718" rIns="45718" bIns="45718"/>
          <a:lstStyle>
            <a:lvl1pPr algn="l">
              <a:defRPr sz="2000" b="1">
                <a:solidFill>
                  <a:srgbClr val="008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7" name="Shape 18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8" name="Shape 18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>
            <a:spLocks noGrp="1"/>
          </p:cNvSpPr>
          <p:nvPr>
            <p:ph type="title"/>
          </p:nvPr>
        </p:nvSpPr>
        <p:spPr>
          <a:xfrm>
            <a:off x="250825" y="117475"/>
            <a:ext cx="8713790" cy="935038"/>
          </a:xfrm>
          <a:prstGeom prst="rect">
            <a:avLst/>
          </a:prstGeom>
        </p:spPr>
        <p:txBody>
          <a:bodyPr anchor="ctr"/>
          <a:lstStyle>
            <a:lvl1pPr defTabSz="914400">
              <a:defRPr sz="3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203" name="Shape 203"/>
          <p:cNvSpPr>
            <a:spLocks noGrp="1"/>
          </p:cNvSpPr>
          <p:nvPr>
            <p:ph type="body" idx="1"/>
          </p:nvPr>
        </p:nvSpPr>
        <p:spPr>
          <a:xfrm>
            <a:off x="250825" y="1052512"/>
            <a:ext cx="8713790" cy="5805490"/>
          </a:xfrm>
          <a:prstGeom prst="rect">
            <a:avLst/>
          </a:prstGeom>
        </p:spPr>
        <p:txBody>
          <a:bodyPr/>
          <a:lstStyle>
            <a:lvl1pPr marL="533400" indent="-533400" defTabSz="914400">
              <a:spcBef>
                <a:spcPts val="600"/>
              </a:spcBef>
              <a:buClr>
                <a:srgbClr val="FF9900"/>
              </a:buClr>
              <a:buSzPct val="100000"/>
              <a:buFont typeface="Wingdings"/>
              <a:buChar char="▪"/>
              <a:defRPr sz="2800">
                <a:latin typeface="Arial"/>
                <a:ea typeface="Arial"/>
                <a:cs typeface="Arial"/>
                <a:sym typeface="Arial"/>
              </a:defRPr>
            </a:lvl1pPr>
            <a:lvl2pPr marL="990600" indent="-533400" defTabSz="914400">
              <a:spcBef>
                <a:spcPts val="600"/>
              </a:spcBef>
              <a:buClr>
                <a:srgbClr val="FF9900"/>
              </a:buClr>
              <a:buSzPct val="100000"/>
              <a:buFont typeface="Wingdings"/>
              <a:buChar char="▪"/>
              <a:defRPr sz="2800">
                <a:latin typeface="Arial"/>
                <a:ea typeface="Arial"/>
                <a:cs typeface="Arial"/>
                <a:sym typeface="Arial"/>
              </a:defRPr>
            </a:lvl2pPr>
            <a:lvl3pPr marL="1447800" indent="-533400" defTabSz="914400">
              <a:spcBef>
                <a:spcPts val="600"/>
              </a:spcBef>
              <a:buClr>
                <a:srgbClr val="FF9900"/>
              </a:buClr>
              <a:buSzPct val="100000"/>
              <a:buFont typeface="Wingdings"/>
              <a:buChar char="▪"/>
              <a:defRPr sz="2800">
                <a:latin typeface="Arial"/>
                <a:ea typeface="Arial"/>
                <a:cs typeface="Arial"/>
                <a:sym typeface="Arial"/>
              </a:defRPr>
            </a:lvl3pPr>
            <a:lvl4pPr marL="1905000" indent="-533400" defTabSz="914400">
              <a:spcBef>
                <a:spcPts val="600"/>
              </a:spcBef>
              <a:buClr>
                <a:srgbClr val="FF9900"/>
              </a:buClr>
              <a:buSzPct val="100000"/>
              <a:buFont typeface="Wingdings"/>
              <a:buChar char="▪"/>
              <a:defRPr sz="2800">
                <a:latin typeface="Arial"/>
                <a:ea typeface="Arial"/>
                <a:cs typeface="Arial"/>
                <a:sym typeface="Arial"/>
              </a:defRPr>
            </a:lvl4pPr>
            <a:lvl5pPr marL="2362200" indent="-533400" defTabSz="914400">
              <a:spcBef>
                <a:spcPts val="600"/>
              </a:spcBef>
              <a:buClr>
                <a:srgbClr val="FF9900"/>
              </a:buClr>
              <a:buSzPct val="100000"/>
              <a:buFont typeface="Wingdings"/>
              <a:buChar char="▪"/>
              <a:defRPr sz="2800"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4" name="Shape 204"/>
          <p:cNvSpPr>
            <a:spLocks noGrp="1"/>
          </p:cNvSpPr>
          <p:nvPr>
            <p:ph type="sldNum" sz="quarter" idx="2"/>
          </p:nvPr>
        </p:nvSpPr>
        <p:spPr>
          <a:xfrm>
            <a:off x="6837709" y="6478587"/>
            <a:ext cx="182217" cy="17281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000"/>
              <a:t>Click to edit Master title style</a:t>
            </a:r>
          </a:p>
        </p:txBody>
      </p:sp>
      <p:sp>
        <p:nvSpPr>
          <p:cNvPr id="8" name="Shape 8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800"/>
              <a:t>Click to edit Master text styles</a:t>
            </a:r>
          </a:p>
          <a:p>
            <a:pPr lvl="1">
              <a:defRPr sz="1800"/>
            </a:pPr>
            <a:r>
              <a:rPr sz="2800"/>
              <a:t>Second level</a:t>
            </a:r>
          </a:p>
          <a:p>
            <a:pPr lvl="2">
              <a:defRPr sz="1800"/>
            </a:pPr>
            <a:r>
              <a:rPr sz="2800"/>
              <a:t>Third level</a:t>
            </a:r>
          </a:p>
          <a:p>
            <a:pPr lvl="3">
              <a:defRPr sz="1800"/>
            </a:pPr>
            <a:r>
              <a:rPr sz="2800"/>
              <a:t>Fourth level</a:t>
            </a:r>
          </a:p>
          <a:p>
            <a:pPr lvl="4">
              <a:defRPr sz="1800"/>
            </a:pPr>
            <a:r>
              <a:rPr sz="2800"/>
              <a:t>Fifth level</a:t>
            </a:r>
          </a:p>
        </p:txBody>
      </p:sp>
      <p:sp>
        <p:nvSpPr>
          <p:cNvPr id="9" name="Shape 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9244451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>
              <a:defRPr sz="4000" cap="all">
                <a:latin typeface="Arial Bold"/>
                <a:ea typeface="Arial Bold"/>
                <a:cs typeface="Arial Bold"/>
                <a:sym typeface="Arial Bold"/>
              </a:defRPr>
            </a:lvl1pPr>
          </a:lstStyle>
          <a:p>
            <a:pPr lvl="0">
              <a:defRPr sz="1800" cap="none"/>
            </a:pPr>
            <a:r>
              <a:rPr sz="4000" cap="all"/>
              <a:t>Click to edit Master title style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idx="1"/>
          </p:nvPr>
        </p:nvSpPr>
        <p:spPr>
          <a:xfrm>
            <a:off x="722312" y="2906713"/>
            <a:ext cx="7772401" cy="1500189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ClrTx/>
              <a:buSzTx/>
              <a:buFontTx/>
              <a:buNone/>
              <a:defRPr sz="2000"/>
            </a:lvl1pPr>
          </a:lstStyle>
          <a:p>
            <a:pPr lvl="0">
              <a:defRPr sz="1800"/>
            </a:pPr>
            <a:r>
              <a:rPr sz="2000"/>
              <a:t>Click to edit Master text styles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95137706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>
            <a:spLocks noGrp="1"/>
          </p:cNvSpPr>
          <p:nvPr>
            <p:ph type="title"/>
          </p:nvPr>
        </p:nvSpPr>
        <p:spPr>
          <a:xfrm>
            <a:off x="250825" y="0"/>
            <a:ext cx="8713790" cy="1169989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000"/>
              <a:t>Click to edit Master title style</a:t>
            </a:r>
          </a:p>
        </p:txBody>
      </p:sp>
      <p:sp>
        <p:nvSpPr>
          <p:cNvPr id="16" name="Shape 16"/>
          <p:cNvSpPr>
            <a:spLocks noGrp="1"/>
          </p:cNvSpPr>
          <p:nvPr>
            <p:ph type="body" idx="1"/>
          </p:nvPr>
        </p:nvSpPr>
        <p:spPr>
          <a:xfrm>
            <a:off x="1403350" y="1412875"/>
            <a:ext cx="3703638" cy="5445125"/>
          </a:xfrm>
          <a:prstGeom prst="rect">
            <a:avLst/>
          </a:prstGeom>
        </p:spPr>
        <p:txBody>
          <a:bodyPr/>
          <a:lstStyle>
            <a:lvl2pPr marL="1079500" indent="-622300"/>
            <a:lvl3pPr marL="1554478" indent="-640078"/>
            <a:lvl4pPr marL="1964265" indent="-592665"/>
            <a:lvl5pPr marL="2421465" indent="-592665"/>
          </a:lstStyle>
          <a:p>
            <a:pPr lvl="0">
              <a:defRPr sz="1800"/>
            </a:pPr>
            <a:r>
              <a:rPr sz="2800"/>
              <a:t>Click to edit Master text styles</a:t>
            </a:r>
          </a:p>
          <a:p>
            <a:pPr lvl="1">
              <a:defRPr sz="1800"/>
            </a:pPr>
            <a:r>
              <a:rPr sz="2800"/>
              <a:t>Second level</a:t>
            </a:r>
          </a:p>
          <a:p>
            <a:pPr lvl="2">
              <a:defRPr sz="1800"/>
            </a:pPr>
            <a:r>
              <a:rPr sz="2800"/>
              <a:t>Third level</a:t>
            </a:r>
          </a:p>
          <a:p>
            <a:pPr lvl="3">
              <a:defRPr sz="1800"/>
            </a:pPr>
            <a:r>
              <a:rPr sz="2800"/>
              <a:t>Fourth level</a:t>
            </a:r>
          </a:p>
          <a:p>
            <a:pPr lvl="4">
              <a:defRPr sz="1800"/>
            </a:pPr>
            <a:r>
              <a:rPr sz="2800"/>
              <a:t>Fifth level</a:t>
            </a:r>
          </a:p>
        </p:txBody>
      </p:sp>
      <p:sp>
        <p:nvSpPr>
          <p:cNvPr id="17" name="Shape 1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19553365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>
            <a:spLocks noGrp="1"/>
          </p:cNvSpPr>
          <p:nvPr>
            <p:ph type="title"/>
          </p:nvPr>
        </p:nvSpPr>
        <p:spPr>
          <a:xfrm>
            <a:off x="1331640" y="159491"/>
            <a:ext cx="7355162" cy="1138419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000"/>
              <a:t>Click to edit Master title style</a:t>
            </a:r>
          </a:p>
        </p:txBody>
      </p:sp>
      <p:sp>
        <p:nvSpPr>
          <p:cNvPr id="20" name="Shape 20"/>
          <p:cNvSpPr>
            <a:spLocks noGrp="1"/>
          </p:cNvSpPr>
          <p:nvPr>
            <p:ph type="body" idx="1"/>
          </p:nvPr>
        </p:nvSpPr>
        <p:spPr>
          <a:xfrm>
            <a:off x="457200" y="1297907"/>
            <a:ext cx="4040188" cy="87696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ClrTx/>
              <a:buSzTx/>
              <a:buFontTx/>
              <a:buNone/>
              <a:defRPr sz="2400">
                <a:latin typeface="Arial Bold"/>
                <a:ea typeface="Arial Bold"/>
                <a:cs typeface="Arial Bold"/>
                <a:sym typeface="Arial Bold"/>
              </a:defRPr>
            </a:lvl1pPr>
          </a:lstStyle>
          <a:p>
            <a:pPr lvl="0">
              <a:defRPr sz="1800"/>
            </a:pPr>
            <a:r>
              <a:rPr sz="2400"/>
              <a:t>Click to edit Master text styles</a:t>
            </a:r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37724770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2" cy="566738"/>
          </a:xfrm>
          <a:prstGeom prst="rect">
            <a:avLst/>
          </a:prstGeom>
        </p:spPr>
        <p:txBody>
          <a:bodyPr anchor="b"/>
          <a:lstStyle>
            <a:lvl1pPr>
              <a:defRPr sz="2000">
                <a:latin typeface="Arial Bold"/>
                <a:ea typeface="Arial Bold"/>
                <a:cs typeface="Arial Bold"/>
                <a:sym typeface="Arial Bold"/>
              </a:defRPr>
            </a:lvl1pPr>
          </a:lstStyle>
          <a:p>
            <a:pPr lvl="0">
              <a:defRPr sz="1800"/>
            </a:pPr>
            <a:r>
              <a:rPr sz="2000"/>
              <a:t>Click to edit Master title style</a:t>
            </a:r>
          </a:p>
        </p:txBody>
      </p:sp>
      <p:sp>
        <p:nvSpPr>
          <p:cNvPr id="33" name="Shape 33"/>
          <p:cNvSpPr>
            <a:spLocks noGrp="1"/>
          </p:cNvSpPr>
          <p:nvPr>
            <p:ph type="body" idx="1"/>
          </p:nvPr>
        </p:nvSpPr>
        <p:spPr>
          <a:xfrm>
            <a:off x="1792288" y="5367337"/>
            <a:ext cx="5486402" cy="804864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ClrTx/>
              <a:buSzTx/>
              <a:buFontTx/>
              <a:buNone/>
              <a:defRPr sz="1400"/>
            </a:lvl1pPr>
          </a:lstStyle>
          <a:p>
            <a:pPr lvl="0">
              <a:defRPr sz="1800"/>
            </a:pPr>
            <a:r>
              <a:rPr sz="1400"/>
              <a:t>Click to edit Master text styles</a:t>
            </a:r>
          </a:p>
        </p:txBody>
      </p:sp>
      <p:sp>
        <p:nvSpPr>
          <p:cNvPr id="34" name="Shape 3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5782441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000"/>
              <a:t>Click to edit Master title style</a:t>
            </a:r>
          </a:p>
        </p:txBody>
      </p:sp>
      <p:sp>
        <p:nvSpPr>
          <p:cNvPr id="37" name="Shape 3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800"/>
              <a:t>Click to edit Master text styles</a:t>
            </a:r>
          </a:p>
          <a:p>
            <a:pPr lvl="1">
              <a:defRPr sz="1800"/>
            </a:pPr>
            <a:r>
              <a:rPr sz="2800"/>
              <a:t>Second level</a:t>
            </a:r>
          </a:p>
          <a:p>
            <a:pPr lvl="2">
              <a:defRPr sz="1800"/>
            </a:pPr>
            <a:r>
              <a:rPr sz="2800"/>
              <a:t>Third level</a:t>
            </a:r>
          </a:p>
          <a:p>
            <a:pPr lvl="3">
              <a:defRPr sz="1800"/>
            </a:pPr>
            <a:r>
              <a:rPr sz="2800"/>
              <a:t>Fourth level</a:t>
            </a:r>
          </a:p>
          <a:p>
            <a:pPr lvl="4">
              <a:defRPr sz="1800"/>
            </a:pPr>
            <a:r>
              <a:rPr sz="2800"/>
              <a:t>Fifth level</a:t>
            </a:r>
          </a:p>
        </p:txBody>
      </p:sp>
      <p:sp>
        <p:nvSpPr>
          <p:cNvPr id="38" name="Shape 3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76074702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>
            <a:spLocks noGrp="1"/>
          </p:cNvSpPr>
          <p:nvPr>
            <p:ph type="title"/>
          </p:nvPr>
        </p:nvSpPr>
        <p:spPr>
          <a:xfrm>
            <a:off x="7075488" y="0"/>
            <a:ext cx="1889127" cy="6284915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000"/>
              <a:t>Click to edit Master title style</a:t>
            </a:r>
          </a:p>
        </p:txBody>
      </p:sp>
      <p:sp>
        <p:nvSpPr>
          <p:cNvPr id="41" name="Shape 41"/>
          <p:cNvSpPr>
            <a:spLocks noGrp="1"/>
          </p:cNvSpPr>
          <p:nvPr>
            <p:ph type="body" idx="1"/>
          </p:nvPr>
        </p:nvSpPr>
        <p:spPr>
          <a:xfrm>
            <a:off x="1403350" y="188912"/>
            <a:ext cx="5519738" cy="666909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800"/>
              <a:t>Click to edit Master text styles</a:t>
            </a:r>
          </a:p>
          <a:p>
            <a:pPr lvl="1">
              <a:defRPr sz="1800"/>
            </a:pPr>
            <a:r>
              <a:rPr sz="2800"/>
              <a:t>Second level</a:t>
            </a:r>
          </a:p>
          <a:p>
            <a:pPr lvl="2">
              <a:defRPr sz="1800"/>
            </a:pPr>
            <a:r>
              <a:rPr sz="2800"/>
              <a:t>Third level</a:t>
            </a:r>
          </a:p>
          <a:p>
            <a:pPr lvl="3">
              <a:defRPr sz="1800"/>
            </a:pPr>
            <a:r>
              <a:rPr sz="2800"/>
              <a:t>Fourth level</a:t>
            </a:r>
          </a:p>
          <a:p>
            <a:pPr lvl="4">
              <a:defRPr sz="1800"/>
            </a:pPr>
            <a:r>
              <a:rPr sz="2800"/>
              <a:t>Fifth level</a:t>
            </a:r>
          </a:p>
        </p:txBody>
      </p:sp>
      <p:sp>
        <p:nvSpPr>
          <p:cNvPr id="42" name="Shape 4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61452880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image2.jpeg" descr="wmo_ppt_2012_last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45" name="Shape 45"/>
          <p:cNvSpPr/>
          <p:nvPr/>
        </p:nvSpPr>
        <p:spPr>
          <a:xfrm>
            <a:off x="117475" y="6532674"/>
            <a:ext cx="1141413" cy="1728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defTabSz="457200">
              <a:spcBef>
                <a:spcPts val="0"/>
              </a:spcBef>
              <a:defRPr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hangingPunct="1">
              <a:defRPr sz="1800"/>
            </a:pPr>
            <a:r>
              <a:rPr sz="1800">
                <a:solidFill>
                  <a:sysClr val="windowText" lastClr="000000"/>
                </a:solidFill>
              </a:rPr>
              <a:t>www.wmo.int</a:t>
            </a:r>
          </a:p>
        </p:txBody>
      </p:sp>
      <p:sp>
        <p:nvSpPr>
          <p:cNvPr id="46" name="Shape 46"/>
          <p:cNvSpPr>
            <a:spLocks noGrp="1"/>
          </p:cNvSpPr>
          <p:nvPr>
            <p:ph type="title"/>
          </p:nvPr>
        </p:nvSpPr>
        <p:spPr>
          <a:xfrm>
            <a:off x="685800" y="1844675"/>
            <a:ext cx="7772400" cy="2041525"/>
          </a:xfrm>
          <a:prstGeom prst="rect">
            <a:avLst/>
          </a:prstGeom>
        </p:spPr>
        <p:txBody>
          <a:bodyPr/>
          <a:lstStyle>
            <a:lvl1pPr algn="ctr">
              <a:defRPr sz="40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000">
                <a:solidFill>
                  <a:srgbClr val="FFFFFF"/>
                </a:solidFill>
              </a:rPr>
              <a:t>Click to edit Master title style</a:t>
            </a:r>
          </a:p>
        </p:txBody>
      </p:sp>
      <p:sp>
        <p:nvSpPr>
          <p:cNvPr id="47" name="Shape 47"/>
          <p:cNvSpPr>
            <a:spLocks noGrp="1"/>
          </p:cNvSpPr>
          <p:nvPr>
            <p:ph type="body" idx="1"/>
          </p:nvPr>
        </p:nvSpPr>
        <p:spPr>
          <a:xfrm>
            <a:off x="1371600" y="3886200"/>
            <a:ext cx="6400800" cy="29718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FFFFFF"/>
                </a:solidFill>
              </a:rPr>
              <a:t>Click to edit Master subtitle style</a:t>
            </a:r>
          </a:p>
        </p:txBody>
      </p:sp>
      <p:sp>
        <p:nvSpPr>
          <p:cNvPr id="48" name="Shape 48"/>
          <p:cNvSpPr>
            <a:spLocks noGrp="1"/>
          </p:cNvSpPr>
          <p:nvPr>
            <p:ph type="sldNum" sz="quarter" idx="2"/>
          </p:nvPr>
        </p:nvSpPr>
        <p:spPr>
          <a:xfrm>
            <a:off x="5148262" y="6462712"/>
            <a:ext cx="1905002" cy="264253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35723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image2.jpeg" descr="wmo_ppt_2012_last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58" name="Shape 58"/>
          <p:cNvSpPr/>
          <p:nvPr/>
        </p:nvSpPr>
        <p:spPr>
          <a:xfrm>
            <a:off x="117475" y="6530182"/>
            <a:ext cx="1141413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defTabSz="457200">
              <a:defRPr sz="1200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t>www.wmo.int</a:t>
            </a:r>
          </a:p>
        </p:txBody>
      </p:sp>
      <p:sp>
        <p:nvSpPr>
          <p:cNvPr id="59" name="Shape 59"/>
          <p:cNvSpPr>
            <a:spLocks noGrp="1"/>
          </p:cNvSpPr>
          <p:nvPr>
            <p:ph type="title"/>
          </p:nvPr>
        </p:nvSpPr>
        <p:spPr>
          <a:xfrm>
            <a:off x="250825" y="3573462"/>
            <a:ext cx="8713790" cy="719147"/>
          </a:xfrm>
          <a:prstGeom prst="rect">
            <a:avLst/>
          </a:prstGeom>
        </p:spPr>
        <p:txBody>
          <a:bodyPr lIns="45718" tIns="45718" rIns="45718" bIns="45718" anchor="ctr"/>
          <a:lstStyle>
            <a:lvl1pPr algn="ctr" defTabSz="914400">
              <a:defRPr sz="40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t>Title Text</a:t>
            </a:r>
          </a:p>
        </p:txBody>
      </p:sp>
      <p:sp>
        <p:nvSpPr>
          <p:cNvPr id="60" name="Shape 60"/>
          <p:cNvSpPr>
            <a:spLocks noGrp="1"/>
          </p:cNvSpPr>
          <p:nvPr>
            <p:ph type="sldNum" sz="quarter" idx="2"/>
          </p:nvPr>
        </p:nvSpPr>
        <p:spPr>
          <a:xfrm>
            <a:off x="5148262" y="6462712"/>
            <a:ext cx="386662" cy="375227"/>
          </a:xfrm>
          <a:prstGeom prst="rect">
            <a:avLst/>
          </a:prstGeom>
        </p:spPr>
        <p:txBody>
          <a:bodyPr lIns="45718" tIns="45718" rIns="45718" bIns="45718"/>
          <a:lstStyle>
            <a:lvl1pPr algn="l">
              <a:defRPr sz="2000" b="1">
                <a:solidFill>
                  <a:srgbClr val="008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image2.jpeg" descr="wmo_ppt_2012_last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51" name="Shape 51"/>
          <p:cNvSpPr/>
          <p:nvPr/>
        </p:nvSpPr>
        <p:spPr>
          <a:xfrm>
            <a:off x="117475" y="6532674"/>
            <a:ext cx="1141413" cy="1728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defTabSz="457200">
              <a:spcBef>
                <a:spcPts val="0"/>
              </a:spcBef>
              <a:defRPr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hangingPunct="1">
              <a:defRPr sz="1800"/>
            </a:pPr>
            <a:r>
              <a:rPr sz="1800">
                <a:solidFill>
                  <a:sysClr val="windowText" lastClr="000000"/>
                </a:solidFill>
              </a:rPr>
              <a:t>www.wmo.int</a:t>
            </a:r>
          </a:p>
        </p:txBody>
      </p:sp>
      <p:sp>
        <p:nvSpPr>
          <p:cNvPr id="52" name="Shape 52"/>
          <p:cNvSpPr>
            <a:spLocks noGrp="1"/>
          </p:cNvSpPr>
          <p:nvPr>
            <p:ph type="title"/>
          </p:nvPr>
        </p:nvSpPr>
        <p:spPr>
          <a:xfrm>
            <a:off x="250825" y="3500437"/>
            <a:ext cx="8713790" cy="865189"/>
          </a:xfrm>
          <a:prstGeom prst="rect">
            <a:avLst/>
          </a:prstGeom>
        </p:spPr>
        <p:txBody>
          <a:bodyPr/>
          <a:lstStyle>
            <a:lvl1pPr algn="ctr">
              <a:defRPr sz="40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000">
                <a:solidFill>
                  <a:srgbClr val="FFFFFF"/>
                </a:solidFill>
              </a:rPr>
              <a:t>Click to edit Master title style</a:t>
            </a:r>
          </a:p>
        </p:txBody>
      </p:sp>
      <p:sp>
        <p:nvSpPr>
          <p:cNvPr id="53" name="Shape 53"/>
          <p:cNvSpPr>
            <a:spLocks noGrp="1"/>
          </p:cNvSpPr>
          <p:nvPr>
            <p:ph type="body" idx="1"/>
          </p:nvPr>
        </p:nvSpPr>
        <p:spPr>
          <a:xfrm>
            <a:off x="179387" y="4365625"/>
            <a:ext cx="8785226" cy="2492375"/>
          </a:xfrm>
          <a:prstGeom prst="rect">
            <a:avLst/>
          </a:prstGeom>
        </p:spPr>
        <p:txBody>
          <a:bodyPr/>
          <a:lstStyle>
            <a:lvl1pPr marL="342900" indent="-342900" algn="ctr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FFFFFF"/>
                </a:solidFill>
              </a:defRPr>
            </a:lvl1pPr>
            <a:lvl2pPr marL="661307" indent="-204107" algn="ctr">
              <a:spcBef>
                <a:spcPts val="400"/>
              </a:spcBef>
              <a:buClrTx/>
              <a:buFontTx/>
              <a:defRPr sz="2000">
                <a:solidFill>
                  <a:srgbClr val="FFFFFF"/>
                </a:solidFill>
              </a:defRPr>
            </a:lvl2pPr>
            <a:lvl3pPr marL="1104900" indent="-190500" algn="ctr">
              <a:spcBef>
                <a:spcPts val="400"/>
              </a:spcBef>
              <a:buClrTx/>
              <a:buFontTx/>
              <a:defRPr sz="2000">
                <a:solidFill>
                  <a:srgbClr val="FFFFFF"/>
                </a:solidFill>
              </a:defRPr>
            </a:lvl3pPr>
            <a:lvl4pPr marL="1600200" indent="-228600" algn="ctr">
              <a:spcBef>
                <a:spcPts val="400"/>
              </a:spcBef>
              <a:buClrTx/>
              <a:buFontTx/>
              <a:defRPr sz="2000">
                <a:solidFill>
                  <a:srgbClr val="FFFFFF"/>
                </a:solidFill>
              </a:defRPr>
            </a:lvl4pPr>
            <a:lvl5pPr marL="2057400" indent="-228600" algn="ctr">
              <a:spcBef>
                <a:spcPts val="400"/>
              </a:spcBef>
              <a:buClrTx/>
              <a:buFontTx/>
              <a:defRPr sz="2000">
                <a:solidFill>
                  <a:srgbClr val="FFFFFF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FFFFFF"/>
                </a:solidFill>
              </a:rPr>
              <a:t>Click to edit Master text styles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FFFFFF"/>
                </a:solidFill>
              </a:rPr>
              <a:t>Second level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FFFFFF"/>
                </a:solidFill>
              </a:rPr>
              <a:t>Third level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FFFFFF"/>
                </a:solidFill>
              </a:rPr>
              <a:t>Fourth level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FFFFFF"/>
                </a:solidFill>
              </a:rPr>
              <a:t>Fifth level</a:t>
            </a:r>
          </a:p>
        </p:txBody>
      </p:sp>
      <p:sp>
        <p:nvSpPr>
          <p:cNvPr id="54" name="Shape 54"/>
          <p:cNvSpPr>
            <a:spLocks noGrp="1"/>
          </p:cNvSpPr>
          <p:nvPr>
            <p:ph type="sldNum" sz="quarter" idx="2"/>
          </p:nvPr>
        </p:nvSpPr>
        <p:spPr>
          <a:xfrm>
            <a:off x="5148262" y="6462712"/>
            <a:ext cx="1905002" cy="264253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57826701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image2.jpeg" descr="wmo_ppt_2012_last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57" name="Shape 57"/>
          <p:cNvSpPr/>
          <p:nvPr/>
        </p:nvSpPr>
        <p:spPr>
          <a:xfrm>
            <a:off x="117475" y="6532674"/>
            <a:ext cx="1141413" cy="1728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defTabSz="457200">
              <a:spcBef>
                <a:spcPts val="0"/>
              </a:spcBef>
              <a:defRPr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hangingPunct="1">
              <a:defRPr sz="1800"/>
            </a:pPr>
            <a:r>
              <a:rPr sz="1800">
                <a:solidFill>
                  <a:sysClr val="windowText" lastClr="000000"/>
                </a:solidFill>
              </a:rPr>
              <a:t>www.wmo.int</a:t>
            </a:r>
          </a:p>
        </p:txBody>
      </p:sp>
      <p:sp>
        <p:nvSpPr>
          <p:cNvPr id="58" name="Shape 58"/>
          <p:cNvSpPr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>
              <a:defRPr sz="4000" cap="all">
                <a:solidFill>
                  <a:srgbClr val="FFFFFF"/>
                </a:solidFill>
                <a:latin typeface="Arial Narrow Bold"/>
                <a:ea typeface="Arial Narrow Bold"/>
                <a:cs typeface="Arial Narrow Bold"/>
                <a:sym typeface="Arial Narrow Bold"/>
              </a:defRPr>
            </a:lvl1pPr>
          </a:lstStyle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4000" cap="all">
                <a:solidFill>
                  <a:srgbClr val="FFFFFF"/>
                </a:solidFill>
              </a:rPr>
              <a:t>Click to edit Master title style</a:t>
            </a:r>
          </a:p>
        </p:txBody>
      </p:sp>
      <p:sp>
        <p:nvSpPr>
          <p:cNvPr id="59" name="Shape 59"/>
          <p:cNvSpPr>
            <a:spLocks noGrp="1"/>
          </p:cNvSpPr>
          <p:nvPr>
            <p:ph type="body" idx="1"/>
          </p:nvPr>
        </p:nvSpPr>
        <p:spPr>
          <a:xfrm>
            <a:off x="722312" y="2906713"/>
            <a:ext cx="7772401" cy="1500189"/>
          </a:xfrm>
          <a:prstGeom prst="rect">
            <a:avLst/>
          </a:prstGeom>
        </p:spPr>
        <p:txBody>
          <a:bodyPr anchor="b"/>
          <a:lstStyle>
            <a:lvl1pPr marL="0" indent="0" algn="ctr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FFFFFF"/>
                </a:solidFill>
              </a:rPr>
              <a:t>Click to edit Master text styles</a:t>
            </a:r>
          </a:p>
        </p:txBody>
      </p:sp>
      <p:sp>
        <p:nvSpPr>
          <p:cNvPr id="60" name="Shape 60"/>
          <p:cNvSpPr>
            <a:spLocks noGrp="1"/>
          </p:cNvSpPr>
          <p:nvPr>
            <p:ph type="sldNum" sz="quarter" idx="2"/>
          </p:nvPr>
        </p:nvSpPr>
        <p:spPr>
          <a:xfrm>
            <a:off x="5148262" y="6462712"/>
            <a:ext cx="1905002" cy="264253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42611303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image2.jpeg" descr="wmo_ppt_2012_last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63" name="Shape 63"/>
          <p:cNvSpPr/>
          <p:nvPr/>
        </p:nvSpPr>
        <p:spPr>
          <a:xfrm>
            <a:off x="117475" y="6532674"/>
            <a:ext cx="1141413" cy="1728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defTabSz="457200">
              <a:spcBef>
                <a:spcPts val="0"/>
              </a:spcBef>
              <a:defRPr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hangingPunct="1">
              <a:defRPr sz="1800"/>
            </a:pPr>
            <a:r>
              <a:rPr sz="1800">
                <a:solidFill>
                  <a:sysClr val="windowText" lastClr="000000"/>
                </a:solidFill>
              </a:rPr>
              <a:t>www.wmo.int</a:t>
            </a:r>
          </a:p>
        </p:txBody>
      </p:sp>
      <p:sp>
        <p:nvSpPr>
          <p:cNvPr id="64" name="Shape 64"/>
          <p:cNvSpPr>
            <a:spLocks noGrp="1"/>
          </p:cNvSpPr>
          <p:nvPr>
            <p:ph type="title"/>
          </p:nvPr>
        </p:nvSpPr>
        <p:spPr>
          <a:xfrm>
            <a:off x="250825" y="3573462"/>
            <a:ext cx="8713790" cy="719139"/>
          </a:xfrm>
          <a:prstGeom prst="rect">
            <a:avLst/>
          </a:prstGeom>
        </p:spPr>
        <p:txBody>
          <a:bodyPr/>
          <a:lstStyle>
            <a:lvl1pPr algn="ctr">
              <a:defRPr sz="40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000">
                <a:solidFill>
                  <a:srgbClr val="FFFFFF"/>
                </a:solidFill>
              </a:rPr>
              <a:t>Click to edit Master title style</a:t>
            </a:r>
          </a:p>
        </p:txBody>
      </p:sp>
      <p:sp>
        <p:nvSpPr>
          <p:cNvPr id="65" name="Shape 65"/>
          <p:cNvSpPr>
            <a:spLocks noGrp="1"/>
          </p:cNvSpPr>
          <p:nvPr>
            <p:ph type="body" idx="1"/>
          </p:nvPr>
        </p:nvSpPr>
        <p:spPr>
          <a:xfrm>
            <a:off x="179387" y="981075"/>
            <a:ext cx="4316415" cy="5472113"/>
          </a:xfrm>
          <a:prstGeom prst="rect">
            <a:avLst/>
          </a:prstGeom>
        </p:spPr>
        <p:txBody>
          <a:bodyPr/>
          <a:lstStyle>
            <a:lvl1pPr marL="342900" indent="-342900" algn="ctr"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lvl1pPr>
            <a:lvl2pPr marL="790575" indent="-333375" algn="ctr">
              <a:buClrTx/>
              <a:buFontTx/>
              <a:defRPr>
                <a:solidFill>
                  <a:srgbClr val="FFFFFF"/>
                </a:solidFill>
              </a:defRPr>
            </a:lvl2pPr>
            <a:lvl3pPr marL="1234438" indent="-320038" algn="ctr">
              <a:buClrTx/>
              <a:buFontTx/>
              <a:defRPr>
                <a:solidFill>
                  <a:srgbClr val="FFFFFF"/>
                </a:solidFill>
              </a:defRPr>
            </a:lvl3pPr>
            <a:lvl4pPr marL="1727200" indent="-355600" algn="ctr">
              <a:buClrTx/>
              <a:buFontTx/>
              <a:defRPr>
                <a:solidFill>
                  <a:srgbClr val="FFFFFF"/>
                </a:solidFill>
              </a:defRPr>
            </a:lvl4pPr>
            <a:lvl5pPr marL="2184400" indent="-355600" algn="ctr">
              <a:buClrTx/>
              <a:buFontTx/>
              <a:defRPr>
                <a:solidFill>
                  <a:srgbClr val="FFFFFF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Click to edit Master text styles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Second level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Third level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Fourth level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Fifth level</a:t>
            </a:r>
          </a:p>
        </p:txBody>
      </p:sp>
      <p:sp>
        <p:nvSpPr>
          <p:cNvPr id="66" name="Shape 66"/>
          <p:cNvSpPr>
            <a:spLocks noGrp="1"/>
          </p:cNvSpPr>
          <p:nvPr>
            <p:ph type="sldNum" sz="quarter" idx="2"/>
          </p:nvPr>
        </p:nvSpPr>
        <p:spPr>
          <a:xfrm>
            <a:off x="5148262" y="6462712"/>
            <a:ext cx="1905002" cy="264253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40270725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image2.jpeg" descr="wmo_ppt_2012_last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69" name="Shape 69"/>
          <p:cNvSpPr/>
          <p:nvPr/>
        </p:nvSpPr>
        <p:spPr>
          <a:xfrm>
            <a:off x="117475" y="6532674"/>
            <a:ext cx="1141413" cy="1728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defTabSz="457200">
              <a:spcBef>
                <a:spcPts val="0"/>
              </a:spcBef>
              <a:defRPr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hangingPunct="1">
              <a:defRPr sz="1800"/>
            </a:pPr>
            <a:r>
              <a:rPr sz="1800">
                <a:solidFill>
                  <a:sysClr val="windowText" lastClr="000000"/>
                </a:solidFill>
              </a:rPr>
              <a:t>www.wmo.int</a:t>
            </a:r>
          </a:p>
        </p:txBody>
      </p:sp>
      <p:sp>
        <p:nvSpPr>
          <p:cNvPr id="70" name="Shape 70"/>
          <p:cNvSpPr>
            <a:spLocks noGrp="1"/>
          </p:cNvSpPr>
          <p:nvPr>
            <p:ph type="title"/>
          </p:nvPr>
        </p:nvSpPr>
        <p:spPr>
          <a:xfrm>
            <a:off x="457200" y="256810"/>
            <a:ext cx="8229600" cy="1178656"/>
          </a:xfrm>
          <a:prstGeom prst="rect">
            <a:avLst/>
          </a:prstGeom>
        </p:spPr>
        <p:txBody>
          <a:bodyPr/>
          <a:lstStyle>
            <a:lvl1pPr algn="ctr">
              <a:defRPr sz="40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000">
                <a:solidFill>
                  <a:srgbClr val="FFFFFF"/>
                </a:solidFill>
              </a:rPr>
              <a:t>Click to edit Master title style</a:t>
            </a:r>
          </a:p>
        </p:txBody>
      </p:sp>
      <p:sp>
        <p:nvSpPr>
          <p:cNvPr id="71" name="Shape 71"/>
          <p:cNvSpPr>
            <a:spLocks noGrp="1"/>
          </p:cNvSpPr>
          <p:nvPr>
            <p:ph type="body" idx="1"/>
          </p:nvPr>
        </p:nvSpPr>
        <p:spPr>
          <a:xfrm>
            <a:off x="457200" y="1435464"/>
            <a:ext cx="4040188" cy="739411"/>
          </a:xfrm>
          <a:prstGeom prst="rect">
            <a:avLst/>
          </a:prstGeom>
        </p:spPr>
        <p:txBody>
          <a:bodyPr anchor="b"/>
          <a:lstStyle>
            <a:lvl1pPr marL="0" indent="0" algn="ctr">
              <a:spcBef>
                <a:spcPts val="500"/>
              </a:spcBef>
              <a:buClrTx/>
              <a:buSzTx/>
              <a:buFontTx/>
              <a:buNone/>
              <a:defRPr sz="24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Click to edit Master text styles</a:t>
            </a:r>
          </a:p>
        </p:txBody>
      </p:sp>
      <p:sp>
        <p:nvSpPr>
          <p:cNvPr id="72" name="Shape 72"/>
          <p:cNvSpPr>
            <a:spLocks noGrp="1"/>
          </p:cNvSpPr>
          <p:nvPr>
            <p:ph type="sldNum" sz="quarter" idx="2"/>
          </p:nvPr>
        </p:nvSpPr>
        <p:spPr>
          <a:xfrm>
            <a:off x="5148262" y="6462712"/>
            <a:ext cx="1905002" cy="264253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05810201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image2.jpeg" descr="wmo_ppt_2012_last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80" name="Shape 80"/>
          <p:cNvSpPr/>
          <p:nvPr/>
        </p:nvSpPr>
        <p:spPr>
          <a:xfrm>
            <a:off x="117475" y="6532674"/>
            <a:ext cx="1141413" cy="1728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defTabSz="457200">
              <a:spcBef>
                <a:spcPts val="0"/>
              </a:spcBef>
              <a:defRPr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hangingPunct="1">
              <a:defRPr sz="1800"/>
            </a:pPr>
            <a:r>
              <a:rPr sz="1800">
                <a:solidFill>
                  <a:sysClr val="windowText" lastClr="000000"/>
                </a:solidFill>
              </a:rPr>
              <a:t>www.wmo.int</a:t>
            </a:r>
          </a:p>
        </p:txBody>
      </p:sp>
      <p:sp>
        <p:nvSpPr>
          <p:cNvPr id="81" name="Shape 81"/>
          <p:cNvSpPr>
            <a:spLocks noGrp="1"/>
          </p:cNvSpPr>
          <p:nvPr>
            <p:ph type="sldNum" sz="quarter" idx="2"/>
          </p:nvPr>
        </p:nvSpPr>
        <p:spPr>
          <a:xfrm>
            <a:off x="5148262" y="6462712"/>
            <a:ext cx="1905002" cy="264253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56803335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image2.jpeg" descr="wmo_ppt_2012_last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84" name="Shape 84"/>
          <p:cNvSpPr/>
          <p:nvPr/>
        </p:nvSpPr>
        <p:spPr>
          <a:xfrm>
            <a:off x="117475" y="6532674"/>
            <a:ext cx="1141413" cy="1728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defTabSz="457200">
              <a:spcBef>
                <a:spcPts val="0"/>
              </a:spcBef>
              <a:defRPr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hangingPunct="1">
              <a:defRPr sz="1800"/>
            </a:pPr>
            <a:r>
              <a:rPr sz="1800">
                <a:solidFill>
                  <a:sysClr val="windowText" lastClr="000000"/>
                </a:solidFill>
              </a:rPr>
              <a:t>www.wmo.int</a:t>
            </a:r>
          </a:p>
        </p:txBody>
      </p:sp>
      <p:sp>
        <p:nvSpPr>
          <p:cNvPr id="85" name="Shape 85"/>
          <p:cNvSpPr>
            <a:spLocks noGrp="1"/>
          </p:cNvSpPr>
          <p:nvPr>
            <p:ph type="title"/>
          </p:nvPr>
        </p:nvSpPr>
        <p:spPr>
          <a:xfrm>
            <a:off x="457200" y="0"/>
            <a:ext cx="3008315" cy="1435100"/>
          </a:xfrm>
          <a:prstGeom prst="rect">
            <a:avLst/>
          </a:prstGeom>
        </p:spPr>
        <p:txBody>
          <a:bodyPr anchor="b"/>
          <a:lstStyle>
            <a:lvl1pPr>
              <a:defRPr sz="2000">
                <a:solidFill>
                  <a:srgbClr val="FFFFFF"/>
                </a:solidFill>
                <a:latin typeface="Arial Narrow Bold"/>
                <a:ea typeface="Arial Narrow Bold"/>
                <a:cs typeface="Arial Narrow Bold"/>
                <a:sym typeface="Arial Narrow Bold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FFFFFF"/>
                </a:solidFill>
              </a:rPr>
              <a:t>Click to edit Master title style</a:t>
            </a:r>
          </a:p>
        </p:txBody>
      </p:sp>
      <p:sp>
        <p:nvSpPr>
          <p:cNvPr id="86" name="Shape 86"/>
          <p:cNvSpPr>
            <a:spLocks noGrp="1"/>
          </p:cNvSpPr>
          <p:nvPr>
            <p:ph type="body" idx="1"/>
          </p:nvPr>
        </p:nvSpPr>
        <p:spPr>
          <a:xfrm>
            <a:off x="3575050" y="273050"/>
            <a:ext cx="5111750" cy="6584950"/>
          </a:xfrm>
          <a:prstGeom prst="rect">
            <a:avLst/>
          </a:prstGeom>
        </p:spPr>
        <p:txBody>
          <a:bodyPr/>
          <a:lstStyle>
            <a:lvl1pPr marL="342900" indent="-342900" algn="ctr">
              <a:spcBef>
                <a:spcPts val="700"/>
              </a:spcBef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lvl1pPr>
            <a:lvl2pPr marL="783771" indent="-326571" algn="ctr">
              <a:spcBef>
                <a:spcPts val="700"/>
              </a:spcBef>
              <a:buClrTx/>
              <a:buFontTx/>
              <a:defRPr sz="3200">
                <a:solidFill>
                  <a:srgbClr val="FFFFFF"/>
                </a:solidFill>
              </a:defRPr>
            </a:lvl2pPr>
            <a:lvl3pPr marL="1219200" indent="-304800" algn="ctr">
              <a:spcBef>
                <a:spcPts val="700"/>
              </a:spcBef>
              <a:buClrTx/>
              <a:buFontTx/>
              <a:defRPr sz="3200">
                <a:solidFill>
                  <a:srgbClr val="FFFFFF"/>
                </a:solidFill>
              </a:defRPr>
            </a:lvl3pPr>
            <a:lvl4pPr marL="1737360" indent="-365760" algn="ctr">
              <a:spcBef>
                <a:spcPts val="700"/>
              </a:spcBef>
              <a:buClrTx/>
              <a:buFontTx/>
              <a:defRPr sz="3200">
                <a:solidFill>
                  <a:srgbClr val="FFFFFF"/>
                </a:solidFill>
              </a:defRPr>
            </a:lvl4pPr>
            <a:lvl5pPr marL="2194560" indent="-365760" algn="ctr">
              <a:spcBef>
                <a:spcPts val="700"/>
              </a:spcBef>
              <a:buClrTx/>
              <a:buFontTx/>
              <a:defRPr sz="3200">
                <a:solidFill>
                  <a:srgbClr val="FFFFFF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Click to edit Master text styles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Second level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Third level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Fourth level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Fifth level</a:t>
            </a:r>
          </a:p>
        </p:txBody>
      </p:sp>
      <p:sp>
        <p:nvSpPr>
          <p:cNvPr id="87" name="Shape 87"/>
          <p:cNvSpPr>
            <a:spLocks noGrp="1"/>
          </p:cNvSpPr>
          <p:nvPr>
            <p:ph type="sldNum" sz="quarter" idx="2"/>
          </p:nvPr>
        </p:nvSpPr>
        <p:spPr>
          <a:xfrm>
            <a:off x="5148262" y="6462712"/>
            <a:ext cx="1905002" cy="264253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60894040"/>
      </p:ext>
    </p:extLst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image2.jpeg" descr="wmo_ppt_2012_last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90" name="Shape 90"/>
          <p:cNvSpPr/>
          <p:nvPr/>
        </p:nvSpPr>
        <p:spPr>
          <a:xfrm>
            <a:off x="117475" y="6532674"/>
            <a:ext cx="1141413" cy="1728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defTabSz="457200">
              <a:spcBef>
                <a:spcPts val="0"/>
              </a:spcBef>
              <a:defRPr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hangingPunct="1">
              <a:defRPr sz="1800"/>
            </a:pPr>
            <a:r>
              <a:rPr sz="1800">
                <a:solidFill>
                  <a:sysClr val="windowText" lastClr="000000"/>
                </a:solidFill>
              </a:rPr>
              <a:t>www.wmo.int</a:t>
            </a:r>
          </a:p>
        </p:txBody>
      </p:sp>
      <p:sp>
        <p:nvSpPr>
          <p:cNvPr id="91" name="Shape 9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2" cy="566738"/>
          </a:xfrm>
          <a:prstGeom prst="rect">
            <a:avLst/>
          </a:prstGeom>
        </p:spPr>
        <p:txBody>
          <a:bodyPr anchor="b"/>
          <a:lstStyle>
            <a:lvl1pPr>
              <a:defRPr sz="2000">
                <a:solidFill>
                  <a:srgbClr val="FFFFFF"/>
                </a:solidFill>
                <a:latin typeface="Arial Narrow Bold"/>
                <a:ea typeface="Arial Narrow Bold"/>
                <a:cs typeface="Arial Narrow Bold"/>
                <a:sym typeface="Arial Narrow Bold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FFFFFF"/>
                </a:solidFill>
              </a:rPr>
              <a:t>Click to edit Master title style</a:t>
            </a:r>
          </a:p>
        </p:txBody>
      </p:sp>
      <p:sp>
        <p:nvSpPr>
          <p:cNvPr id="92" name="Shape 92"/>
          <p:cNvSpPr>
            <a:spLocks noGrp="1"/>
          </p:cNvSpPr>
          <p:nvPr>
            <p:ph type="body" idx="1"/>
          </p:nvPr>
        </p:nvSpPr>
        <p:spPr>
          <a:xfrm>
            <a:off x="1792288" y="5367337"/>
            <a:ext cx="5486402" cy="804864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300"/>
              </a:spcBef>
              <a:buClrTx/>
              <a:buSzTx/>
              <a:buFontTx/>
              <a:buNone/>
              <a:defRPr sz="1400"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FFFFFF"/>
                </a:solidFill>
              </a:rPr>
              <a:t>Click to edit Master text styles</a:t>
            </a:r>
          </a:p>
        </p:txBody>
      </p:sp>
      <p:sp>
        <p:nvSpPr>
          <p:cNvPr id="93" name="Shape 93"/>
          <p:cNvSpPr>
            <a:spLocks noGrp="1"/>
          </p:cNvSpPr>
          <p:nvPr>
            <p:ph type="sldNum" sz="quarter" idx="2"/>
          </p:nvPr>
        </p:nvSpPr>
        <p:spPr>
          <a:xfrm>
            <a:off x="5148262" y="6462712"/>
            <a:ext cx="1905002" cy="264253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6505815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image2.jpeg" descr="wmo_ppt_2012_last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96" name="Shape 96"/>
          <p:cNvSpPr/>
          <p:nvPr/>
        </p:nvSpPr>
        <p:spPr>
          <a:xfrm>
            <a:off x="117475" y="6532674"/>
            <a:ext cx="1141413" cy="1728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defTabSz="457200">
              <a:spcBef>
                <a:spcPts val="0"/>
              </a:spcBef>
              <a:defRPr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hangingPunct="1">
              <a:defRPr sz="1800"/>
            </a:pPr>
            <a:r>
              <a:rPr sz="1800">
                <a:solidFill>
                  <a:sysClr val="windowText" lastClr="000000"/>
                </a:solidFill>
              </a:rPr>
              <a:t>www.wmo.int</a:t>
            </a:r>
          </a:p>
        </p:txBody>
      </p:sp>
      <p:sp>
        <p:nvSpPr>
          <p:cNvPr id="97" name="Shape 97"/>
          <p:cNvSpPr>
            <a:spLocks noGrp="1"/>
          </p:cNvSpPr>
          <p:nvPr>
            <p:ph type="title"/>
          </p:nvPr>
        </p:nvSpPr>
        <p:spPr>
          <a:xfrm>
            <a:off x="250825" y="3500437"/>
            <a:ext cx="8713790" cy="865189"/>
          </a:xfrm>
          <a:prstGeom prst="rect">
            <a:avLst/>
          </a:prstGeom>
        </p:spPr>
        <p:txBody>
          <a:bodyPr/>
          <a:lstStyle>
            <a:lvl1pPr algn="ctr">
              <a:defRPr sz="40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000">
                <a:solidFill>
                  <a:srgbClr val="FFFFFF"/>
                </a:solidFill>
              </a:rPr>
              <a:t>Click to edit Master title style</a:t>
            </a:r>
          </a:p>
        </p:txBody>
      </p:sp>
      <p:sp>
        <p:nvSpPr>
          <p:cNvPr id="98" name="Shape 98"/>
          <p:cNvSpPr>
            <a:spLocks noGrp="1"/>
          </p:cNvSpPr>
          <p:nvPr>
            <p:ph type="body" idx="1"/>
          </p:nvPr>
        </p:nvSpPr>
        <p:spPr>
          <a:xfrm>
            <a:off x="179387" y="4365625"/>
            <a:ext cx="8785226" cy="2492375"/>
          </a:xfrm>
          <a:prstGeom prst="rect">
            <a:avLst/>
          </a:prstGeom>
        </p:spPr>
        <p:txBody>
          <a:bodyPr/>
          <a:lstStyle>
            <a:lvl1pPr marL="342900" indent="-342900" algn="ctr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FFFFFF"/>
                </a:solidFill>
              </a:defRPr>
            </a:lvl1pPr>
            <a:lvl2pPr marL="661307" indent="-204107" algn="ctr">
              <a:spcBef>
                <a:spcPts val="400"/>
              </a:spcBef>
              <a:buClrTx/>
              <a:buFontTx/>
              <a:defRPr sz="2000">
                <a:solidFill>
                  <a:srgbClr val="FFFFFF"/>
                </a:solidFill>
              </a:defRPr>
            </a:lvl2pPr>
            <a:lvl3pPr marL="1104900" indent="-190500" algn="ctr">
              <a:spcBef>
                <a:spcPts val="400"/>
              </a:spcBef>
              <a:buClrTx/>
              <a:buFontTx/>
              <a:defRPr sz="2000">
                <a:solidFill>
                  <a:srgbClr val="FFFFFF"/>
                </a:solidFill>
              </a:defRPr>
            </a:lvl3pPr>
            <a:lvl4pPr marL="1600200" indent="-228600" algn="ctr">
              <a:spcBef>
                <a:spcPts val="400"/>
              </a:spcBef>
              <a:buClrTx/>
              <a:buFontTx/>
              <a:defRPr sz="2000">
                <a:solidFill>
                  <a:srgbClr val="FFFFFF"/>
                </a:solidFill>
              </a:defRPr>
            </a:lvl4pPr>
            <a:lvl5pPr marL="2057400" indent="-228600" algn="ctr">
              <a:spcBef>
                <a:spcPts val="400"/>
              </a:spcBef>
              <a:buClrTx/>
              <a:buFontTx/>
              <a:defRPr sz="2000">
                <a:solidFill>
                  <a:srgbClr val="FFFFFF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FFFFFF"/>
                </a:solidFill>
              </a:rPr>
              <a:t>Click to edit Master text styles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FFFFFF"/>
                </a:solidFill>
              </a:rPr>
              <a:t>Second level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FFFFFF"/>
                </a:solidFill>
              </a:rPr>
              <a:t>Third level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FFFFFF"/>
                </a:solidFill>
              </a:rPr>
              <a:t>Fourth level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FFFFFF"/>
                </a:solidFill>
              </a:rPr>
              <a:t>Fifth level</a:t>
            </a:r>
          </a:p>
        </p:txBody>
      </p:sp>
      <p:sp>
        <p:nvSpPr>
          <p:cNvPr id="99" name="Shape 99"/>
          <p:cNvSpPr>
            <a:spLocks noGrp="1"/>
          </p:cNvSpPr>
          <p:nvPr>
            <p:ph type="sldNum" sz="quarter" idx="2"/>
          </p:nvPr>
        </p:nvSpPr>
        <p:spPr>
          <a:xfrm>
            <a:off x="5148262" y="6462712"/>
            <a:ext cx="1905002" cy="264253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97751834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image2.jpeg" descr="wmo_ppt_2012_last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102" name="Shape 102"/>
          <p:cNvSpPr/>
          <p:nvPr/>
        </p:nvSpPr>
        <p:spPr>
          <a:xfrm>
            <a:off x="117475" y="6532674"/>
            <a:ext cx="1141413" cy="1728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defTabSz="457200">
              <a:spcBef>
                <a:spcPts val="0"/>
              </a:spcBef>
              <a:defRPr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hangingPunct="1">
              <a:defRPr sz="1800"/>
            </a:pPr>
            <a:r>
              <a:rPr sz="1800">
                <a:solidFill>
                  <a:sysClr val="windowText" lastClr="000000"/>
                </a:solidFill>
              </a:rPr>
              <a:t>www.wmo.int</a:t>
            </a:r>
          </a:p>
        </p:txBody>
      </p:sp>
      <p:sp>
        <p:nvSpPr>
          <p:cNvPr id="103" name="Shape 103"/>
          <p:cNvSpPr>
            <a:spLocks noGrp="1"/>
          </p:cNvSpPr>
          <p:nvPr>
            <p:ph type="title"/>
          </p:nvPr>
        </p:nvSpPr>
        <p:spPr>
          <a:xfrm>
            <a:off x="6769100" y="0"/>
            <a:ext cx="2195515" cy="6642101"/>
          </a:xfrm>
          <a:prstGeom prst="rect">
            <a:avLst/>
          </a:prstGeom>
        </p:spPr>
        <p:txBody>
          <a:bodyPr/>
          <a:lstStyle>
            <a:lvl1pPr algn="ctr">
              <a:defRPr sz="40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000">
                <a:solidFill>
                  <a:srgbClr val="FFFFFF"/>
                </a:solidFill>
              </a:rPr>
              <a:t>Click to edit Master title style</a:t>
            </a:r>
          </a:p>
        </p:txBody>
      </p:sp>
      <p:sp>
        <p:nvSpPr>
          <p:cNvPr id="104" name="Shape 104"/>
          <p:cNvSpPr>
            <a:spLocks noGrp="1"/>
          </p:cNvSpPr>
          <p:nvPr>
            <p:ph type="body" idx="1"/>
          </p:nvPr>
        </p:nvSpPr>
        <p:spPr>
          <a:xfrm>
            <a:off x="179387" y="188912"/>
            <a:ext cx="6437315" cy="6669090"/>
          </a:xfrm>
          <a:prstGeom prst="rect">
            <a:avLst/>
          </a:prstGeom>
        </p:spPr>
        <p:txBody>
          <a:bodyPr/>
          <a:lstStyle>
            <a:lvl1pPr marL="342900" indent="-342900" algn="ctr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FFFFFF"/>
                </a:solidFill>
              </a:defRPr>
            </a:lvl1pPr>
            <a:lvl2pPr marL="661307" indent="-204107" algn="ctr">
              <a:spcBef>
                <a:spcPts val="400"/>
              </a:spcBef>
              <a:buClrTx/>
              <a:buFontTx/>
              <a:defRPr sz="2000">
                <a:solidFill>
                  <a:srgbClr val="FFFFFF"/>
                </a:solidFill>
              </a:defRPr>
            </a:lvl2pPr>
            <a:lvl3pPr marL="1104900" indent="-190500" algn="ctr">
              <a:spcBef>
                <a:spcPts val="400"/>
              </a:spcBef>
              <a:buClrTx/>
              <a:buFontTx/>
              <a:defRPr sz="2000">
                <a:solidFill>
                  <a:srgbClr val="FFFFFF"/>
                </a:solidFill>
              </a:defRPr>
            </a:lvl3pPr>
            <a:lvl4pPr marL="1600200" indent="-228600" algn="ctr">
              <a:spcBef>
                <a:spcPts val="400"/>
              </a:spcBef>
              <a:buClrTx/>
              <a:buFontTx/>
              <a:defRPr sz="2000">
                <a:solidFill>
                  <a:srgbClr val="FFFFFF"/>
                </a:solidFill>
              </a:defRPr>
            </a:lvl4pPr>
            <a:lvl5pPr marL="2057400" indent="-228600" algn="ctr">
              <a:spcBef>
                <a:spcPts val="400"/>
              </a:spcBef>
              <a:buClrTx/>
              <a:buFontTx/>
              <a:defRPr sz="2000">
                <a:solidFill>
                  <a:srgbClr val="FFFFFF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FFFFFF"/>
                </a:solidFill>
              </a:rPr>
              <a:t>Click to edit Master text styles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FFFFFF"/>
                </a:solidFill>
              </a:rPr>
              <a:t>Second level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FFFFFF"/>
                </a:solidFill>
              </a:rPr>
              <a:t>Third level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FFFFFF"/>
                </a:solidFill>
              </a:rPr>
              <a:t>Fourth level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FFFFFF"/>
                </a:solidFill>
              </a:rPr>
              <a:t>Fifth level</a:t>
            </a:r>
          </a:p>
        </p:txBody>
      </p:sp>
      <p:sp>
        <p:nvSpPr>
          <p:cNvPr id="105" name="Shape 105"/>
          <p:cNvSpPr>
            <a:spLocks noGrp="1"/>
          </p:cNvSpPr>
          <p:nvPr>
            <p:ph type="sldNum" sz="quarter" idx="2"/>
          </p:nvPr>
        </p:nvSpPr>
        <p:spPr>
          <a:xfrm>
            <a:off x="5148262" y="6462712"/>
            <a:ext cx="1905002" cy="264253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45513486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image3.png" descr="wmo_ppt_2012.psd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114" name="Shape 114"/>
          <p:cNvSpPr/>
          <p:nvPr/>
        </p:nvSpPr>
        <p:spPr>
          <a:xfrm>
            <a:off x="468312" y="1341437"/>
            <a:ext cx="1079502" cy="4216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spcBef>
                <a:spcPts val="1000"/>
              </a:spcBef>
              <a:defRPr sz="1800" b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pPr hangingPunct="1">
              <a:defRPr b="0">
                <a:solidFill>
                  <a:srgbClr val="000000"/>
                </a:solidFill>
              </a:defRPr>
            </a:pPr>
            <a:r>
              <a:rPr b="0">
                <a:solidFill>
                  <a:srgbClr val="000000"/>
                </a:solidFill>
              </a:rPr>
              <a:t>WMO</a:t>
            </a:r>
          </a:p>
        </p:txBody>
      </p:sp>
      <p:sp>
        <p:nvSpPr>
          <p:cNvPr id="115" name="Shape 115"/>
          <p:cNvSpPr>
            <a:spLocks noGrp="1"/>
          </p:cNvSpPr>
          <p:nvPr>
            <p:ph type="title"/>
          </p:nvPr>
        </p:nvSpPr>
        <p:spPr>
          <a:xfrm>
            <a:off x="1908175" y="0"/>
            <a:ext cx="6985000" cy="1990725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000">
                <a:solidFill>
                  <a:srgbClr val="FFFFFF"/>
                </a:solidFill>
              </a:rPr>
              <a:t>Click to edit Master title style</a:t>
            </a:r>
          </a:p>
        </p:txBody>
      </p:sp>
      <p:sp>
        <p:nvSpPr>
          <p:cNvPr id="116" name="Shape 116"/>
          <p:cNvSpPr>
            <a:spLocks noGrp="1"/>
          </p:cNvSpPr>
          <p:nvPr>
            <p:ph type="body" idx="1"/>
          </p:nvPr>
        </p:nvSpPr>
        <p:spPr>
          <a:xfrm>
            <a:off x="1908175" y="3405187"/>
            <a:ext cx="6985000" cy="3452813"/>
          </a:xfrm>
          <a:prstGeom prst="rect">
            <a:avLst/>
          </a:prstGeom>
        </p:spPr>
        <p:txBody>
          <a:bodyPr/>
          <a:lstStyle>
            <a:lvl1pPr marL="0" indent="0">
              <a:defRPr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Click to edit Master subtitle style</a:t>
            </a:r>
          </a:p>
        </p:txBody>
      </p:sp>
      <p:sp>
        <p:nvSpPr>
          <p:cNvPr id="117" name="Shape 117"/>
          <p:cNvSpPr>
            <a:spLocks noGrp="1"/>
          </p:cNvSpPr>
          <p:nvPr>
            <p:ph type="sldNum" sz="quarter" idx="2"/>
          </p:nvPr>
        </p:nvSpPr>
        <p:spPr>
          <a:xfrm>
            <a:off x="5795962" y="6467475"/>
            <a:ext cx="1152527" cy="264253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33648772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/>
          <p:nvPr/>
        </p:nvSpPr>
        <p:spPr>
          <a:xfrm>
            <a:off x="468312" y="6356350"/>
            <a:ext cx="5688015" cy="282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23" y="0"/>
                </a:moveTo>
                <a:lnTo>
                  <a:pt x="0" y="21600"/>
                </a:lnTo>
                <a:lnTo>
                  <a:pt x="21077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0F3692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 defTabSz="457200">
              <a:defRPr sz="1800">
                <a:solidFill>
                  <a:srgbClr val="3333FF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77" name="Shape 77"/>
          <p:cNvSpPr/>
          <p:nvPr/>
        </p:nvSpPr>
        <p:spPr>
          <a:xfrm>
            <a:off x="5364162" y="5373687"/>
            <a:ext cx="792172" cy="1728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457200">
              <a:defRPr sz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Slide </a:t>
            </a:r>
          </a:p>
        </p:txBody>
      </p:sp>
      <p:pic>
        <p:nvPicPr>
          <p:cNvPr id="78" name="image2.png" descr="ECMWF_new_logo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43662" y="6310312"/>
            <a:ext cx="2084397" cy="374660"/>
          </a:xfrm>
          <a:prstGeom prst="rect">
            <a:avLst/>
          </a:prstGeom>
          <a:ln w="12700">
            <a:miter lim="400000"/>
          </a:ln>
        </p:spPr>
      </p:pic>
      <p:sp>
        <p:nvSpPr>
          <p:cNvPr id="79" name="Shape 79"/>
          <p:cNvSpPr>
            <a:spLocks noGrp="1"/>
          </p:cNvSpPr>
          <p:nvPr>
            <p:ph type="sldNum" sz="quarter" idx="2"/>
          </p:nvPr>
        </p:nvSpPr>
        <p:spPr>
          <a:xfrm>
            <a:off x="4932362" y="6353175"/>
            <a:ext cx="351731" cy="345629"/>
          </a:xfrm>
          <a:prstGeom prst="rect">
            <a:avLst/>
          </a:prstGeom>
        </p:spPr>
        <p:txBody>
          <a:bodyPr/>
          <a:lstStyle>
            <a:lvl1pPr algn="l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>
              <a:defRPr sz="4000" cap="all">
                <a:latin typeface="Arial Bold"/>
                <a:ea typeface="Arial Bold"/>
                <a:cs typeface="Arial Bold"/>
                <a:sym typeface="Arial Bold"/>
              </a:defRPr>
            </a:lvl1pPr>
          </a:lstStyle>
          <a:p>
            <a:pPr lvl="0">
              <a:defRPr sz="1800" cap="none"/>
            </a:pPr>
            <a:r>
              <a:rPr sz="4000" cap="all"/>
              <a:t>Click to edit Master title style</a:t>
            </a:r>
          </a:p>
        </p:txBody>
      </p:sp>
      <p:sp>
        <p:nvSpPr>
          <p:cNvPr id="120" name="Shape 120"/>
          <p:cNvSpPr>
            <a:spLocks noGrp="1"/>
          </p:cNvSpPr>
          <p:nvPr>
            <p:ph type="body" idx="1"/>
          </p:nvPr>
        </p:nvSpPr>
        <p:spPr>
          <a:xfrm>
            <a:off x="722312" y="2906713"/>
            <a:ext cx="7772401" cy="1500189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ClrTx/>
              <a:buSzTx/>
              <a:buFontTx/>
              <a:buNone/>
              <a:defRPr sz="2000"/>
            </a:lvl1pPr>
          </a:lstStyle>
          <a:p>
            <a:pPr lvl="0">
              <a:defRPr sz="1800"/>
            </a:pPr>
            <a:r>
              <a:rPr sz="2000"/>
              <a:t>Click to edit Master text styles</a:t>
            </a:r>
          </a:p>
        </p:txBody>
      </p:sp>
      <p:sp>
        <p:nvSpPr>
          <p:cNvPr id="121" name="Shape 12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57374568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>
            <a:spLocks noGrp="1"/>
          </p:cNvSpPr>
          <p:nvPr>
            <p:ph type="title"/>
          </p:nvPr>
        </p:nvSpPr>
        <p:spPr>
          <a:xfrm>
            <a:off x="250825" y="0"/>
            <a:ext cx="8713790" cy="1169989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000"/>
              <a:t>Click to edit Master title style</a:t>
            </a:r>
          </a:p>
        </p:txBody>
      </p:sp>
      <p:sp>
        <p:nvSpPr>
          <p:cNvPr id="124" name="Shape 124"/>
          <p:cNvSpPr>
            <a:spLocks noGrp="1"/>
          </p:cNvSpPr>
          <p:nvPr>
            <p:ph type="body" idx="1"/>
          </p:nvPr>
        </p:nvSpPr>
        <p:spPr>
          <a:xfrm>
            <a:off x="1403350" y="1412875"/>
            <a:ext cx="3703638" cy="5445125"/>
          </a:xfrm>
          <a:prstGeom prst="rect">
            <a:avLst/>
          </a:prstGeom>
        </p:spPr>
        <p:txBody>
          <a:bodyPr/>
          <a:lstStyle>
            <a:lvl2pPr marL="1079500" indent="-622300"/>
            <a:lvl3pPr marL="1554478" indent="-640078"/>
            <a:lvl4pPr marL="1964265" indent="-592665"/>
            <a:lvl5pPr marL="2421465" indent="-592665"/>
          </a:lstStyle>
          <a:p>
            <a:pPr lvl="0">
              <a:defRPr sz="1800"/>
            </a:pPr>
            <a:r>
              <a:rPr sz="2800"/>
              <a:t>Click to edit Master text styles</a:t>
            </a:r>
          </a:p>
          <a:p>
            <a:pPr lvl="1">
              <a:defRPr sz="1800"/>
            </a:pPr>
            <a:r>
              <a:rPr sz="2800"/>
              <a:t>Second level</a:t>
            </a:r>
          </a:p>
          <a:p>
            <a:pPr lvl="2">
              <a:defRPr sz="1800"/>
            </a:pPr>
            <a:r>
              <a:rPr sz="2800"/>
              <a:t>Third level</a:t>
            </a:r>
          </a:p>
          <a:p>
            <a:pPr lvl="3">
              <a:defRPr sz="1800"/>
            </a:pPr>
            <a:r>
              <a:rPr sz="2800"/>
              <a:t>Fourth level</a:t>
            </a:r>
          </a:p>
          <a:p>
            <a:pPr lvl="4">
              <a:defRPr sz="1800"/>
            </a:pPr>
            <a:r>
              <a:rPr sz="2800"/>
              <a:t>Fifth level</a:t>
            </a:r>
          </a:p>
        </p:txBody>
      </p:sp>
      <p:sp>
        <p:nvSpPr>
          <p:cNvPr id="125" name="Shape 12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95841721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1331640" y="159491"/>
            <a:ext cx="7355162" cy="1138419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000"/>
              <a:t>Click to edit Master title style</a:t>
            </a:r>
          </a:p>
        </p:txBody>
      </p:sp>
      <p:sp>
        <p:nvSpPr>
          <p:cNvPr id="128" name="Shape 128"/>
          <p:cNvSpPr>
            <a:spLocks noGrp="1"/>
          </p:cNvSpPr>
          <p:nvPr>
            <p:ph type="body" idx="1"/>
          </p:nvPr>
        </p:nvSpPr>
        <p:spPr>
          <a:xfrm>
            <a:off x="457200" y="1297907"/>
            <a:ext cx="4040188" cy="87696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ClrTx/>
              <a:buSzTx/>
              <a:buFontTx/>
              <a:buNone/>
              <a:defRPr sz="2400">
                <a:latin typeface="Arial Bold"/>
                <a:ea typeface="Arial Bold"/>
                <a:cs typeface="Arial Bold"/>
                <a:sym typeface="Arial Bold"/>
              </a:defRPr>
            </a:lvl1pPr>
          </a:lstStyle>
          <a:p>
            <a:pPr lvl="0">
              <a:defRPr sz="1800"/>
            </a:pPr>
            <a:r>
              <a:rPr sz="2400"/>
              <a:t>Click to edit Master text styles</a:t>
            </a:r>
          </a:p>
        </p:txBody>
      </p:sp>
      <p:sp>
        <p:nvSpPr>
          <p:cNvPr id="129" name="Shape 12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24720257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/>
          </p:cNvSpPr>
          <p:nvPr>
            <p:ph type="title"/>
          </p:nvPr>
        </p:nvSpPr>
        <p:spPr>
          <a:xfrm>
            <a:off x="250825" y="0"/>
            <a:ext cx="8713790" cy="1169989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000"/>
              <a:t>Click to edit Master title style</a:t>
            </a:r>
          </a:p>
        </p:txBody>
      </p:sp>
      <p:sp>
        <p:nvSpPr>
          <p:cNvPr id="132" name="Shape 13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9305013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17361686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/>
          </p:cNvSpPr>
          <p:nvPr>
            <p:ph type="title"/>
          </p:nvPr>
        </p:nvSpPr>
        <p:spPr>
          <a:xfrm>
            <a:off x="1331640" y="0"/>
            <a:ext cx="7344817" cy="138539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pPr lvl="0">
              <a:defRPr sz="1800"/>
            </a:pPr>
            <a:r>
              <a:rPr sz="3200"/>
              <a:t>Click to edit Master title style</a:t>
            </a:r>
          </a:p>
        </p:txBody>
      </p:sp>
      <p:sp>
        <p:nvSpPr>
          <p:cNvPr id="137" name="Shape 137"/>
          <p:cNvSpPr>
            <a:spLocks noGrp="1"/>
          </p:cNvSpPr>
          <p:nvPr>
            <p:ph type="body" idx="1"/>
          </p:nvPr>
        </p:nvSpPr>
        <p:spPr>
          <a:xfrm>
            <a:off x="3575050" y="1412775"/>
            <a:ext cx="5111750" cy="5445225"/>
          </a:xfrm>
          <a:prstGeom prst="rect">
            <a:avLst/>
          </a:prstGeom>
        </p:spPr>
        <p:txBody>
          <a:bodyPr/>
          <a:lstStyle>
            <a:lvl1pPr>
              <a:spcBef>
                <a:spcPts val="700"/>
              </a:spcBef>
              <a:defRPr sz="3200"/>
            </a:lvl1pPr>
            <a:lvl2pPr marL="1066800" indent="-609600">
              <a:spcBef>
                <a:spcPts val="700"/>
              </a:spcBef>
              <a:defRPr sz="3200"/>
            </a:lvl2pPr>
            <a:lvl3pPr marL="1524000" indent="-609600">
              <a:spcBef>
                <a:spcPts val="700"/>
              </a:spcBef>
              <a:defRPr sz="3200"/>
            </a:lvl3pPr>
            <a:lvl4pPr marL="1981200" indent="-609600">
              <a:spcBef>
                <a:spcPts val="700"/>
              </a:spcBef>
              <a:defRPr sz="3200"/>
            </a:lvl4pPr>
            <a:lvl5pPr marL="2438400" indent="-609600">
              <a:spcBef>
                <a:spcPts val="700"/>
              </a:spcBef>
              <a:defRPr sz="3200"/>
            </a:lvl5pPr>
          </a:lstStyle>
          <a:p>
            <a:pPr lvl="0">
              <a:defRPr sz="1800"/>
            </a:pPr>
            <a:r>
              <a:rPr sz="3200"/>
              <a:t>Click to edit Master text styles</a:t>
            </a:r>
          </a:p>
          <a:p>
            <a:pPr lvl="1">
              <a:defRPr sz="1800"/>
            </a:pPr>
            <a:r>
              <a:rPr sz="3200"/>
              <a:t>Second level</a:t>
            </a:r>
          </a:p>
          <a:p>
            <a:pPr lvl="2">
              <a:defRPr sz="1800"/>
            </a:pPr>
            <a:r>
              <a:rPr sz="3200"/>
              <a:t>Third level</a:t>
            </a:r>
          </a:p>
          <a:p>
            <a:pPr lvl="3">
              <a:defRPr sz="1800"/>
            </a:pPr>
            <a:r>
              <a:rPr sz="3200"/>
              <a:t>Fourth level</a:t>
            </a:r>
          </a:p>
          <a:p>
            <a:pPr lvl="4">
              <a:defRPr sz="1800"/>
            </a:pPr>
            <a:r>
              <a:rPr sz="3200"/>
              <a:t>Fifth level</a:t>
            </a:r>
          </a:p>
        </p:txBody>
      </p:sp>
      <p:sp>
        <p:nvSpPr>
          <p:cNvPr id="138" name="Shape 13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1789670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2" cy="566738"/>
          </a:xfrm>
          <a:prstGeom prst="rect">
            <a:avLst/>
          </a:prstGeom>
        </p:spPr>
        <p:txBody>
          <a:bodyPr anchor="b"/>
          <a:lstStyle>
            <a:lvl1pPr>
              <a:defRPr sz="2000">
                <a:latin typeface="Arial Bold"/>
                <a:ea typeface="Arial Bold"/>
                <a:cs typeface="Arial Bold"/>
                <a:sym typeface="Arial Bold"/>
              </a:defRPr>
            </a:lvl1pPr>
          </a:lstStyle>
          <a:p>
            <a:pPr lvl="0">
              <a:defRPr sz="1800"/>
            </a:pPr>
            <a:r>
              <a:rPr sz="2000"/>
              <a:t>Click to edit Master title style</a:t>
            </a:r>
          </a:p>
        </p:txBody>
      </p:sp>
      <p:sp>
        <p:nvSpPr>
          <p:cNvPr id="141" name="Shape 141"/>
          <p:cNvSpPr>
            <a:spLocks noGrp="1"/>
          </p:cNvSpPr>
          <p:nvPr>
            <p:ph type="body" idx="1"/>
          </p:nvPr>
        </p:nvSpPr>
        <p:spPr>
          <a:xfrm>
            <a:off x="1792288" y="5367337"/>
            <a:ext cx="5486402" cy="804864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ClrTx/>
              <a:buSzTx/>
              <a:buFontTx/>
              <a:buNone/>
              <a:defRPr sz="1400"/>
            </a:lvl1pPr>
          </a:lstStyle>
          <a:p>
            <a:pPr lvl="0">
              <a:defRPr sz="1800"/>
            </a:pPr>
            <a:r>
              <a:rPr sz="1400"/>
              <a:t>Click to edit Master text styles</a:t>
            </a:r>
          </a:p>
        </p:txBody>
      </p:sp>
      <p:sp>
        <p:nvSpPr>
          <p:cNvPr id="142" name="Shape 14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95496807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000"/>
              <a:t>Click to edit Master title style</a:t>
            </a:r>
          </a:p>
        </p:txBody>
      </p:sp>
      <p:sp>
        <p:nvSpPr>
          <p:cNvPr id="145" name="Shape 145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800"/>
              <a:t>Click to edit Master text styles</a:t>
            </a:r>
          </a:p>
          <a:p>
            <a:pPr lvl="1">
              <a:defRPr sz="1800"/>
            </a:pPr>
            <a:r>
              <a:rPr sz="2800"/>
              <a:t>Second level</a:t>
            </a:r>
          </a:p>
          <a:p>
            <a:pPr lvl="2">
              <a:defRPr sz="1800"/>
            </a:pPr>
            <a:r>
              <a:rPr sz="2800"/>
              <a:t>Third level</a:t>
            </a:r>
          </a:p>
          <a:p>
            <a:pPr lvl="3">
              <a:defRPr sz="1800"/>
            </a:pPr>
            <a:r>
              <a:rPr sz="2800"/>
              <a:t>Fourth level</a:t>
            </a:r>
          </a:p>
          <a:p>
            <a:pPr lvl="4">
              <a:defRPr sz="1800"/>
            </a:pPr>
            <a:r>
              <a:rPr sz="2800"/>
              <a:t>Fifth level</a:t>
            </a:r>
          </a:p>
        </p:txBody>
      </p:sp>
      <p:sp>
        <p:nvSpPr>
          <p:cNvPr id="146" name="Shape 14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70149912"/>
      </p:ext>
    </p:extLst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/>
          </p:cNvSpPr>
          <p:nvPr>
            <p:ph type="title"/>
          </p:nvPr>
        </p:nvSpPr>
        <p:spPr>
          <a:xfrm>
            <a:off x="7075488" y="0"/>
            <a:ext cx="1889127" cy="6284915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000"/>
              <a:t>Click to edit Master title style</a:t>
            </a:r>
          </a:p>
        </p:txBody>
      </p:sp>
      <p:sp>
        <p:nvSpPr>
          <p:cNvPr id="149" name="Shape 149"/>
          <p:cNvSpPr>
            <a:spLocks noGrp="1"/>
          </p:cNvSpPr>
          <p:nvPr>
            <p:ph type="body" idx="1"/>
          </p:nvPr>
        </p:nvSpPr>
        <p:spPr>
          <a:xfrm>
            <a:off x="1403350" y="188912"/>
            <a:ext cx="5519738" cy="666909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800"/>
              <a:t>Click to edit Master text styles</a:t>
            </a:r>
          </a:p>
          <a:p>
            <a:pPr lvl="1">
              <a:defRPr sz="1800"/>
            </a:pPr>
            <a:r>
              <a:rPr sz="2800"/>
              <a:t>Second level</a:t>
            </a:r>
          </a:p>
          <a:p>
            <a:pPr lvl="2">
              <a:defRPr sz="1800"/>
            </a:pPr>
            <a:r>
              <a:rPr sz="2800"/>
              <a:t>Third level</a:t>
            </a:r>
          </a:p>
          <a:p>
            <a:pPr lvl="3">
              <a:defRPr sz="1800"/>
            </a:pPr>
            <a:r>
              <a:rPr sz="2800"/>
              <a:t>Fourth level</a:t>
            </a:r>
          </a:p>
          <a:p>
            <a:pPr lvl="4">
              <a:defRPr sz="1800"/>
            </a:pPr>
            <a:r>
              <a:rPr sz="2800"/>
              <a:t>Fifth level</a:t>
            </a:r>
          </a:p>
        </p:txBody>
      </p:sp>
      <p:sp>
        <p:nvSpPr>
          <p:cNvPr id="150" name="Shape 15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54107294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image4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2914650"/>
            <a:ext cx="9144000" cy="144463"/>
          </a:xfrm>
          <a:prstGeom prst="rect">
            <a:avLst/>
          </a:prstGeom>
          <a:ln w="12700">
            <a:miter lim="400000"/>
          </a:ln>
        </p:spPr>
      </p:pic>
      <p:sp>
        <p:nvSpPr>
          <p:cNvPr id="153" name="Shape 153"/>
          <p:cNvSpPr>
            <a:spLocks noGrp="1"/>
          </p:cNvSpPr>
          <p:nvPr>
            <p:ph type="title"/>
          </p:nvPr>
        </p:nvSpPr>
        <p:spPr>
          <a:xfrm>
            <a:off x="614362" y="1485899"/>
            <a:ext cx="7916864" cy="827091"/>
          </a:xfrm>
          <a:prstGeom prst="rect">
            <a:avLst/>
          </a:prstGeom>
        </p:spPr>
        <p:txBody>
          <a:bodyPr/>
          <a:lstStyle>
            <a:lvl1pPr defTabSz="457200">
              <a:defRPr sz="3200">
                <a:solidFill>
                  <a:srgbClr val="0E5F7E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0E5F7E"/>
                </a:solidFill>
              </a:rPr>
              <a:t>Click to edit Master title style</a:t>
            </a:r>
          </a:p>
        </p:txBody>
      </p:sp>
      <p:sp>
        <p:nvSpPr>
          <p:cNvPr id="154" name="Shape 154"/>
          <p:cNvSpPr>
            <a:spLocks noGrp="1"/>
          </p:cNvSpPr>
          <p:nvPr>
            <p:ph type="body" idx="1"/>
          </p:nvPr>
        </p:nvSpPr>
        <p:spPr>
          <a:xfrm>
            <a:off x="614362" y="2312988"/>
            <a:ext cx="7916864" cy="2433639"/>
          </a:xfrm>
          <a:prstGeom prst="rect">
            <a:avLst/>
          </a:prstGeom>
        </p:spPr>
        <p:txBody>
          <a:bodyPr/>
          <a:lstStyle>
            <a:lvl1pPr marL="0" indent="0">
              <a:buClrTx/>
              <a:buSzTx/>
              <a:buFontTx/>
              <a:buNone/>
              <a:defRPr sz="1800">
                <a:solidFill>
                  <a:srgbClr val="666666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666666"/>
                </a:solidFill>
              </a:rPr>
              <a:t>Click to edit Master subtitle style</a:t>
            </a:r>
          </a:p>
        </p:txBody>
      </p:sp>
      <p:pic>
        <p:nvPicPr>
          <p:cNvPr id="155" name="image5.png" descr="logo.eps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57200" y="439737"/>
            <a:ext cx="1346200" cy="97790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064302989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/>
          </p:cNvSpPr>
          <p:nvPr>
            <p:ph type="title"/>
          </p:nvPr>
        </p:nvSpPr>
        <p:spPr>
          <a:xfrm>
            <a:off x="1331640" y="159491"/>
            <a:ext cx="7355162" cy="1138419"/>
          </a:xfrm>
          <a:prstGeom prst="rect">
            <a:avLst/>
          </a:prstGeom>
        </p:spPr>
        <p:txBody>
          <a:bodyPr anchor="ctr"/>
          <a:lstStyle>
            <a:lvl1pPr defTabSz="914400">
              <a:defRPr sz="3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103" name="Shape 103"/>
          <p:cNvSpPr>
            <a:spLocks noGrp="1"/>
          </p:cNvSpPr>
          <p:nvPr>
            <p:ph type="body" sz="quarter" idx="1"/>
          </p:nvPr>
        </p:nvSpPr>
        <p:spPr>
          <a:xfrm>
            <a:off x="457200" y="1297907"/>
            <a:ext cx="4040188" cy="876968"/>
          </a:xfrm>
          <a:prstGeom prst="rect">
            <a:avLst/>
          </a:prstGeom>
        </p:spPr>
        <p:txBody>
          <a:bodyPr anchor="b"/>
          <a:lstStyle>
            <a:lvl1pPr defTabSz="914400">
              <a:spcBef>
                <a:spcPts val="500"/>
              </a:spcBef>
              <a:defRPr sz="2400" b="1">
                <a:latin typeface="Arial"/>
                <a:ea typeface="Arial"/>
                <a:cs typeface="Arial"/>
                <a:sym typeface="Arial"/>
              </a:defRPr>
            </a:lvl1pPr>
            <a:lvl2pPr marL="702127" indent="-244927" defTabSz="914400">
              <a:spcBef>
                <a:spcPts val="500"/>
              </a:spcBef>
              <a:buSzPct val="100000"/>
              <a:buChar char="▪"/>
              <a:defRPr sz="2400" b="1">
                <a:latin typeface="Arial"/>
                <a:ea typeface="Arial"/>
                <a:cs typeface="Arial"/>
                <a:sym typeface="Arial"/>
              </a:defRPr>
            </a:lvl2pPr>
            <a:lvl3pPr marL="1143000" indent="-228600" defTabSz="914400">
              <a:spcBef>
                <a:spcPts val="500"/>
              </a:spcBef>
              <a:buSzPct val="100000"/>
              <a:buChar char="▪"/>
              <a:defRPr sz="2400" b="1">
                <a:latin typeface="Arial"/>
                <a:ea typeface="Arial"/>
                <a:cs typeface="Arial"/>
                <a:sym typeface="Arial"/>
              </a:defRPr>
            </a:lvl3pPr>
            <a:lvl4pPr marL="1645920" indent="-274319" defTabSz="914400">
              <a:spcBef>
                <a:spcPts val="500"/>
              </a:spcBef>
              <a:buSzPct val="100000"/>
              <a:buChar char="▪"/>
              <a:defRPr sz="2400" b="1">
                <a:latin typeface="Arial"/>
                <a:ea typeface="Arial"/>
                <a:cs typeface="Arial"/>
                <a:sym typeface="Arial"/>
              </a:defRPr>
            </a:lvl4pPr>
            <a:lvl5pPr marL="2103120" indent="-274320" defTabSz="914400">
              <a:spcBef>
                <a:spcPts val="500"/>
              </a:spcBef>
              <a:buSzPct val="100000"/>
              <a:buChar char="▪"/>
              <a:defRPr sz="2400" b="1"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4" name="Shape 104"/>
          <p:cNvSpPr>
            <a:spLocks noGrp="1"/>
          </p:cNvSpPr>
          <p:nvPr>
            <p:ph type="sldNum" sz="quarter" idx="2"/>
          </p:nvPr>
        </p:nvSpPr>
        <p:spPr>
          <a:xfrm>
            <a:off x="4419600" y="6356350"/>
            <a:ext cx="2133600" cy="3683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image4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1600200"/>
            <a:ext cx="9144000" cy="144463"/>
          </a:xfrm>
          <a:prstGeom prst="rect">
            <a:avLst/>
          </a:prstGeom>
          <a:ln w="12700">
            <a:miter lim="400000"/>
          </a:ln>
        </p:spPr>
      </p:pic>
      <p:pic>
        <p:nvPicPr>
          <p:cNvPr id="158" name="image5.png" descr="logo.eps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57200" y="439737"/>
            <a:ext cx="1346200" cy="977901"/>
          </a:xfrm>
          <a:prstGeom prst="rect">
            <a:avLst/>
          </a:prstGeom>
          <a:ln w="12700">
            <a:miter lim="400000"/>
          </a:ln>
        </p:spPr>
      </p:pic>
      <p:sp>
        <p:nvSpPr>
          <p:cNvPr id="159" name="Shape 159"/>
          <p:cNvSpPr>
            <a:spLocks noGrp="1"/>
          </p:cNvSpPr>
          <p:nvPr>
            <p:ph type="title"/>
          </p:nvPr>
        </p:nvSpPr>
        <p:spPr>
          <a:xfrm>
            <a:off x="2155910" y="0"/>
            <a:ext cx="6530890" cy="1692277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>
              <a:defRPr sz="2800">
                <a:solidFill>
                  <a:srgbClr val="0E5F7E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0E5F7E"/>
                </a:solidFill>
              </a:rPr>
              <a:t>Click to edit Master title style</a:t>
            </a:r>
          </a:p>
        </p:txBody>
      </p:sp>
      <p:sp>
        <p:nvSpPr>
          <p:cNvPr id="160" name="Shape 160"/>
          <p:cNvSpPr>
            <a:spLocks noGrp="1"/>
          </p:cNvSpPr>
          <p:nvPr>
            <p:ph type="body" idx="1"/>
          </p:nvPr>
        </p:nvSpPr>
        <p:spPr>
          <a:xfrm>
            <a:off x="254000" y="1968500"/>
            <a:ext cx="8637590" cy="4889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800"/>
              </a:spcBef>
              <a:buClrTx/>
              <a:buSzTx/>
              <a:buFontTx/>
              <a:buNone/>
              <a:defRPr sz="2400">
                <a:solidFill>
                  <a:srgbClr val="666666"/>
                </a:solidFill>
              </a:defRPr>
            </a:lvl1pPr>
            <a:lvl2pPr marL="742950" indent="-285750">
              <a:spcBef>
                <a:spcPts val="800"/>
              </a:spcBef>
              <a:buClrTx/>
              <a:buFontTx/>
              <a:buChar char="•"/>
              <a:defRPr sz="2400">
                <a:solidFill>
                  <a:srgbClr val="666666"/>
                </a:solidFill>
              </a:defRPr>
            </a:lvl2pPr>
            <a:lvl3pPr marL="1143000" indent="-228600">
              <a:spcBef>
                <a:spcPts val="800"/>
              </a:spcBef>
              <a:buClrTx/>
              <a:buFontTx/>
              <a:buChar char="−"/>
              <a:defRPr sz="2400">
                <a:solidFill>
                  <a:srgbClr val="666666"/>
                </a:solidFill>
              </a:defRPr>
            </a:lvl3pPr>
            <a:lvl4pPr marL="1600200" indent="-228600">
              <a:spcBef>
                <a:spcPts val="800"/>
              </a:spcBef>
              <a:buClrTx/>
              <a:buFontTx/>
              <a:buChar char="–"/>
              <a:defRPr sz="2400">
                <a:solidFill>
                  <a:srgbClr val="666666"/>
                </a:solidFill>
              </a:defRPr>
            </a:lvl4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666666"/>
                </a:solidFill>
              </a:rPr>
              <a:t>Click to edit Master text styles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666666"/>
                </a:solidFill>
              </a:rPr>
              <a:t>Second level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666666"/>
                </a:solidFill>
              </a:rPr>
              <a:t>Third level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666666"/>
                </a:solidFill>
              </a:rPr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870295836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image4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1600200"/>
            <a:ext cx="9144000" cy="144463"/>
          </a:xfrm>
          <a:prstGeom prst="rect">
            <a:avLst/>
          </a:prstGeom>
          <a:ln w="12700">
            <a:miter lim="400000"/>
          </a:ln>
        </p:spPr>
      </p:pic>
      <p:pic>
        <p:nvPicPr>
          <p:cNvPr id="163" name="image5.png" descr="logo.eps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57200" y="439737"/>
            <a:ext cx="1346200" cy="977901"/>
          </a:xfrm>
          <a:prstGeom prst="rect">
            <a:avLst/>
          </a:prstGeom>
          <a:ln w="12700">
            <a:miter lim="400000"/>
          </a:ln>
        </p:spPr>
      </p:pic>
      <p:sp>
        <p:nvSpPr>
          <p:cNvPr id="164" name="Shape 164"/>
          <p:cNvSpPr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defTabSz="457200">
              <a:defRPr sz="2800" cap="all">
                <a:solidFill>
                  <a:srgbClr val="0E5F7E"/>
                </a:solidFill>
                <a:latin typeface="Arial Bold"/>
                <a:ea typeface="Arial Bold"/>
                <a:cs typeface="Arial Bold"/>
                <a:sym typeface="Arial Bold"/>
              </a:defRPr>
            </a:lvl1pPr>
          </a:lstStyle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2800" cap="all">
                <a:solidFill>
                  <a:srgbClr val="0E5F7E"/>
                </a:solidFill>
              </a:rPr>
              <a:t>Click to edit Master title style</a:t>
            </a:r>
          </a:p>
        </p:txBody>
      </p:sp>
      <p:sp>
        <p:nvSpPr>
          <p:cNvPr id="165" name="Shape 165"/>
          <p:cNvSpPr>
            <a:spLocks noGrp="1"/>
          </p:cNvSpPr>
          <p:nvPr>
            <p:ph type="body" idx="1"/>
          </p:nvPr>
        </p:nvSpPr>
        <p:spPr>
          <a:xfrm>
            <a:off x="722312" y="2906713"/>
            <a:ext cx="7772401" cy="1500189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700"/>
              </a:spcBef>
              <a:buClrTx/>
              <a:buSzTx/>
              <a:buFontTx/>
              <a:buNone/>
              <a:defRPr sz="2000">
                <a:solidFill>
                  <a:srgbClr val="9E9E9E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9E9E9E"/>
                </a:solidFill>
              </a:rPr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28511437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image4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1600200"/>
            <a:ext cx="9144000" cy="144463"/>
          </a:xfrm>
          <a:prstGeom prst="rect">
            <a:avLst/>
          </a:prstGeom>
          <a:ln w="12700">
            <a:miter lim="400000"/>
          </a:ln>
        </p:spPr>
      </p:pic>
      <p:pic>
        <p:nvPicPr>
          <p:cNvPr id="168" name="image5.png" descr="logo.eps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57200" y="439737"/>
            <a:ext cx="1346200" cy="977901"/>
          </a:xfrm>
          <a:prstGeom prst="rect">
            <a:avLst/>
          </a:prstGeom>
          <a:ln w="12700">
            <a:miter lim="400000"/>
          </a:ln>
        </p:spPr>
      </p:pic>
      <p:sp>
        <p:nvSpPr>
          <p:cNvPr id="169" name="Shape 169"/>
          <p:cNvSpPr>
            <a:spLocks noGrp="1"/>
          </p:cNvSpPr>
          <p:nvPr>
            <p:ph type="title"/>
          </p:nvPr>
        </p:nvSpPr>
        <p:spPr>
          <a:xfrm>
            <a:off x="1920875" y="0"/>
            <a:ext cx="6994525" cy="1692277"/>
          </a:xfrm>
          <a:prstGeom prst="rect">
            <a:avLst/>
          </a:prstGeom>
        </p:spPr>
        <p:txBody>
          <a:bodyPr/>
          <a:lstStyle>
            <a:lvl1pPr algn="ctr" defTabSz="457200">
              <a:defRPr sz="3200">
                <a:solidFill>
                  <a:srgbClr val="0E5F7E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0E5F7E"/>
                </a:solidFill>
              </a:rPr>
              <a:t>Click to edit Master title style</a:t>
            </a:r>
          </a:p>
        </p:txBody>
      </p:sp>
      <p:sp>
        <p:nvSpPr>
          <p:cNvPr id="170" name="Shape 170"/>
          <p:cNvSpPr>
            <a:spLocks noGrp="1"/>
          </p:cNvSpPr>
          <p:nvPr>
            <p:ph type="body" idx="1"/>
          </p:nvPr>
        </p:nvSpPr>
        <p:spPr>
          <a:xfrm>
            <a:off x="457200" y="1975667"/>
            <a:ext cx="4038600" cy="4882333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700"/>
              </a:spcBef>
              <a:buClrTx/>
              <a:buFontTx/>
              <a:buChar char="•"/>
              <a:defRPr sz="2000">
                <a:solidFill>
                  <a:srgbClr val="666666"/>
                </a:solidFill>
              </a:defRPr>
            </a:lvl1pPr>
            <a:lvl2pPr marL="774700" indent="-317500">
              <a:spcBef>
                <a:spcPts val="700"/>
              </a:spcBef>
              <a:buClrTx/>
              <a:buFontTx/>
              <a:buChar char="–"/>
              <a:defRPr sz="2000">
                <a:solidFill>
                  <a:srgbClr val="666666"/>
                </a:solidFill>
              </a:defRPr>
            </a:lvl2pPr>
            <a:lvl3pPr marL="1200150" indent="-285750">
              <a:spcBef>
                <a:spcPts val="700"/>
              </a:spcBef>
              <a:buClrTx/>
              <a:buFontTx/>
              <a:buChar char="•"/>
              <a:defRPr sz="2000">
                <a:solidFill>
                  <a:srgbClr val="666666"/>
                </a:solidFill>
              </a:defRPr>
            </a:lvl3pPr>
            <a:lvl4pPr marL="1698170" indent="-326570">
              <a:spcBef>
                <a:spcPts val="700"/>
              </a:spcBef>
              <a:buClrTx/>
              <a:buFontTx/>
              <a:buChar char="–"/>
              <a:defRPr sz="2000">
                <a:solidFill>
                  <a:srgbClr val="666666"/>
                </a:solidFill>
              </a:defRPr>
            </a:lvl4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666666"/>
                </a:solidFill>
              </a:rPr>
              <a:t>Click to edit Master text styles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666666"/>
                </a:solidFill>
              </a:rPr>
              <a:t>Second level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666666"/>
                </a:solidFill>
              </a:rPr>
              <a:t>Third level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666666"/>
                </a:solidFill>
              </a:rPr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50345971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image4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1600200"/>
            <a:ext cx="9144000" cy="144463"/>
          </a:xfrm>
          <a:prstGeom prst="rect">
            <a:avLst/>
          </a:prstGeom>
          <a:ln w="12700">
            <a:miter lim="400000"/>
          </a:ln>
        </p:spPr>
      </p:pic>
      <p:pic>
        <p:nvPicPr>
          <p:cNvPr id="173" name="image5.png" descr="logo.eps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57200" y="439737"/>
            <a:ext cx="1346200" cy="977901"/>
          </a:xfrm>
          <a:prstGeom prst="rect">
            <a:avLst/>
          </a:prstGeom>
          <a:ln w="12700">
            <a:miter lim="400000"/>
          </a:ln>
        </p:spPr>
      </p:pic>
      <p:sp>
        <p:nvSpPr>
          <p:cNvPr id="174" name="Shape 174"/>
          <p:cNvSpPr>
            <a:spLocks noGrp="1"/>
          </p:cNvSpPr>
          <p:nvPr>
            <p:ph type="title"/>
          </p:nvPr>
        </p:nvSpPr>
        <p:spPr>
          <a:xfrm>
            <a:off x="1920875" y="197591"/>
            <a:ext cx="6994525" cy="1297094"/>
          </a:xfrm>
          <a:prstGeom prst="rect">
            <a:avLst/>
          </a:prstGeom>
        </p:spPr>
        <p:txBody>
          <a:bodyPr/>
          <a:lstStyle>
            <a:lvl1pPr algn="ctr" defTabSz="457200">
              <a:defRPr sz="3200">
                <a:solidFill>
                  <a:srgbClr val="0E5F7E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0E5F7E"/>
                </a:solidFill>
              </a:rPr>
              <a:t>Click to edit Master title style</a:t>
            </a:r>
          </a:p>
        </p:txBody>
      </p:sp>
      <p:sp>
        <p:nvSpPr>
          <p:cNvPr id="175" name="Shape 175"/>
          <p:cNvSpPr>
            <a:spLocks noGrp="1"/>
          </p:cNvSpPr>
          <p:nvPr>
            <p:ph type="body" idx="1"/>
          </p:nvPr>
        </p:nvSpPr>
        <p:spPr>
          <a:xfrm>
            <a:off x="457200" y="1494683"/>
            <a:ext cx="4040188" cy="802424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700"/>
              </a:spcBef>
              <a:buClrTx/>
              <a:buSzTx/>
              <a:buFontTx/>
              <a:buNone/>
              <a:defRPr sz="2000">
                <a:solidFill>
                  <a:srgbClr val="0E5F7E"/>
                </a:solidFill>
                <a:latin typeface="Arial Bold"/>
                <a:ea typeface="Arial Bold"/>
                <a:cs typeface="Arial Bold"/>
                <a:sym typeface="Arial Bold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0E5F7E"/>
                </a:solidFill>
              </a:rPr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68256754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" name="image4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1600200"/>
            <a:ext cx="9144000" cy="144463"/>
          </a:xfrm>
          <a:prstGeom prst="rect">
            <a:avLst/>
          </a:prstGeom>
          <a:ln w="12700">
            <a:miter lim="400000"/>
          </a:ln>
        </p:spPr>
      </p:pic>
      <p:pic>
        <p:nvPicPr>
          <p:cNvPr id="178" name="image5.png" descr="logo.eps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57200" y="439737"/>
            <a:ext cx="1346200" cy="977901"/>
          </a:xfrm>
          <a:prstGeom prst="rect">
            <a:avLst/>
          </a:prstGeom>
          <a:ln w="12700">
            <a:miter lim="400000"/>
          </a:ln>
        </p:spPr>
      </p:pic>
      <p:sp>
        <p:nvSpPr>
          <p:cNvPr id="179" name="Shape 179"/>
          <p:cNvSpPr>
            <a:spLocks noGrp="1"/>
          </p:cNvSpPr>
          <p:nvPr>
            <p:ph type="title"/>
          </p:nvPr>
        </p:nvSpPr>
        <p:spPr>
          <a:xfrm>
            <a:off x="1920875" y="0"/>
            <a:ext cx="6994525" cy="1692277"/>
          </a:xfrm>
          <a:prstGeom prst="rect">
            <a:avLst/>
          </a:prstGeom>
        </p:spPr>
        <p:txBody>
          <a:bodyPr/>
          <a:lstStyle>
            <a:lvl1pPr algn="ctr" defTabSz="457200">
              <a:defRPr sz="3200">
                <a:solidFill>
                  <a:srgbClr val="0E5F7E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0E5F7E"/>
                </a:solidFill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94003728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image4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1600200"/>
            <a:ext cx="9144000" cy="144463"/>
          </a:xfrm>
          <a:prstGeom prst="rect">
            <a:avLst/>
          </a:prstGeom>
          <a:ln w="12700">
            <a:miter lim="400000"/>
          </a:ln>
        </p:spPr>
      </p:pic>
      <p:pic>
        <p:nvPicPr>
          <p:cNvPr id="182" name="image5.png" descr="logo.eps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57200" y="439737"/>
            <a:ext cx="1346200" cy="97790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281727594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image4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1600200"/>
            <a:ext cx="9144000" cy="144463"/>
          </a:xfrm>
          <a:prstGeom prst="rect">
            <a:avLst/>
          </a:prstGeom>
          <a:ln w="12700">
            <a:miter lim="400000"/>
          </a:ln>
        </p:spPr>
      </p:pic>
      <p:pic>
        <p:nvPicPr>
          <p:cNvPr id="185" name="image5.png" descr="logo.eps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57200" y="439737"/>
            <a:ext cx="1346200" cy="977901"/>
          </a:xfrm>
          <a:prstGeom prst="rect">
            <a:avLst/>
          </a:prstGeom>
          <a:ln w="12700">
            <a:miter lim="400000"/>
          </a:ln>
        </p:spPr>
      </p:pic>
      <p:sp>
        <p:nvSpPr>
          <p:cNvPr id="186" name="Shape 186"/>
          <p:cNvSpPr>
            <a:spLocks noGrp="1"/>
          </p:cNvSpPr>
          <p:nvPr>
            <p:ph type="body" idx="1"/>
          </p:nvPr>
        </p:nvSpPr>
        <p:spPr>
          <a:xfrm>
            <a:off x="3575050" y="1896878"/>
            <a:ext cx="5111750" cy="4961122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700"/>
              </a:spcBef>
              <a:buClrTx/>
              <a:buFontTx/>
              <a:buChar char="•"/>
              <a:defRPr sz="2000">
                <a:solidFill>
                  <a:srgbClr val="666666"/>
                </a:solidFill>
              </a:defRPr>
            </a:lvl1pPr>
            <a:lvl2pPr marL="774700" indent="-317500">
              <a:spcBef>
                <a:spcPts val="700"/>
              </a:spcBef>
              <a:buClrTx/>
              <a:buFontTx/>
              <a:buChar char="–"/>
              <a:defRPr sz="2000">
                <a:solidFill>
                  <a:srgbClr val="666666"/>
                </a:solidFill>
              </a:defRPr>
            </a:lvl2pPr>
            <a:lvl3pPr marL="1200150" indent="-285750">
              <a:spcBef>
                <a:spcPts val="700"/>
              </a:spcBef>
              <a:buClrTx/>
              <a:buFontTx/>
              <a:buChar char="•"/>
              <a:defRPr sz="2000">
                <a:solidFill>
                  <a:srgbClr val="666666"/>
                </a:solidFill>
              </a:defRPr>
            </a:lvl3pPr>
            <a:lvl4pPr marL="0" indent="0">
              <a:spcBef>
                <a:spcPts val="700"/>
              </a:spcBef>
              <a:buClrTx/>
              <a:buSzTx/>
              <a:buFontTx/>
              <a:buNone/>
              <a:defRPr sz="2000">
                <a:solidFill>
                  <a:srgbClr val="666666"/>
                </a:solidFill>
              </a:defRPr>
            </a:lvl4pPr>
            <a:lvl5pPr marL="2209800" indent="-381000">
              <a:spcBef>
                <a:spcPts val="700"/>
              </a:spcBef>
              <a:buClrTx/>
              <a:buFontTx/>
              <a:buChar char="»"/>
              <a:defRPr sz="2000">
                <a:solidFill>
                  <a:srgbClr val="666666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666666"/>
                </a:solidFill>
              </a:rPr>
              <a:t>Click to edit Master text styles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666666"/>
                </a:solidFill>
              </a:rPr>
              <a:t>Second level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666666"/>
                </a:solidFill>
              </a:rPr>
              <a:t>Third level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666666"/>
                </a:solidFill>
              </a:rPr>
              <a:t>Fourth level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666666"/>
                </a:solidFill>
              </a:rPr>
              <a:t>Fifth level</a:t>
            </a:r>
          </a:p>
        </p:txBody>
      </p:sp>
      <p:sp>
        <p:nvSpPr>
          <p:cNvPr id="187" name="Shape 187"/>
          <p:cNvSpPr>
            <a:spLocks noGrp="1"/>
          </p:cNvSpPr>
          <p:nvPr>
            <p:ph type="title"/>
          </p:nvPr>
        </p:nvSpPr>
        <p:spPr>
          <a:xfrm>
            <a:off x="2155825" y="0"/>
            <a:ext cx="6530975" cy="1692277"/>
          </a:xfrm>
          <a:prstGeom prst="rect">
            <a:avLst/>
          </a:prstGeom>
        </p:spPr>
        <p:txBody>
          <a:bodyPr/>
          <a:lstStyle>
            <a:lvl1pPr algn="ctr" defTabSz="457200">
              <a:defRPr sz="3200">
                <a:solidFill>
                  <a:srgbClr val="0E5F7E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0E5F7E"/>
                </a:solidFill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55961898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" name="image4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1600200"/>
            <a:ext cx="9144000" cy="144463"/>
          </a:xfrm>
          <a:prstGeom prst="rect">
            <a:avLst/>
          </a:prstGeom>
          <a:ln w="12700">
            <a:miter lim="400000"/>
          </a:ln>
        </p:spPr>
      </p:pic>
      <p:pic>
        <p:nvPicPr>
          <p:cNvPr id="190" name="image5.png" descr="logo.eps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57200" y="439737"/>
            <a:ext cx="1346200" cy="977901"/>
          </a:xfrm>
          <a:prstGeom prst="rect">
            <a:avLst/>
          </a:prstGeom>
          <a:ln w="12700">
            <a:miter lim="400000"/>
          </a:ln>
        </p:spPr>
      </p:pic>
      <p:sp>
        <p:nvSpPr>
          <p:cNvPr id="191" name="Shape 191"/>
          <p:cNvSpPr>
            <a:spLocks noGrp="1"/>
          </p:cNvSpPr>
          <p:nvPr>
            <p:ph type="body" idx="1"/>
          </p:nvPr>
        </p:nvSpPr>
        <p:spPr>
          <a:xfrm>
            <a:off x="1792288" y="5497707"/>
            <a:ext cx="5486402" cy="136029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700"/>
              </a:spcBef>
              <a:buClrTx/>
              <a:buSzTx/>
              <a:buFontTx/>
              <a:buNone/>
              <a:defRPr sz="2000">
                <a:solidFill>
                  <a:srgbClr val="666666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666666"/>
                </a:solidFill>
              </a:rPr>
              <a:t>Click to edit Master text styles</a:t>
            </a:r>
          </a:p>
        </p:txBody>
      </p:sp>
      <p:sp>
        <p:nvSpPr>
          <p:cNvPr id="192" name="Shape 192"/>
          <p:cNvSpPr>
            <a:spLocks noGrp="1"/>
          </p:cNvSpPr>
          <p:nvPr>
            <p:ph type="title"/>
          </p:nvPr>
        </p:nvSpPr>
        <p:spPr>
          <a:xfrm>
            <a:off x="2155825" y="0"/>
            <a:ext cx="6530975" cy="1692277"/>
          </a:xfrm>
          <a:prstGeom prst="rect">
            <a:avLst/>
          </a:prstGeom>
        </p:spPr>
        <p:txBody>
          <a:bodyPr/>
          <a:lstStyle>
            <a:lvl1pPr algn="ctr" defTabSz="457200">
              <a:defRPr sz="3200">
                <a:solidFill>
                  <a:srgbClr val="0E5F7E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0E5F7E"/>
                </a:solidFill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00361482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" name="image4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1600200"/>
            <a:ext cx="9144000" cy="144463"/>
          </a:xfrm>
          <a:prstGeom prst="rect">
            <a:avLst/>
          </a:prstGeom>
          <a:ln w="12700">
            <a:miter lim="400000"/>
          </a:ln>
        </p:spPr>
      </p:pic>
      <p:pic>
        <p:nvPicPr>
          <p:cNvPr id="200" name="image5.png" descr="logo.eps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57200" y="439737"/>
            <a:ext cx="1346200" cy="977901"/>
          </a:xfrm>
          <a:prstGeom prst="rect">
            <a:avLst/>
          </a:prstGeom>
          <a:ln w="12700">
            <a:miter lim="400000"/>
          </a:ln>
        </p:spPr>
      </p:pic>
      <p:sp>
        <p:nvSpPr>
          <p:cNvPr id="201" name="Shape 201"/>
          <p:cNvSpPr>
            <a:spLocks noGrp="1"/>
          </p:cNvSpPr>
          <p:nvPr>
            <p:ph type="title"/>
          </p:nvPr>
        </p:nvSpPr>
        <p:spPr>
          <a:xfrm>
            <a:off x="6629400" y="1243830"/>
            <a:ext cx="2057400" cy="5614170"/>
          </a:xfrm>
          <a:prstGeom prst="rect">
            <a:avLst/>
          </a:prstGeom>
        </p:spPr>
        <p:txBody>
          <a:bodyPr/>
          <a:lstStyle>
            <a:lvl1pPr algn="ctr" defTabSz="457200">
              <a:defRPr sz="3200">
                <a:solidFill>
                  <a:srgbClr val="0E5F7E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0E5F7E"/>
                </a:solidFill>
              </a:rPr>
              <a:t>Click to edit Master title style</a:t>
            </a:r>
          </a:p>
        </p:txBody>
      </p:sp>
      <p:sp>
        <p:nvSpPr>
          <p:cNvPr id="202" name="Shape 202"/>
          <p:cNvSpPr>
            <a:spLocks noGrp="1"/>
          </p:cNvSpPr>
          <p:nvPr>
            <p:ph type="body" idx="1"/>
          </p:nvPr>
        </p:nvSpPr>
        <p:spPr>
          <a:xfrm>
            <a:off x="457200" y="1975667"/>
            <a:ext cx="6019800" cy="4882333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800"/>
              </a:spcBef>
              <a:buClrTx/>
              <a:buFontTx/>
              <a:buChar char="•"/>
              <a:defRPr sz="2400">
                <a:solidFill>
                  <a:srgbClr val="666666"/>
                </a:solidFill>
              </a:defRPr>
            </a:lvl1pPr>
            <a:lvl2pPr marL="742950" indent="-285750">
              <a:spcBef>
                <a:spcPts val="800"/>
              </a:spcBef>
              <a:buClrTx/>
              <a:buFontTx/>
              <a:buChar char="–"/>
              <a:defRPr sz="2400">
                <a:solidFill>
                  <a:srgbClr val="666666"/>
                </a:solidFill>
              </a:defRPr>
            </a:lvl2pPr>
            <a:lvl3pPr marL="1143000" indent="-228600">
              <a:spcBef>
                <a:spcPts val="800"/>
              </a:spcBef>
              <a:buClrTx/>
              <a:buFontTx/>
              <a:buChar char="•"/>
              <a:defRPr sz="2400">
                <a:solidFill>
                  <a:srgbClr val="666666"/>
                </a:solidFill>
              </a:defRPr>
            </a:lvl3pPr>
            <a:lvl4pPr marL="1600200" indent="-228600">
              <a:spcBef>
                <a:spcPts val="800"/>
              </a:spcBef>
              <a:buClrTx/>
              <a:buFontTx/>
              <a:buChar char="–"/>
              <a:defRPr sz="2400">
                <a:solidFill>
                  <a:srgbClr val="666666"/>
                </a:solidFill>
              </a:defRPr>
            </a:lvl4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666666"/>
                </a:solidFill>
              </a:rPr>
              <a:t>Click to edit Master text styles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666666"/>
                </a:solidFill>
              </a:rPr>
              <a:t>Second level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666666"/>
                </a:solidFill>
              </a:rPr>
              <a:t>Third level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666666"/>
                </a:solidFill>
              </a:rPr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465907106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>
            <a:spLocks noGrp="1"/>
          </p:cNvSpPr>
          <p:nvPr>
            <p:ph type="sldNum" sz="quarter" idx="2"/>
          </p:nvPr>
        </p:nvSpPr>
        <p:spPr>
          <a:xfrm>
            <a:off x="5867400" y="6478587"/>
            <a:ext cx="1152525" cy="345629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/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  <p:sp>
        <p:nvSpPr>
          <p:cNvPr id="206" name="Shape 206"/>
          <p:cNvSpPr>
            <a:spLocks noGrp="1"/>
          </p:cNvSpPr>
          <p:nvPr>
            <p:ph type="title"/>
          </p:nvPr>
        </p:nvSpPr>
        <p:spPr>
          <a:xfrm>
            <a:off x="457200" y="274636"/>
            <a:ext cx="8229600" cy="1325564"/>
          </a:xfrm>
          <a:prstGeom prst="rect">
            <a:avLst/>
          </a:prstGeom>
        </p:spPr>
        <p:txBody>
          <a:bodyPr lIns="0" tIns="0" rIns="0" bIns="0" anchor="t"/>
          <a:lstStyle>
            <a:lvl1pPr defTabSz="457200">
              <a:defRPr sz="12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 lvl="0">
              <a:defRPr sz="1800"/>
            </a:pPr>
            <a:r>
              <a:rPr sz="1200"/>
              <a:t>Title Text</a:t>
            </a:r>
          </a:p>
        </p:txBody>
      </p:sp>
      <p:sp>
        <p:nvSpPr>
          <p:cNvPr id="207" name="Shape 207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</p:spPr>
        <p:txBody>
          <a:bodyPr lIns="0" tIns="0" rIns="0" bIns="0"/>
          <a:lstStyle>
            <a:lvl1pPr marL="0" indent="0" defTabSz="457200">
              <a:spcBef>
                <a:spcPts val="0"/>
              </a:spcBef>
              <a:buClrTx/>
              <a:buSzTx/>
              <a:buFontTx/>
              <a:buNone/>
              <a:defRPr sz="1200">
                <a:latin typeface="+mn-lt"/>
                <a:ea typeface="+mn-ea"/>
                <a:cs typeface="+mn-cs"/>
                <a:sym typeface="Helvetica"/>
              </a:defRPr>
            </a:lvl1pPr>
            <a:lvl2pPr marL="0" indent="0" defTabSz="457200">
              <a:spcBef>
                <a:spcPts val="0"/>
              </a:spcBef>
              <a:buClrTx/>
              <a:buSzTx/>
              <a:buFontTx/>
              <a:buNone/>
              <a:defRPr sz="1200">
                <a:latin typeface="+mn-lt"/>
                <a:ea typeface="+mn-ea"/>
                <a:cs typeface="+mn-cs"/>
                <a:sym typeface="Helvetica"/>
              </a:defRPr>
            </a:lvl2pPr>
            <a:lvl3pPr marL="0" indent="0" defTabSz="457200">
              <a:spcBef>
                <a:spcPts val="0"/>
              </a:spcBef>
              <a:buClrTx/>
              <a:buSzTx/>
              <a:buFontTx/>
              <a:buNone/>
              <a:defRPr sz="1200">
                <a:latin typeface="+mn-lt"/>
                <a:ea typeface="+mn-ea"/>
                <a:cs typeface="+mn-cs"/>
                <a:sym typeface="Helvetica"/>
              </a:defRPr>
            </a:lvl3pPr>
            <a:lvl4pPr marL="0" indent="0" defTabSz="457200">
              <a:spcBef>
                <a:spcPts val="0"/>
              </a:spcBef>
              <a:buClrTx/>
              <a:buSzTx/>
              <a:buFontTx/>
              <a:buNone/>
              <a:defRPr sz="1200">
                <a:latin typeface="+mn-lt"/>
                <a:ea typeface="+mn-ea"/>
                <a:cs typeface="+mn-cs"/>
                <a:sym typeface="Helvetica"/>
              </a:defRPr>
            </a:lvl4pPr>
            <a:lvl5pPr marL="0" indent="0" defTabSz="457200">
              <a:spcBef>
                <a:spcPts val="0"/>
              </a:spcBef>
              <a:buClrTx/>
              <a:buSzTx/>
              <a:buFontTx/>
              <a:buNone/>
              <a:defRPr sz="1200">
                <a:latin typeface="+mn-lt"/>
                <a:ea typeface="+mn-ea"/>
                <a:cs typeface="+mn-cs"/>
                <a:sym typeface="Helvetica"/>
              </a:defRPr>
            </a:lvl5pPr>
          </a:lstStyle>
          <a:p>
            <a:pPr lvl="0">
              <a:defRPr sz="1800"/>
            </a:pPr>
            <a:r>
              <a:rPr sz="1200"/>
              <a:t>Body Level One</a:t>
            </a:r>
          </a:p>
          <a:p>
            <a:pPr lvl="1">
              <a:defRPr sz="1800"/>
            </a:pPr>
            <a:r>
              <a:rPr sz="1200"/>
              <a:t>Body Level Two</a:t>
            </a:r>
          </a:p>
          <a:p>
            <a:pPr lvl="2">
              <a:defRPr sz="1800"/>
            </a:pPr>
            <a:r>
              <a:rPr sz="1200"/>
              <a:t>Body Level Three</a:t>
            </a:r>
          </a:p>
          <a:p>
            <a:pPr lvl="3">
              <a:defRPr sz="1800"/>
            </a:pPr>
            <a:r>
              <a:rPr sz="1200"/>
              <a:t>Body Level Four</a:t>
            </a:r>
          </a:p>
          <a:p>
            <a:pPr lvl="4">
              <a:defRPr sz="1800"/>
            </a:pPr>
            <a:r>
              <a:rPr sz="1200"/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842111389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image1.png" descr="wmo_ppt_2012.ps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137" name="Shape 137"/>
          <p:cNvSpPr>
            <a:spLocks noGrp="1"/>
          </p:cNvSpPr>
          <p:nvPr>
            <p:ph type="title"/>
          </p:nvPr>
        </p:nvSpPr>
        <p:spPr>
          <a:xfrm>
            <a:off x="1908175" y="0"/>
            <a:ext cx="6985000" cy="1990725"/>
          </a:xfrm>
          <a:prstGeom prst="rect">
            <a:avLst/>
          </a:prstGeom>
        </p:spPr>
        <p:txBody>
          <a:bodyPr anchor="ctr"/>
          <a:lstStyle>
            <a:lvl1pPr defTabSz="914400">
              <a:defRPr sz="40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138" name="Shape 138"/>
          <p:cNvSpPr>
            <a:spLocks noGrp="1"/>
          </p:cNvSpPr>
          <p:nvPr>
            <p:ph type="body" sz="half" idx="1"/>
          </p:nvPr>
        </p:nvSpPr>
        <p:spPr>
          <a:xfrm>
            <a:off x="1908175" y="3405187"/>
            <a:ext cx="6985000" cy="3452813"/>
          </a:xfrm>
          <a:prstGeom prst="rect">
            <a:avLst/>
          </a:prstGeom>
        </p:spPr>
        <p:txBody>
          <a:bodyPr/>
          <a:lstStyle>
            <a:lvl1pPr defTabSz="914400">
              <a:spcBef>
                <a:spcPts val="600"/>
              </a:spcBef>
              <a:buClr>
                <a:srgbClr val="FF9900"/>
              </a:buClr>
              <a:buSzPct val="100000"/>
              <a:buFont typeface="Wingdings"/>
              <a:buChar char="▪"/>
              <a:defRPr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90600" indent="-533400" defTabSz="914400">
              <a:spcBef>
                <a:spcPts val="600"/>
              </a:spcBef>
              <a:buClr>
                <a:srgbClr val="FF9900"/>
              </a:buClr>
              <a:buSzPct val="100000"/>
              <a:buFont typeface="Wingdings"/>
              <a:buChar char="▪"/>
              <a:defRPr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447800" indent="-533400" defTabSz="914400">
              <a:spcBef>
                <a:spcPts val="600"/>
              </a:spcBef>
              <a:buClr>
                <a:srgbClr val="FF9900"/>
              </a:buClr>
              <a:buSzPct val="100000"/>
              <a:buFont typeface="Wingdings"/>
              <a:buChar char="▪"/>
              <a:defRPr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905000" indent="-533400" defTabSz="914400">
              <a:spcBef>
                <a:spcPts val="600"/>
              </a:spcBef>
              <a:buClr>
                <a:srgbClr val="FF9900"/>
              </a:buClr>
              <a:buSzPct val="100000"/>
              <a:buFont typeface="Wingdings"/>
              <a:buChar char="▪"/>
              <a:defRPr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362200" indent="-533400" defTabSz="914400">
              <a:spcBef>
                <a:spcPts val="600"/>
              </a:spcBef>
              <a:buClr>
                <a:srgbClr val="FF9900"/>
              </a:buClr>
              <a:buSzPct val="100000"/>
              <a:buFont typeface="Wingdings"/>
              <a:buChar char="▪"/>
              <a:defRPr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9" name="Shape 139"/>
          <p:cNvSpPr>
            <a:spLocks noGrp="1"/>
          </p:cNvSpPr>
          <p:nvPr>
            <p:ph type="sldNum" sz="quarter" idx="2"/>
          </p:nvPr>
        </p:nvSpPr>
        <p:spPr>
          <a:xfrm>
            <a:off x="6766280" y="6467475"/>
            <a:ext cx="182217" cy="17281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526232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9182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14032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58333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90326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9711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02243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37541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26267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905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>
            <a:spLocks noGrp="1"/>
          </p:cNvSpPr>
          <p:nvPr>
            <p:ph type="title"/>
          </p:nvPr>
        </p:nvSpPr>
        <p:spPr>
          <a:xfrm>
            <a:off x="250825" y="0"/>
            <a:ext cx="8713790" cy="1169988"/>
          </a:xfrm>
          <a:prstGeom prst="rect">
            <a:avLst/>
          </a:prstGeom>
        </p:spPr>
        <p:txBody>
          <a:bodyPr anchor="ctr"/>
          <a:lstStyle>
            <a:lvl1pPr defTabSz="914400">
              <a:defRPr sz="30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147" name="Shape 147"/>
          <p:cNvSpPr>
            <a:spLocks noGrp="1"/>
          </p:cNvSpPr>
          <p:nvPr>
            <p:ph type="sldNum" sz="quarter" idx="2"/>
          </p:nvPr>
        </p:nvSpPr>
        <p:spPr>
          <a:xfrm>
            <a:off x="6837709" y="6478587"/>
            <a:ext cx="182217" cy="17281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8" name="Shape 68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9" name="Shape 6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357322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>
            <a:spLocks noGrp="1"/>
          </p:cNvSpPr>
          <p:nvPr>
            <p:ph type="title"/>
          </p:nvPr>
        </p:nvSpPr>
        <p:spPr>
          <a:xfrm>
            <a:off x="250825" y="117475"/>
            <a:ext cx="8713790" cy="935038"/>
          </a:xfrm>
          <a:prstGeom prst="rect">
            <a:avLst/>
          </a:prstGeom>
        </p:spPr>
        <p:txBody>
          <a:bodyPr anchor="ctr"/>
          <a:lstStyle>
            <a:lvl1pPr defTabSz="914400">
              <a:defRPr sz="3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155" name="Shape 155"/>
          <p:cNvSpPr>
            <a:spLocks noGrp="1"/>
          </p:cNvSpPr>
          <p:nvPr>
            <p:ph type="body" idx="1"/>
          </p:nvPr>
        </p:nvSpPr>
        <p:spPr>
          <a:xfrm>
            <a:off x="250825" y="1052512"/>
            <a:ext cx="8713790" cy="5805488"/>
          </a:xfrm>
          <a:prstGeom prst="rect">
            <a:avLst/>
          </a:prstGeom>
        </p:spPr>
        <p:txBody>
          <a:bodyPr/>
          <a:lstStyle>
            <a:lvl1pPr marL="533400" indent="-533400" defTabSz="914400">
              <a:spcBef>
                <a:spcPts val="600"/>
              </a:spcBef>
              <a:buClr>
                <a:srgbClr val="FF9900"/>
              </a:buClr>
              <a:buSzPct val="100000"/>
              <a:buFont typeface="Wingdings"/>
              <a:buChar char="▪"/>
              <a:defRPr sz="2800">
                <a:latin typeface="Arial"/>
                <a:ea typeface="Arial"/>
                <a:cs typeface="Arial"/>
                <a:sym typeface="Arial"/>
              </a:defRPr>
            </a:lvl1pPr>
            <a:lvl2pPr marL="1286932" indent="-829732" defTabSz="914400">
              <a:spcBef>
                <a:spcPts val="600"/>
              </a:spcBef>
              <a:buClr>
                <a:srgbClr val="FF9900"/>
              </a:buClr>
              <a:buSzPct val="100000"/>
              <a:buFont typeface="Wingdings"/>
              <a:buChar char="▪"/>
              <a:defRPr sz="2800">
                <a:latin typeface="Arial"/>
                <a:ea typeface="Arial"/>
                <a:cs typeface="Arial"/>
                <a:sym typeface="Arial"/>
              </a:defRPr>
            </a:lvl2pPr>
            <a:lvl3pPr marL="1447800" indent="-533400" defTabSz="914400">
              <a:spcBef>
                <a:spcPts val="600"/>
              </a:spcBef>
              <a:buClr>
                <a:srgbClr val="FF9900"/>
              </a:buClr>
              <a:buSzPct val="100000"/>
              <a:buFont typeface="Wingdings"/>
              <a:buChar char="▪"/>
              <a:defRPr sz="2800">
                <a:latin typeface="Arial"/>
                <a:ea typeface="Arial"/>
                <a:cs typeface="Arial"/>
                <a:sym typeface="Arial"/>
              </a:defRPr>
            </a:lvl3pPr>
            <a:lvl4pPr marL="1905000" indent="-533400" defTabSz="914400">
              <a:spcBef>
                <a:spcPts val="600"/>
              </a:spcBef>
              <a:buClr>
                <a:srgbClr val="FF9900"/>
              </a:buClr>
              <a:buSzPct val="100000"/>
              <a:buFont typeface="Wingdings"/>
              <a:buChar char="▪"/>
              <a:defRPr sz="2800">
                <a:latin typeface="Arial"/>
                <a:ea typeface="Arial"/>
                <a:cs typeface="Arial"/>
                <a:sym typeface="Arial"/>
              </a:defRPr>
            </a:lvl4pPr>
            <a:lvl5pPr marL="2421464" indent="-592664" defTabSz="914400">
              <a:spcBef>
                <a:spcPts val="600"/>
              </a:spcBef>
              <a:buClr>
                <a:srgbClr val="FF9900"/>
              </a:buClr>
              <a:buSzPct val="100000"/>
              <a:buFont typeface="Wingdings"/>
              <a:buChar char="▪"/>
              <a:defRPr sz="2800"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6" name="Shape 156"/>
          <p:cNvSpPr>
            <a:spLocks noGrp="1"/>
          </p:cNvSpPr>
          <p:nvPr>
            <p:ph type="sldNum" sz="quarter" idx="2"/>
          </p:nvPr>
        </p:nvSpPr>
        <p:spPr>
          <a:xfrm>
            <a:off x="6868219" y="6478587"/>
            <a:ext cx="151707" cy="177801"/>
          </a:xfrm>
          <a:prstGeom prst="rect">
            <a:avLst/>
          </a:prstGeom>
        </p:spPr>
        <p:txBody>
          <a:bodyPr/>
          <a:lstStyle>
            <a:lvl1pPr>
              <a:defRPr sz="1200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>
            <a:spLocks noGrp="1"/>
          </p:cNvSpPr>
          <p:nvPr>
            <p:ph type="sldNum" sz="quarter" idx="2"/>
          </p:nvPr>
        </p:nvSpPr>
        <p:spPr>
          <a:xfrm>
            <a:off x="8367172" y="6184899"/>
            <a:ext cx="521246" cy="546101"/>
          </a:xfrm>
          <a:prstGeom prst="rect">
            <a:avLst/>
          </a:prstGeom>
        </p:spPr>
        <p:txBody>
          <a:bodyPr anchor="ctr"/>
          <a:lstStyle>
            <a:lvl1pPr>
              <a:defRPr sz="3600">
                <a:latin typeface="News Gothic MT"/>
                <a:ea typeface="News Gothic MT"/>
                <a:cs typeface="News Gothic MT"/>
                <a:sym typeface="News Gothic M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>
            <a:spLocks noGrp="1"/>
          </p:cNvSpPr>
          <p:nvPr>
            <p:ph type="title"/>
          </p:nvPr>
        </p:nvSpPr>
        <p:spPr>
          <a:xfrm>
            <a:off x="250825" y="0"/>
            <a:ext cx="8713790" cy="1169988"/>
          </a:xfrm>
          <a:prstGeom prst="rect">
            <a:avLst/>
          </a:prstGeom>
        </p:spPr>
        <p:txBody>
          <a:bodyPr lIns="45718" tIns="45718" rIns="45718" bIns="45718" anchor="ctr"/>
          <a:lstStyle>
            <a:lvl1pPr defTabSz="914400">
              <a:defRPr sz="30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171" name="Shape 171"/>
          <p:cNvSpPr>
            <a:spLocks noGrp="1"/>
          </p:cNvSpPr>
          <p:nvPr>
            <p:ph type="sldNum" sz="quarter" idx="2"/>
          </p:nvPr>
        </p:nvSpPr>
        <p:spPr>
          <a:xfrm>
            <a:off x="6746273" y="6478587"/>
            <a:ext cx="273652" cy="264251"/>
          </a:xfrm>
          <a:prstGeom prst="rect">
            <a:avLst/>
          </a:prstGeom>
        </p:spPr>
        <p:txBody>
          <a:bodyPr lIns="45718" tIns="45718" rIns="45718" bIns="45718"/>
          <a:lstStyle>
            <a:lvl1pPr>
              <a:defRPr sz="1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9" Type="http://schemas.openxmlformats.org/officeDocument/2006/relationships/slideLayout" Target="../slideLayouts/slideLayout50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45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33" Type="http://schemas.openxmlformats.org/officeDocument/2006/relationships/slideLayout" Target="../slideLayouts/slideLayout44.xml"/><Relationship Id="rId38" Type="http://schemas.openxmlformats.org/officeDocument/2006/relationships/slideLayout" Target="../slideLayouts/slideLayout49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41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slideLayout" Target="../slideLayouts/slideLayout43.xml"/><Relationship Id="rId37" Type="http://schemas.openxmlformats.org/officeDocument/2006/relationships/slideLayout" Target="../slideLayouts/slideLayout48.xml"/><Relationship Id="rId40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36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4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Relationship Id="rId35" Type="http://schemas.openxmlformats.org/officeDocument/2006/relationships/slideLayout" Target="../slideLayouts/slideLayout4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image" Target="../media/image8.jpg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.jpeg" descr="wmo_ppt_2012.jpg"/>
          <p:cNvPicPr>
            <a:picLocks noChangeAspect="1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Shape 3"/>
          <p:cNvSpPr>
            <a:spLocks noGrp="1"/>
          </p:cNvSpPr>
          <p:nvPr>
            <p:ph type="title"/>
          </p:nvPr>
        </p:nvSpPr>
        <p:spPr>
          <a:xfrm>
            <a:off x="457200" y="274635"/>
            <a:ext cx="8229600" cy="13255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r>
              <a:t>Title Text</a:t>
            </a:r>
          </a:p>
        </p:txBody>
      </p:sp>
      <p:sp>
        <p:nvSpPr>
          <p:cNvPr id="4" name="Shape 4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hape 5"/>
          <p:cNvSpPr>
            <a:spLocks noGrp="1"/>
          </p:cNvSpPr>
          <p:nvPr>
            <p:ph type="sldNum" sz="quarter" idx="2"/>
          </p:nvPr>
        </p:nvSpPr>
        <p:spPr>
          <a:xfrm>
            <a:off x="6668194" y="6478587"/>
            <a:ext cx="351731" cy="345629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algn="r">
              <a:defRPr sz="2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4" r:id="rId2"/>
    <p:sldLayoutId id="2147483656" r:id="rId3"/>
    <p:sldLayoutId id="2147483659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9" r:id="rId10"/>
    <p:sldLayoutId id="2147483671" r:id="rId11"/>
  </p:sldLayoutIdLst>
  <p:transition spd="med"/>
  <p:txStyles>
    <p:titleStyle>
      <a:lvl1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1pPr>
      <a:lvl2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2pPr>
      <a:lvl3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3pPr>
      <a:lvl4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4pPr>
      <a:lvl5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5pPr>
      <a:lvl6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6pPr>
      <a:lvl7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7pPr>
      <a:lvl8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8pPr>
      <a:lvl9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9pPr>
    </p:titleStyle>
    <p:bodyStyle>
      <a:lvl1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1pPr>
      <a:lvl2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2pPr>
      <a:lvl3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3pPr>
      <a:lvl4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4pPr>
      <a:lvl5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5pPr>
      <a:lvl6pPr marL="2514600" marR="0" indent="-2286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00000"/>
        <a:buFontTx/>
        <a:buChar char="▪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6pPr>
      <a:lvl7pPr marL="2971800" marR="0" indent="-2286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00000"/>
        <a:buFontTx/>
        <a:buChar char="▪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7pPr>
      <a:lvl8pPr marL="3429000" marR="0" indent="-2286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00000"/>
        <a:buFontTx/>
        <a:buChar char="▪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8pPr>
      <a:lvl9pPr marL="3886200" marR="0" indent="-2286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00000"/>
        <a:buFontTx/>
        <a:buChar char="▪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.jpeg" descr="wmo_ppt_2012.jpg"/>
          <p:cNvPicPr/>
          <p:nvPr/>
        </p:nvPicPr>
        <p:blipFill>
          <a:blip r:embed="rId41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Shape 3"/>
          <p:cNvSpPr>
            <a:spLocks noGrp="1"/>
          </p:cNvSpPr>
          <p:nvPr>
            <p:ph type="title"/>
          </p:nvPr>
        </p:nvSpPr>
        <p:spPr>
          <a:xfrm>
            <a:off x="250825" y="117475"/>
            <a:ext cx="8713790" cy="9350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 anchor="ctr"/>
          <a:lstStyle/>
          <a:p>
            <a:pPr lvl="0">
              <a:defRPr sz="1800"/>
            </a:pPr>
            <a:r>
              <a:rPr sz="3000"/>
              <a:t>Click to edit Master title style</a:t>
            </a:r>
          </a:p>
        </p:txBody>
      </p:sp>
      <p:sp>
        <p:nvSpPr>
          <p:cNvPr id="4" name="Shape 4"/>
          <p:cNvSpPr>
            <a:spLocks noGrp="1"/>
          </p:cNvSpPr>
          <p:nvPr>
            <p:ph type="body" idx="1"/>
          </p:nvPr>
        </p:nvSpPr>
        <p:spPr>
          <a:xfrm>
            <a:off x="250825" y="1052512"/>
            <a:ext cx="8713790" cy="58054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/>
          <a:lstStyle/>
          <a:p>
            <a:pPr lvl="0">
              <a:defRPr sz="1800"/>
            </a:pPr>
            <a:r>
              <a:rPr sz="2800"/>
              <a:t>Click to edit Master text styles</a:t>
            </a:r>
          </a:p>
          <a:p>
            <a:pPr lvl="1">
              <a:defRPr sz="1800"/>
            </a:pPr>
            <a:r>
              <a:rPr sz="2800"/>
              <a:t>Second level</a:t>
            </a:r>
          </a:p>
          <a:p>
            <a:pPr lvl="2">
              <a:defRPr sz="1800"/>
            </a:pPr>
            <a:r>
              <a:rPr sz="2800"/>
              <a:t>Third level</a:t>
            </a:r>
          </a:p>
          <a:p>
            <a:pPr lvl="3">
              <a:defRPr sz="1800"/>
            </a:pPr>
            <a:r>
              <a:rPr sz="2800"/>
              <a:t>Fourth level</a:t>
            </a:r>
          </a:p>
          <a:p>
            <a:pPr lvl="4">
              <a:defRPr sz="1800"/>
            </a:pPr>
            <a:r>
              <a:rPr sz="2800"/>
              <a:t>Fifth level</a:t>
            </a:r>
          </a:p>
        </p:txBody>
      </p:sp>
      <p:sp>
        <p:nvSpPr>
          <p:cNvPr id="5" name="Shape 5"/>
          <p:cNvSpPr>
            <a:spLocks noGrp="1"/>
          </p:cNvSpPr>
          <p:nvPr>
            <p:ph type="sldNum" sz="quarter" idx="2"/>
          </p:nvPr>
        </p:nvSpPr>
        <p:spPr>
          <a:xfrm>
            <a:off x="5867400" y="6478587"/>
            <a:ext cx="1152525" cy="264253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>
            <a:spAutoFit/>
          </a:bodyPr>
          <a:lstStyle>
            <a:lvl1pPr algn="r">
              <a:spcBef>
                <a:spcPts val="0"/>
              </a:spcBef>
              <a:defRPr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hangingPunct="1"/>
            <a:fld id="{86CB4B4D-7CA3-9044-876B-883B54F8677D}" type="slidenum">
              <a:rPr>
                <a:solidFill>
                  <a:sysClr val="windowText" lastClr="000000"/>
                </a:solidFill>
              </a:rPr>
              <a:pPr hangingPunct="1"/>
              <a:t>‹#›</a:t>
            </a:fld>
            <a:endParaRPr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795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  <p:sldLayoutId id="2147483761" r:id="rId17"/>
    <p:sldLayoutId id="2147483762" r:id="rId18"/>
    <p:sldLayoutId id="2147483763" r:id="rId19"/>
    <p:sldLayoutId id="2147483764" r:id="rId20"/>
    <p:sldLayoutId id="2147483765" r:id="rId21"/>
    <p:sldLayoutId id="2147483766" r:id="rId22"/>
    <p:sldLayoutId id="2147483767" r:id="rId23"/>
    <p:sldLayoutId id="2147483768" r:id="rId24"/>
    <p:sldLayoutId id="2147483769" r:id="rId25"/>
    <p:sldLayoutId id="2147483770" r:id="rId26"/>
    <p:sldLayoutId id="2147483771" r:id="rId27"/>
    <p:sldLayoutId id="2147483772" r:id="rId28"/>
    <p:sldLayoutId id="2147483773" r:id="rId29"/>
    <p:sldLayoutId id="2147483774" r:id="rId30"/>
    <p:sldLayoutId id="2147483775" r:id="rId31"/>
    <p:sldLayoutId id="2147483776" r:id="rId32"/>
    <p:sldLayoutId id="2147483777" r:id="rId33"/>
    <p:sldLayoutId id="2147483778" r:id="rId34"/>
    <p:sldLayoutId id="2147483779" r:id="rId35"/>
    <p:sldLayoutId id="2147483780" r:id="rId36"/>
    <p:sldLayoutId id="2147483781" r:id="rId37"/>
    <p:sldLayoutId id="2147483782" r:id="rId38"/>
    <p:sldLayoutId id="2147483783" r:id="rId39"/>
  </p:sldLayoutIdLst>
  <p:transition spd="med"/>
  <p:txStyles>
    <p:titleStyle>
      <a:lvl1pPr>
        <a:defRPr sz="3000">
          <a:latin typeface="Arial"/>
          <a:ea typeface="Arial"/>
          <a:cs typeface="Arial"/>
          <a:sym typeface="Arial"/>
        </a:defRPr>
      </a:lvl1pPr>
      <a:lvl2pPr>
        <a:defRPr sz="3000">
          <a:latin typeface="Arial"/>
          <a:ea typeface="Arial"/>
          <a:cs typeface="Arial"/>
          <a:sym typeface="Arial"/>
        </a:defRPr>
      </a:lvl2pPr>
      <a:lvl3pPr>
        <a:defRPr sz="3000">
          <a:latin typeface="Arial"/>
          <a:ea typeface="Arial"/>
          <a:cs typeface="Arial"/>
          <a:sym typeface="Arial"/>
        </a:defRPr>
      </a:lvl3pPr>
      <a:lvl4pPr>
        <a:defRPr sz="3000">
          <a:latin typeface="Arial"/>
          <a:ea typeface="Arial"/>
          <a:cs typeface="Arial"/>
          <a:sym typeface="Arial"/>
        </a:defRPr>
      </a:lvl4pPr>
      <a:lvl5pPr>
        <a:defRPr sz="3000">
          <a:latin typeface="Arial"/>
          <a:ea typeface="Arial"/>
          <a:cs typeface="Arial"/>
          <a:sym typeface="Arial"/>
        </a:defRPr>
      </a:lvl5pPr>
      <a:lvl6pPr>
        <a:defRPr sz="3000">
          <a:latin typeface="Arial"/>
          <a:ea typeface="Arial"/>
          <a:cs typeface="Arial"/>
          <a:sym typeface="Arial"/>
        </a:defRPr>
      </a:lvl6pPr>
      <a:lvl7pPr>
        <a:defRPr sz="3000">
          <a:latin typeface="Arial"/>
          <a:ea typeface="Arial"/>
          <a:cs typeface="Arial"/>
          <a:sym typeface="Arial"/>
        </a:defRPr>
      </a:lvl7pPr>
      <a:lvl8pPr>
        <a:defRPr sz="3000">
          <a:latin typeface="Arial"/>
          <a:ea typeface="Arial"/>
          <a:cs typeface="Arial"/>
          <a:sym typeface="Arial"/>
        </a:defRPr>
      </a:lvl8pPr>
      <a:lvl9pPr>
        <a:defRPr sz="3000">
          <a:latin typeface="Arial"/>
          <a:ea typeface="Arial"/>
          <a:cs typeface="Arial"/>
          <a:sym typeface="Arial"/>
        </a:defRPr>
      </a:lvl9pPr>
    </p:titleStyle>
    <p:bodyStyle>
      <a:lvl1pPr marL="533400" indent="-533400">
        <a:spcBef>
          <a:spcPts val="600"/>
        </a:spcBef>
        <a:buClr>
          <a:srgbClr val="FF9900"/>
        </a:buClr>
        <a:buSzPct val="100000"/>
        <a:buFont typeface="Wingdings"/>
        <a:buChar char="▪"/>
        <a:defRPr sz="2800">
          <a:latin typeface="Arial"/>
          <a:ea typeface="Arial"/>
          <a:cs typeface="Arial"/>
          <a:sym typeface="Arial"/>
        </a:defRPr>
      </a:lvl1pPr>
      <a:lvl2pPr marL="990600" indent="-533400">
        <a:spcBef>
          <a:spcPts val="600"/>
        </a:spcBef>
        <a:buClr>
          <a:srgbClr val="FF9900"/>
        </a:buClr>
        <a:buSzPct val="100000"/>
        <a:buFont typeface="Wingdings"/>
        <a:buChar char="▪"/>
        <a:defRPr sz="2800">
          <a:latin typeface="Arial"/>
          <a:ea typeface="Arial"/>
          <a:cs typeface="Arial"/>
          <a:sym typeface="Arial"/>
        </a:defRPr>
      </a:lvl2pPr>
      <a:lvl3pPr marL="1447800" indent="-533400">
        <a:spcBef>
          <a:spcPts val="600"/>
        </a:spcBef>
        <a:buClr>
          <a:srgbClr val="FF9900"/>
        </a:buClr>
        <a:buSzPct val="100000"/>
        <a:buFont typeface="Wingdings"/>
        <a:buChar char="▪"/>
        <a:defRPr sz="2800">
          <a:latin typeface="Arial"/>
          <a:ea typeface="Arial"/>
          <a:cs typeface="Arial"/>
          <a:sym typeface="Arial"/>
        </a:defRPr>
      </a:lvl3pPr>
      <a:lvl4pPr marL="1905000" indent="-533400">
        <a:spcBef>
          <a:spcPts val="600"/>
        </a:spcBef>
        <a:buClr>
          <a:srgbClr val="FF9900"/>
        </a:buClr>
        <a:buSzPct val="100000"/>
        <a:buFont typeface="Wingdings"/>
        <a:buChar char="▪"/>
        <a:defRPr sz="2800">
          <a:latin typeface="Arial"/>
          <a:ea typeface="Arial"/>
          <a:cs typeface="Arial"/>
          <a:sym typeface="Arial"/>
        </a:defRPr>
      </a:lvl4pPr>
      <a:lvl5pPr marL="2362200" indent="-533400">
        <a:spcBef>
          <a:spcPts val="600"/>
        </a:spcBef>
        <a:buClr>
          <a:srgbClr val="FF9900"/>
        </a:buClr>
        <a:buSzPct val="100000"/>
        <a:buFont typeface="Wingdings"/>
        <a:buChar char="▪"/>
        <a:defRPr sz="2800">
          <a:latin typeface="Arial"/>
          <a:ea typeface="Arial"/>
          <a:cs typeface="Arial"/>
          <a:sym typeface="Arial"/>
        </a:defRPr>
      </a:lvl5pPr>
      <a:lvl6pPr marL="2819400" indent="-533400">
        <a:spcBef>
          <a:spcPts val="600"/>
        </a:spcBef>
        <a:buClr>
          <a:srgbClr val="FF9900"/>
        </a:buClr>
        <a:buSzPct val="100000"/>
        <a:buFont typeface="Wingdings"/>
        <a:buChar char="▪"/>
        <a:defRPr sz="2800">
          <a:latin typeface="Arial"/>
          <a:ea typeface="Arial"/>
          <a:cs typeface="Arial"/>
          <a:sym typeface="Arial"/>
        </a:defRPr>
      </a:lvl6pPr>
      <a:lvl7pPr marL="3276600" indent="-533400">
        <a:spcBef>
          <a:spcPts val="600"/>
        </a:spcBef>
        <a:buClr>
          <a:srgbClr val="FF9900"/>
        </a:buClr>
        <a:buSzPct val="100000"/>
        <a:buFont typeface="Wingdings"/>
        <a:buChar char="▪"/>
        <a:defRPr sz="2800">
          <a:latin typeface="Arial"/>
          <a:ea typeface="Arial"/>
          <a:cs typeface="Arial"/>
          <a:sym typeface="Arial"/>
        </a:defRPr>
      </a:lvl7pPr>
      <a:lvl8pPr marL="3733800" indent="-533400">
        <a:spcBef>
          <a:spcPts val="600"/>
        </a:spcBef>
        <a:buClr>
          <a:srgbClr val="FF9900"/>
        </a:buClr>
        <a:buSzPct val="100000"/>
        <a:buFont typeface="Wingdings"/>
        <a:buChar char="▪"/>
        <a:defRPr sz="2800">
          <a:latin typeface="Arial"/>
          <a:ea typeface="Arial"/>
          <a:cs typeface="Arial"/>
          <a:sym typeface="Arial"/>
        </a:defRPr>
      </a:lvl8pPr>
      <a:lvl9pPr marL="4191000" indent="-533400">
        <a:spcBef>
          <a:spcPts val="600"/>
        </a:spcBef>
        <a:buClr>
          <a:srgbClr val="FF9900"/>
        </a:buClr>
        <a:buSzPct val="100000"/>
        <a:buFont typeface="Wingdings"/>
        <a:buChar char="▪"/>
        <a:defRPr sz="2800">
          <a:latin typeface="Arial"/>
          <a:ea typeface="Arial"/>
          <a:cs typeface="Arial"/>
          <a:sym typeface="Arial"/>
        </a:defRPr>
      </a:lvl9pPr>
    </p:bodyStyle>
    <p:otherStyle>
      <a:lvl1pPr algn="r">
        <a:defRPr sz="1200">
          <a:solidFill>
            <a:schemeClr val="tx1"/>
          </a:solidFill>
          <a:latin typeface="+mn-lt"/>
          <a:ea typeface="+mn-ea"/>
          <a:cs typeface="+mn-cs"/>
          <a:sym typeface="Arial"/>
        </a:defRPr>
      </a:lvl1pPr>
      <a:lvl2pPr algn="r">
        <a:defRPr sz="1200">
          <a:solidFill>
            <a:schemeClr val="tx1"/>
          </a:solidFill>
          <a:latin typeface="+mn-lt"/>
          <a:ea typeface="+mn-ea"/>
          <a:cs typeface="+mn-cs"/>
          <a:sym typeface="Arial"/>
        </a:defRPr>
      </a:lvl2pPr>
      <a:lvl3pPr algn="r">
        <a:defRPr sz="1200">
          <a:solidFill>
            <a:schemeClr val="tx1"/>
          </a:solidFill>
          <a:latin typeface="+mn-lt"/>
          <a:ea typeface="+mn-ea"/>
          <a:cs typeface="+mn-cs"/>
          <a:sym typeface="Arial"/>
        </a:defRPr>
      </a:lvl3pPr>
      <a:lvl4pPr algn="r">
        <a:defRPr sz="1200">
          <a:solidFill>
            <a:schemeClr val="tx1"/>
          </a:solidFill>
          <a:latin typeface="+mn-lt"/>
          <a:ea typeface="+mn-ea"/>
          <a:cs typeface="+mn-cs"/>
          <a:sym typeface="Arial"/>
        </a:defRPr>
      </a:lvl4pPr>
      <a:lvl5pPr algn="r">
        <a:defRPr sz="1200">
          <a:solidFill>
            <a:schemeClr val="tx1"/>
          </a:solidFill>
          <a:latin typeface="+mn-lt"/>
          <a:ea typeface="+mn-ea"/>
          <a:cs typeface="+mn-cs"/>
          <a:sym typeface="Arial"/>
        </a:defRPr>
      </a:lvl5pPr>
      <a:lvl6pPr algn="r">
        <a:defRPr sz="1200">
          <a:solidFill>
            <a:schemeClr val="tx1"/>
          </a:solidFill>
          <a:latin typeface="+mn-lt"/>
          <a:ea typeface="+mn-ea"/>
          <a:cs typeface="+mn-cs"/>
          <a:sym typeface="Arial"/>
        </a:defRPr>
      </a:lvl6pPr>
      <a:lvl7pPr algn="r">
        <a:defRPr sz="1200">
          <a:solidFill>
            <a:schemeClr val="tx1"/>
          </a:solidFill>
          <a:latin typeface="+mn-lt"/>
          <a:ea typeface="+mn-ea"/>
          <a:cs typeface="+mn-cs"/>
          <a:sym typeface="Arial"/>
        </a:defRPr>
      </a:lvl7pPr>
      <a:lvl8pPr algn="r">
        <a:defRPr sz="1200">
          <a:solidFill>
            <a:schemeClr val="tx1"/>
          </a:solidFill>
          <a:latin typeface="+mn-lt"/>
          <a:ea typeface="+mn-ea"/>
          <a:cs typeface="+mn-cs"/>
          <a:sym typeface="Arial"/>
        </a:defRPr>
      </a:lvl8pPr>
      <a:lvl9pPr algn="r">
        <a:defRPr sz="1200">
          <a:solidFill>
            <a:schemeClr val="tx1"/>
          </a:solidFill>
          <a:latin typeface="+mn-lt"/>
          <a:ea typeface="+mn-ea"/>
          <a:cs typeface="+mn-cs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hangingPunct="1"/>
            <a:fld id="{9259AF2F-52C6-9B46-B8B2-0579234AE62E}" type="slidenum">
              <a:rPr lang="en-US" kern="1200" smtClean="0">
                <a:solidFill>
                  <a:prstClr val="black">
                    <a:tint val="75000"/>
                  </a:prstClr>
                </a:solidFill>
              </a:rPr>
              <a:pPr defTabSz="457200" hangingPunct="1"/>
              <a:t>‹#›</a:t>
            </a:fld>
            <a:endParaRPr lang="en-US" kern="1200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799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mo.int/pages/prog/www/wigos/WGM.html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mo.int/pages/prog/www/wigos/WGM.html" TargetMode="External"/><Relationship Id="rId1" Type="http://schemas.openxmlformats.org/officeDocument/2006/relationships/slideLayout" Target="../slideLayouts/slideLayout6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mo.int/wigos" TargetMode="External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mo2016_powerpoint_standard_v2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57200" y="2002370"/>
            <a:ext cx="8229600" cy="18408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defRPr sz="2000" b="1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pPr>
            <a:endParaRPr lang="en-US" sz="4800" dirty="0">
              <a:solidFill>
                <a:srgbClr val="00009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15616" y="1150226"/>
            <a:ext cx="7571184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4200" b="1">
                <a:solidFill>
                  <a:srgbClr val="FBFFFB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GB" sz="4400" dirty="0" err="1" smtClean="0">
                <a:solidFill>
                  <a:srgbClr val="000099"/>
                </a:solidFill>
              </a:rPr>
              <a:t>Documentación</a:t>
            </a:r>
            <a:r>
              <a:rPr lang="en-GB" sz="4400" dirty="0" smtClean="0">
                <a:solidFill>
                  <a:srgbClr val="000099"/>
                </a:solidFill>
              </a:rPr>
              <a:t>:</a:t>
            </a:r>
          </a:p>
          <a:p>
            <a:pPr algn="ctr">
              <a:defRPr sz="4200" b="1">
                <a:solidFill>
                  <a:srgbClr val="FBFFFB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GB" sz="4400" dirty="0" err="1" smtClean="0">
                <a:solidFill>
                  <a:srgbClr val="000099"/>
                </a:solidFill>
              </a:rPr>
              <a:t>Normas</a:t>
            </a:r>
            <a:r>
              <a:rPr lang="en-GB" sz="4400" dirty="0" smtClean="0">
                <a:solidFill>
                  <a:srgbClr val="000099"/>
                </a:solidFill>
              </a:rPr>
              <a:t> y </a:t>
            </a:r>
            <a:r>
              <a:rPr lang="en-GB" sz="4400" dirty="0" err="1" smtClean="0">
                <a:solidFill>
                  <a:srgbClr val="000099"/>
                </a:solidFill>
              </a:rPr>
              <a:t>guías</a:t>
            </a:r>
            <a:r>
              <a:rPr lang="en-GB" sz="4400" dirty="0" smtClean="0">
                <a:solidFill>
                  <a:srgbClr val="000099"/>
                </a:solidFill>
              </a:rPr>
              <a:t> de WIGOS</a:t>
            </a:r>
          </a:p>
          <a:p>
            <a:pPr algn="ctr">
              <a:defRPr sz="2000" b="1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GB" dirty="0" smtClean="0"/>
              <a:t/>
            </a:r>
            <a:br>
              <a:rPr lang="en-GB" dirty="0" smtClean="0"/>
            </a:br>
            <a:endParaRPr lang="en-GB" b="1" dirty="0" smtClean="0">
              <a:solidFill>
                <a:srgbClr val="011993"/>
              </a:solidFill>
              <a:latin typeface="Arial"/>
              <a:cs typeface="Arial"/>
              <a:sym typeface="Arial"/>
            </a:endParaRPr>
          </a:p>
          <a:p>
            <a:pPr algn="ctr" defTabSz="914400">
              <a:defRPr sz="2000" b="1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GB" sz="2800" b="1" dirty="0" err="1" smtClean="0">
                <a:solidFill>
                  <a:srgbClr val="011993"/>
                </a:solidFill>
                <a:latin typeface="Arial"/>
                <a:cs typeface="Arial"/>
                <a:sym typeface="Arial"/>
              </a:rPr>
              <a:t>Luís</a:t>
            </a:r>
            <a:r>
              <a:rPr lang="en-GB" sz="2800" b="1" dirty="0" smtClean="0">
                <a:solidFill>
                  <a:srgbClr val="011993"/>
                </a:solidFill>
                <a:latin typeface="Arial"/>
                <a:cs typeface="Arial"/>
                <a:sym typeface="Arial"/>
              </a:rPr>
              <a:t> </a:t>
            </a:r>
            <a:r>
              <a:rPr lang="en-GB" sz="2800" b="1" dirty="0" err="1" smtClean="0">
                <a:solidFill>
                  <a:srgbClr val="011993"/>
                </a:solidFill>
                <a:latin typeface="Arial"/>
                <a:cs typeface="Arial"/>
                <a:sym typeface="Arial"/>
              </a:rPr>
              <a:t>Nunes</a:t>
            </a:r>
            <a:endParaRPr lang="en-GB" b="1" dirty="0">
              <a:solidFill>
                <a:srgbClr val="011993"/>
              </a:solidFill>
              <a:latin typeface="Arial"/>
              <a:cs typeface="Arial"/>
              <a:sym typeface="Arial"/>
            </a:endParaRPr>
          </a:p>
          <a:p>
            <a:pPr algn="ctr" defTabSz="914400">
              <a:defRPr sz="2000" b="1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GB" b="1" dirty="0" err="1" smtClean="0">
                <a:solidFill>
                  <a:srgbClr val="011993"/>
                </a:solidFill>
                <a:latin typeface="Arial"/>
                <a:cs typeface="Arial"/>
                <a:sym typeface="Arial"/>
              </a:rPr>
              <a:t>Oficina</a:t>
            </a:r>
            <a:r>
              <a:rPr lang="en-GB" b="1" dirty="0" smtClean="0">
                <a:solidFill>
                  <a:srgbClr val="011993"/>
                </a:solidFill>
                <a:latin typeface="Arial"/>
                <a:cs typeface="Arial"/>
                <a:sym typeface="Arial"/>
              </a:rPr>
              <a:t> de WIGOS</a:t>
            </a:r>
          </a:p>
          <a:p>
            <a:pPr algn="ctr" defTabSz="914400">
              <a:defRPr sz="2000" b="1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pPr>
            <a:endParaRPr lang="en-GB" b="1" dirty="0">
              <a:solidFill>
                <a:srgbClr val="011993"/>
              </a:solidFill>
              <a:latin typeface="Arial"/>
              <a:cs typeface="Arial"/>
              <a:sym typeface="Arial"/>
            </a:endParaRPr>
          </a:p>
          <a:p>
            <a:pPr algn="ctr" defTabSz="914400">
              <a:defRPr sz="2000" b="1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GB" b="1" dirty="0" err="1" smtClean="0">
                <a:solidFill>
                  <a:srgbClr val="011993"/>
                </a:solidFill>
                <a:latin typeface="Arial"/>
                <a:cs typeface="Arial"/>
                <a:sym typeface="Arial"/>
              </a:rPr>
              <a:t>Créditos</a:t>
            </a:r>
            <a:r>
              <a:rPr lang="en-GB" b="1" dirty="0" smtClean="0">
                <a:solidFill>
                  <a:srgbClr val="011993"/>
                </a:solidFill>
                <a:latin typeface="Arial"/>
                <a:cs typeface="Arial"/>
                <a:sym typeface="Arial"/>
              </a:rPr>
              <a:t>:</a:t>
            </a:r>
          </a:p>
          <a:p>
            <a:pPr algn="ctr" defTabSz="914400">
              <a:defRPr sz="2000" b="1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GB" sz="2200" b="1" dirty="0" smtClean="0">
                <a:solidFill>
                  <a:srgbClr val="011993"/>
                </a:solidFill>
                <a:latin typeface="Arial"/>
                <a:cs typeface="Arial"/>
                <a:sym typeface="Arial"/>
              </a:rPr>
              <a:t>Igor </a:t>
            </a:r>
            <a:r>
              <a:rPr lang="en-GB" sz="2200" b="1" dirty="0" err="1" smtClean="0">
                <a:solidFill>
                  <a:srgbClr val="011993"/>
                </a:solidFill>
                <a:latin typeface="Arial"/>
                <a:cs typeface="Arial"/>
                <a:sym typeface="Arial"/>
              </a:rPr>
              <a:t>Zahumensky</a:t>
            </a:r>
            <a:r>
              <a:rPr lang="en-GB" sz="2200" b="1" dirty="0" smtClean="0">
                <a:solidFill>
                  <a:srgbClr val="011993"/>
                </a:solidFill>
                <a:latin typeface="Arial"/>
                <a:cs typeface="Arial"/>
                <a:sym typeface="Arial"/>
              </a:rPr>
              <a:t> y Fernando </a:t>
            </a:r>
            <a:r>
              <a:rPr lang="en-GB" sz="2200" b="1" dirty="0" err="1" smtClean="0">
                <a:solidFill>
                  <a:srgbClr val="011993"/>
                </a:solidFill>
                <a:latin typeface="Arial"/>
                <a:cs typeface="Arial"/>
                <a:sym typeface="Arial"/>
              </a:rPr>
              <a:t>Belda</a:t>
            </a:r>
            <a:endParaRPr lang="en-GB" sz="2200" b="1" dirty="0" smtClean="0">
              <a:solidFill>
                <a:srgbClr val="011993"/>
              </a:solidFill>
              <a:latin typeface="Arial"/>
              <a:cs typeface="Arial"/>
              <a:sym typeface="Arial"/>
            </a:endParaRPr>
          </a:p>
          <a:p>
            <a:pPr algn="ctr" defTabSz="914400">
              <a:defRPr sz="2000" b="1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GB" dirty="0" err="1" smtClean="0">
                <a:solidFill>
                  <a:srgbClr val="011993"/>
                </a:solidFill>
                <a:latin typeface="Arial"/>
                <a:cs typeface="Arial"/>
                <a:sym typeface="Arial"/>
              </a:rPr>
              <a:t>Secretaria</a:t>
            </a:r>
            <a:r>
              <a:rPr lang="en-GB" dirty="0" smtClean="0">
                <a:solidFill>
                  <a:srgbClr val="011993"/>
                </a:solidFill>
                <a:latin typeface="Arial"/>
                <a:cs typeface="Arial"/>
                <a:sym typeface="Arial"/>
              </a:rPr>
              <a:t> de OMM</a:t>
            </a:r>
            <a:endParaRPr lang="en-GB" dirty="0">
              <a:solidFill>
                <a:srgbClr val="011993"/>
              </a:solidFill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346043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/>
          </p:cNvSpPr>
          <p:nvPr>
            <p:ph type="title" idx="4294967295"/>
          </p:nvPr>
        </p:nvSpPr>
        <p:spPr>
          <a:xfrm>
            <a:off x="250825" y="188640"/>
            <a:ext cx="8713788" cy="1080120"/>
          </a:xfrm>
        </p:spPr>
        <p:txBody>
          <a:bodyPr>
            <a:normAutofit/>
          </a:bodyPr>
          <a:lstStyle/>
          <a:p>
            <a:pPr eaLnBrk="1" hangingPunct="1"/>
            <a:r>
              <a:rPr lang="es-ES" sz="3200" b="1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(WMO-No. 49) Volumen I – Estándares y recomendaciones </a:t>
            </a:r>
            <a:endParaRPr lang="es-ES" sz="3200" b="1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91" name="Rectangle 3"/>
          <p:cNvSpPr>
            <a:spLocks noGrp="1"/>
          </p:cNvSpPr>
          <p:nvPr>
            <p:ph type="body" idx="4294967295"/>
          </p:nvPr>
        </p:nvSpPr>
        <p:spPr>
          <a:xfrm>
            <a:off x="251520" y="1556792"/>
            <a:ext cx="8856984" cy="48245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2600" b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PARTE I.</a:t>
            </a:r>
            <a:r>
              <a:rPr lang="es-ES" sz="26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600" b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WMO </a:t>
            </a:r>
            <a:r>
              <a:rPr lang="es-ES" sz="2600" b="1" dirty="0" err="1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Integrated</a:t>
            </a:r>
            <a:r>
              <a:rPr lang="es-ES" sz="2600" b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Global </a:t>
            </a:r>
            <a:r>
              <a:rPr lang="es-ES" sz="2600" b="1" dirty="0" err="1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Observing</a:t>
            </a:r>
            <a:r>
              <a:rPr lang="es-ES" sz="2600" b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		     </a:t>
            </a:r>
            <a:r>
              <a:rPr lang="es-ES" sz="2600" b="1" dirty="0" err="1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</a:t>
            </a:r>
            <a:r>
              <a:rPr lang="es-ES" sz="2600" b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(WIGOS)</a:t>
            </a:r>
            <a:r>
              <a:rPr lang="es-E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es-ES" sz="2600" b="1" dirty="0" smtClean="0">
                <a:solidFill>
                  <a:srgbClr val="CC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Fecha de inicio: 1 Julio 2016</a:t>
            </a:r>
          </a:p>
          <a:p>
            <a:pPr marL="0" indent="0">
              <a:buNone/>
            </a:pPr>
            <a:endParaRPr lang="es-E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s-E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PARTE II. Sistema de Información de OMM (WIS)</a:t>
            </a:r>
          </a:p>
          <a:p>
            <a:pPr marL="0" indent="0">
              <a:buNone/>
            </a:pPr>
            <a:r>
              <a:rPr lang="es-E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PARTE III. Proceso de datos y Predicción</a:t>
            </a:r>
          </a:p>
          <a:p>
            <a:pPr marL="0" indent="0">
              <a:buNone/>
            </a:pPr>
            <a:r>
              <a:rPr lang="es-E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PARTE IV. Servicios y Aplicaciones meteorológicas, hidrológicas y climatológicas.</a:t>
            </a:r>
          </a:p>
          <a:p>
            <a:pPr marL="0" indent="0">
              <a:buNone/>
            </a:pPr>
            <a:r>
              <a:rPr lang="es-E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PARTE V. Formación</a:t>
            </a:r>
          </a:p>
          <a:p>
            <a:pPr marL="0" indent="0">
              <a:buNone/>
            </a:pPr>
            <a:r>
              <a:rPr lang="es-E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PARTE VI. Competencias del personal meteorológico, hidrológico y climatológico.</a:t>
            </a:r>
          </a:p>
        </p:txBody>
      </p:sp>
    </p:spTree>
    <p:extLst>
      <p:ext uri="{BB962C8B-B14F-4D97-AF65-F5344CB8AC3E}">
        <p14:creationId xmlns:p14="http://schemas.microsoft.com/office/powerpoint/2010/main" val="37277092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>
            <a:spLocks noGrp="1"/>
          </p:cNvSpPr>
          <p:nvPr>
            <p:ph type="title"/>
          </p:nvPr>
        </p:nvSpPr>
        <p:spPr>
          <a:xfrm>
            <a:off x="263524" y="188900"/>
            <a:ext cx="8713790" cy="792187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685800">
              <a:defRPr sz="3200"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altLang="en-US" sz="3600" dirty="0">
                <a:solidFill>
                  <a:srgbClr val="000099"/>
                </a:solidFill>
                <a:latin typeface="Arial" pitchFamily="34" charset="0"/>
              </a:rPr>
              <a:t>WIGOS </a:t>
            </a:r>
            <a:r>
              <a:rPr lang="en-US" altLang="en-US" sz="3600" dirty="0" err="1" smtClean="0">
                <a:solidFill>
                  <a:srgbClr val="000099"/>
                </a:solidFill>
                <a:latin typeface="Arial" pitchFamily="34" charset="0"/>
              </a:rPr>
              <a:t>Regulaciones</a:t>
            </a:r>
            <a:r>
              <a:rPr lang="en-US" altLang="en-US" sz="3600" dirty="0" smtClean="0">
                <a:solidFill>
                  <a:srgbClr val="000099"/>
                </a:solidFill>
                <a:latin typeface="Arial" pitchFamily="34" charset="0"/>
              </a:rPr>
              <a:t> </a:t>
            </a:r>
            <a:r>
              <a:rPr lang="en-US" altLang="en-US" sz="3600" dirty="0" err="1" smtClean="0">
                <a:solidFill>
                  <a:srgbClr val="000099"/>
                </a:solidFill>
                <a:latin typeface="Arial" pitchFamily="34" charset="0"/>
              </a:rPr>
              <a:t>Técnicas</a:t>
            </a:r>
            <a:endParaRPr sz="3600" dirty="0">
              <a:solidFill>
                <a:srgbClr val="000099"/>
              </a:solidFill>
            </a:endParaRPr>
          </a:p>
        </p:txBody>
      </p:sp>
      <p:sp>
        <p:nvSpPr>
          <p:cNvPr id="266" name="Shape 266"/>
          <p:cNvSpPr>
            <a:spLocks noGrp="1"/>
          </p:cNvSpPr>
          <p:nvPr>
            <p:ph type="body" idx="1"/>
          </p:nvPr>
        </p:nvSpPr>
        <p:spPr>
          <a:xfrm>
            <a:off x="251520" y="1157775"/>
            <a:ext cx="8642350" cy="5007529"/>
          </a:xfrm>
          <a:prstGeom prst="rect">
            <a:avLst/>
          </a:prstGeom>
        </p:spPr>
        <p:txBody>
          <a:bodyPr>
            <a:noAutofit/>
          </a:bodyPr>
          <a:lstStyle/>
          <a:p>
            <a:pPr marL="261686" indent="-280735" defTabSz="868680">
              <a:spcBef>
                <a:spcPts val="800"/>
              </a:spcBef>
              <a:buSzPct val="100000"/>
              <a:defRPr sz="2800">
                <a:latin typeface="Arial"/>
                <a:ea typeface="Arial"/>
                <a:cs typeface="Arial"/>
                <a:sym typeface="Arial"/>
              </a:defRPr>
            </a:pPr>
            <a:r>
              <a:rPr lang="es-ES" sz="3600" dirty="0" smtClean="0"/>
              <a:t>El </a:t>
            </a:r>
            <a:r>
              <a:rPr lang="es-ES" sz="3600" i="1" dirty="0" smtClean="0"/>
              <a:t>”Manual de WIGOS” fue actualizado en 2017 y </a:t>
            </a:r>
            <a:r>
              <a:rPr lang="es-ES" sz="3600" dirty="0" smtClean="0"/>
              <a:t>será de nuevo actualizado en 2019, con nuevos elementos:</a:t>
            </a:r>
          </a:p>
          <a:p>
            <a:pPr marL="661736" lvl="1" indent="-280735" defTabSz="868680">
              <a:spcBef>
                <a:spcPts val="800"/>
              </a:spcBef>
              <a:buSzPct val="100000"/>
              <a:buChar char="•"/>
              <a:defRPr sz="2800">
                <a:latin typeface="Arial"/>
                <a:ea typeface="Arial"/>
                <a:cs typeface="Arial"/>
                <a:sym typeface="Arial"/>
              </a:defRPr>
            </a:pPr>
            <a:r>
              <a:rPr lang="es-ES" sz="3200" dirty="0" smtClean="0"/>
              <a:t>Integración completa del </a:t>
            </a:r>
            <a:r>
              <a:rPr lang="es-ES" sz="3200" b="1" i="1" dirty="0" smtClean="0">
                <a:solidFill>
                  <a:srgbClr val="FF0000"/>
                </a:solidFill>
              </a:rPr>
              <a:t>Manual sobre el Sistema de Observación Global</a:t>
            </a:r>
            <a:r>
              <a:rPr lang="es-ES" sz="3200" dirty="0" smtClean="0"/>
              <a:t>,</a:t>
            </a:r>
          </a:p>
          <a:p>
            <a:pPr marL="661736" lvl="1" indent="-280735" defTabSz="868680">
              <a:spcBef>
                <a:spcPts val="800"/>
              </a:spcBef>
              <a:buSzPct val="100000"/>
              <a:buChar char="•"/>
              <a:defRPr sz="2800">
                <a:latin typeface="Arial"/>
                <a:ea typeface="Arial"/>
                <a:cs typeface="Arial"/>
                <a:sym typeface="Arial"/>
              </a:defRPr>
            </a:pPr>
            <a:r>
              <a:rPr lang="es-ES" sz="3200" dirty="0" smtClean="0"/>
              <a:t>Nuevo material sobre la RBON - Red de Observación Básica Regional,</a:t>
            </a:r>
          </a:p>
          <a:p>
            <a:pPr marL="661736" lvl="1" indent="-280735" defTabSz="868680">
              <a:spcBef>
                <a:spcPts val="800"/>
              </a:spcBef>
              <a:buSzPct val="100000"/>
              <a:buChar char="•"/>
              <a:defRPr sz="2800">
                <a:latin typeface="Arial"/>
                <a:ea typeface="Arial"/>
                <a:cs typeface="Arial"/>
                <a:sym typeface="Arial"/>
              </a:defRPr>
            </a:pPr>
            <a:r>
              <a:rPr lang="es-ES" sz="3200" dirty="0" smtClean="0"/>
              <a:t>Otros.</a:t>
            </a:r>
            <a:endParaRPr lang="es-ES" sz="3200" dirty="0"/>
          </a:p>
        </p:txBody>
      </p:sp>
    </p:spTree>
    <p:extLst>
      <p:ext uri="{BB962C8B-B14F-4D97-AF65-F5344CB8AC3E}">
        <p14:creationId xmlns:p14="http://schemas.microsoft.com/office/powerpoint/2010/main" val="197192993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/>
          </p:cNvSpPr>
          <p:nvPr>
            <p:ph type="title" idx="4294967295"/>
          </p:nvPr>
        </p:nvSpPr>
        <p:spPr>
          <a:xfrm>
            <a:off x="250825" y="188640"/>
            <a:ext cx="8713788" cy="7921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sz="3200" b="1" dirty="0" err="1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Reg.Téc</a:t>
            </a:r>
            <a:r>
              <a:rPr lang="en-GB" sz="3200" b="1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Vol. I, Parte I–WIGOS y Manual WIGOS</a:t>
            </a:r>
            <a:endParaRPr lang="en-AU" altLang="en-US" sz="3200" b="1" dirty="0" smtClean="0">
              <a:solidFill>
                <a:srgbClr val="000099"/>
              </a:solidFill>
              <a:latin typeface="Arial" pitchFamily="34" charset="0"/>
              <a:cs typeface="Arial" panose="020B0604020202020204" pitchFamily="34" charset="0"/>
            </a:endParaRPr>
          </a:p>
        </p:txBody>
      </p:sp>
      <p:sp>
        <p:nvSpPr>
          <p:cNvPr id="12291" name="Rectangle 3"/>
          <p:cNvSpPr>
            <a:spLocks noGrp="1"/>
          </p:cNvSpPr>
          <p:nvPr>
            <p:ph type="body" idx="4294967295"/>
          </p:nvPr>
        </p:nvSpPr>
        <p:spPr>
          <a:xfrm>
            <a:off x="539552" y="908720"/>
            <a:ext cx="8424936" cy="5544616"/>
          </a:xfrm>
        </p:spPr>
        <p:txBody>
          <a:bodyPr>
            <a:noAutofit/>
          </a:bodyPr>
          <a:lstStyle/>
          <a:p>
            <a:pPr marL="514350" indent="-514350">
              <a:spcBef>
                <a:spcPts val="300"/>
              </a:spcBef>
              <a:buFont typeface="+mj-lt"/>
              <a:buAutoNum type="arabicPeriod"/>
            </a:pPr>
            <a:r>
              <a:rPr lang="es-E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Introducción al WIGOS</a:t>
            </a:r>
          </a:p>
          <a:p>
            <a:pPr marL="514350" indent="-514350">
              <a:spcBef>
                <a:spcPts val="300"/>
              </a:spcBef>
              <a:buFont typeface="+mj-lt"/>
              <a:buAutoNum type="arabicPeriod"/>
            </a:pPr>
            <a:r>
              <a:rPr lang="es-E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Atributos comunes de los componentes de los sistemas WIGOS</a:t>
            </a:r>
          </a:p>
          <a:p>
            <a:pPr marL="514350" indent="-514350">
              <a:spcBef>
                <a:spcPts val="300"/>
              </a:spcBef>
              <a:buFont typeface="+mj-lt"/>
              <a:buAutoNum type="arabicPeriod"/>
            </a:pPr>
            <a:r>
              <a:rPr lang="es-E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Atributos específicos  del subsistema superficie</a:t>
            </a:r>
          </a:p>
          <a:p>
            <a:pPr marL="514350" indent="-514350">
              <a:spcBef>
                <a:spcPts val="300"/>
              </a:spcBef>
              <a:buFont typeface="+mj-lt"/>
              <a:buAutoNum type="arabicPeriod"/>
            </a:pPr>
            <a:r>
              <a:rPr lang="es-E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Atributos específicos del subsistema espacio.</a:t>
            </a:r>
          </a:p>
          <a:p>
            <a:pPr marL="514350" indent="-514350">
              <a:spcBef>
                <a:spcPts val="300"/>
              </a:spcBef>
              <a:buFont typeface="+mj-lt"/>
              <a:buAutoNum type="arabicPeriod"/>
            </a:pPr>
            <a:r>
              <a:rPr lang="es-E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Atributos específicos del sistema de observación global del WWW</a:t>
            </a:r>
          </a:p>
          <a:p>
            <a:pPr marL="514350" indent="-514350">
              <a:spcBef>
                <a:spcPts val="300"/>
              </a:spcBef>
              <a:buFont typeface="+mj-lt"/>
              <a:buAutoNum type="arabicPeriod"/>
            </a:pPr>
            <a:r>
              <a:rPr lang="es-E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Atributos específicos de la componente de observación del GAW</a:t>
            </a:r>
          </a:p>
          <a:p>
            <a:pPr marL="514350" indent="-514350">
              <a:spcBef>
                <a:spcPts val="300"/>
              </a:spcBef>
              <a:buFont typeface="+mj-lt"/>
              <a:buAutoNum type="arabicPeriod"/>
            </a:pPr>
            <a:r>
              <a:rPr lang="es-E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Atributos específicos del sistema de observación hidrológico de la OMM</a:t>
            </a:r>
          </a:p>
          <a:p>
            <a:pPr marL="514350" indent="-514350">
              <a:spcBef>
                <a:spcPts val="300"/>
              </a:spcBef>
              <a:buFont typeface="+mj-lt"/>
              <a:buAutoNum type="arabicPeriod"/>
            </a:pPr>
            <a:r>
              <a:rPr lang="es-E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Atributos específicos de la componente de observación del GCW</a:t>
            </a:r>
            <a:endParaRPr lang="es-ES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77565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/>
          </p:cNvSpPr>
          <p:nvPr>
            <p:ph type="title" idx="4294967295"/>
          </p:nvPr>
        </p:nvSpPr>
        <p:spPr>
          <a:xfrm>
            <a:off x="250825" y="188566"/>
            <a:ext cx="8713788" cy="792162"/>
          </a:xfrm>
        </p:spPr>
        <p:txBody>
          <a:bodyPr/>
          <a:lstStyle/>
          <a:p>
            <a:pPr eaLnBrk="1" hangingPunct="1"/>
            <a:r>
              <a:rPr lang="en-GB" sz="320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Vol. I, Parte I – WIGOS y Manual de WIGOS</a:t>
            </a:r>
            <a:endParaRPr lang="en-AU" altLang="en-US" sz="3200" dirty="0" smtClean="0">
              <a:solidFill>
                <a:srgbClr val="000099"/>
              </a:solidFill>
              <a:latin typeface="Arial" pitchFamily="34" charset="0"/>
              <a:cs typeface="Arial" panose="020B0604020202020204" pitchFamily="34" charset="0"/>
            </a:endParaRPr>
          </a:p>
        </p:txBody>
      </p:sp>
      <p:sp>
        <p:nvSpPr>
          <p:cNvPr id="12291" name="Rectangle 3"/>
          <p:cNvSpPr>
            <a:spLocks noGrp="1"/>
          </p:cNvSpPr>
          <p:nvPr>
            <p:ph type="body" idx="4294967295"/>
          </p:nvPr>
        </p:nvSpPr>
        <p:spPr>
          <a:xfrm>
            <a:off x="251520" y="1124744"/>
            <a:ext cx="8856984" cy="55446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2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  </a:t>
            </a:r>
            <a:r>
              <a:rPr lang="en-US" sz="2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Atributos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comunes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2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componentes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de WIGOS</a:t>
            </a:r>
          </a:p>
          <a:p>
            <a:pPr marL="0" indent="0">
              <a:buNone/>
            </a:pP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	2.1 </a:t>
            </a:r>
            <a:r>
              <a:rPr lang="en-GB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Requisitos</a:t>
            </a:r>
            <a:endParaRPr lang="en-GB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	2.2 </a:t>
            </a:r>
            <a:r>
              <a:rPr lang="en-GB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Diseno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Planificación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GB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Evolución</a:t>
            </a:r>
            <a:endParaRPr lang="en-GB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	2.3 </a:t>
            </a:r>
            <a:r>
              <a:rPr lang="en-GB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Instrumentación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GB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Métodos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Observación</a:t>
            </a:r>
            <a:endParaRPr lang="en-GB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	2.4 </a:t>
            </a:r>
            <a:r>
              <a:rPr lang="en-GB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Operaciones</a:t>
            </a:r>
            <a:endParaRPr lang="en-GB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	2.5 </a:t>
            </a:r>
            <a:r>
              <a:rPr lang="en-GB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Metadatos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observacionales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	2.6 </a:t>
            </a:r>
            <a:r>
              <a:rPr lang="en-GB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Gestión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de la </a:t>
            </a:r>
            <a:r>
              <a:rPr lang="en-GB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calidad</a:t>
            </a:r>
            <a:endParaRPr lang="en-GB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	2.7 </a:t>
            </a:r>
            <a:r>
              <a:rPr lang="en-GB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Desarrollo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capacidades</a:t>
            </a:r>
            <a:endParaRPr lang="en-GB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500" dirty="0"/>
          </a:p>
          <a:p>
            <a:pPr marL="514350" indent="-514350">
              <a:buFont typeface="+mj-lt"/>
              <a:buAutoNum type="arabicPeriod"/>
            </a:pPr>
            <a:endParaRPr lang="en-GB" sz="2500" dirty="0"/>
          </a:p>
        </p:txBody>
      </p:sp>
    </p:spTree>
    <p:extLst>
      <p:ext uri="{BB962C8B-B14F-4D97-AF65-F5344CB8AC3E}">
        <p14:creationId xmlns:p14="http://schemas.microsoft.com/office/powerpoint/2010/main" val="38200459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9"/>
          <p:cNvSpPr>
            <a:spLocks noChangeArrowheads="1"/>
          </p:cNvSpPr>
          <p:nvPr/>
        </p:nvSpPr>
        <p:spPr bwMode="auto">
          <a:xfrm>
            <a:off x="228600" y="1371600"/>
            <a:ext cx="1524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buClr>
                <a:srgbClr val="FF99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FF99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rgbClr val="FF99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rgbClr val="FF99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rgbClr val="FF99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kern="1200">
                <a:solidFill>
                  <a:srgbClr val="FFFFFF"/>
                </a:solidFill>
                <a:latin typeface="Arial Black" pitchFamily="34" charset="0"/>
              </a:rPr>
              <a:t>WMO</a:t>
            </a:r>
            <a:endParaRPr lang="en-US" altLang="en-US" sz="1400" kern="1200">
              <a:solidFill>
                <a:srgbClr val="FFFFFF"/>
              </a:solidFill>
              <a:latin typeface="Arial Black" pitchFamily="34" charset="0"/>
            </a:endParaRPr>
          </a:p>
        </p:txBody>
      </p:sp>
      <p:sp>
        <p:nvSpPr>
          <p:cNvPr id="24579" name="Rectangle 9"/>
          <p:cNvSpPr>
            <a:spLocks noGrp="1" noChangeArrowheads="1"/>
          </p:cNvSpPr>
          <p:nvPr>
            <p:ph type="title" idx="4294967295"/>
          </p:nvPr>
        </p:nvSpPr>
        <p:spPr>
          <a:xfrm>
            <a:off x="250825" y="259433"/>
            <a:ext cx="8713788" cy="649287"/>
          </a:xfrm>
        </p:spPr>
        <p:txBody>
          <a:bodyPr>
            <a:normAutofit/>
          </a:bodyPr>
          <a:lstStyle/>
          <a:p>
            <a:pPr marL="342900" indent="-342900"/>
            <a:r>
              <a:rPr lang="en-US" altLang="en-US" sz="3600" dirty="0" err="1" smtClean="0">
                <a:solidFill>
                  <a:srgbClr val="006600"/>
                </a:solidFill>
                <a:latin typeface="Arial" pitchFamily="34" charset="0"/>
              </a:rPr>
              <a:t>Guía</a:t>
            </a:r>
            <a:r>
              <a:rPr lang="en-US" altLang="en-US" sz="3600" dirty="0" smtClean="0">
                <a:solidFill>
                  <a:srgbClr val="006600"/>
                </a:solidFill>
                <a:latin typeface="Arial" pitchFamily="34" charset="0"/>
              </a:rPr>
              <a:t> de WIGOS </a:t>
            </a:r>
          </a:p>
        </p:txBody>
      </p:sp>
      <p:sp>
        <p:nvSpPr>
          <p:cNvPr id="24580" name="Rectangle 10"/>
          <p:cNvSpPr>
            <a:spLocks noGrp="1" noChangeArrowheads="1"/>
          </p:cNvSpPr>
          <p:nvPr>
            <p:ph type="body" idx="4294967295"/>
          </p:nvPr>
        </p:nvSpPr>
        <p:spPr>
          <a:xfrm>
            <a:off x="5292080" y="1125339"/>
            <a:ext cx="3600399" cy="5472013"/>
          </a:xfrm>
        </p:spPr>
        <p:txBody>
          <a:bodyPr>
            <a:normAutofit/>
          </a:bodyPr>
          <a:lstStyle/>
          <a:p>
            <a:pPr marL="0" indent="0">
              <a:buFont typeface="Wingdings" pitchFamily="2" charset="2"/>
              <a:buNone/>
            </a:pPr>
            <a:r>
              <a:rPr lang="es-ES" altLang="en-US" sz="2800" dirty="0" smtClean="0">
                <a:latin typeface="Arial" pitchFamily="34" charset="0"/>
              </a:rPr>
              <a:t>Más información detallada, buenas prácticas y procedimientos, ejemplos de como implementar los sistemas nacionales de observación…</a:t>
            </a:r>
          </a:p>
          <a:p>
            <a:pPr marL="0" indent="0">
              <a:buFont typeface="Wingdings" pitchFamily="2" charset="2"/>
              <a:buNone/>
            </a:pPr>
            <a:r>
              <a:rPr lang="es-ES" altLang="en-US" sz="2800" dirty="0" smtClean="0">
                <a:latin typeface="Arial" pitchFamily="34" charset="0"/>
              </a:rPr>
              <a:t>En 2017 se publicó una edición inicial del Guía, que se está revisando</a:t>
            </a:r>
          </a:p>
        </p:txBody>
      </p:sp>
      <p:pic>
        <p:nvPicPr>
          <p:cNvPr id="24581" name="Picture 1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9063" y="1558925"/>
            <a:ext cx="2489200" cy="352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8" name="Elbow Connector 17"/>
          <p:cNvCxnSpPr/>
          <p:nvPr/>
        </p:nvCxnSpPr>
        <p:spPr>
          <a:xfrm>
            <a:off x="1868488" y="2492375"/>
            <a:ext cx="831850" cy="712788"/>
          </a:xfrm>
          <a:prstGeom prst="bentConnector3">
            <a:avLst>
              <a:gd name="adj1" fmla="val 50000"/>
            </a:avLst>
          </a:prstGeom>
          <a:ln w="38100">
            <a:solidFill>
              <a:srgbClr val="0000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lbow Connector 30"/>
          <p:cNvCxnSpPr/>
          <p:nvPr/>
        </p:nvCxnSpPr>
        <p:spPr>
          <a:xfrm flipV="1">
            <a:off x="1820863" y="3500438"/>
            <a:ext cx="879475" cy="847725"/>
          </a:xfrm>
          <a:prstGeom prst="bentConnector3">
            <a:avLst>
              <a:gd name="adj1" fmla="val 50000"/>
            </a:avLst>
          </a:prstGeom>
          <a:ln w="38100">
            <a:solidFill>
              <a:srgbClr val="0000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2" descr="\\INTERNAL.WMO.INT\UserData\Redirected\izahumensky\Desktop\Screen\49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16" y="548680"/>
            <a:ext cx="1992012" cy="2673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\\INTERNAL.WMO.INT\UserData\Redirected\izahumensky\Desktop\Screen\1160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501008"/>
            <a:ext cx="2005196" cy="2775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8639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>
            <a:spLocks noGrp="1"/>
          </p:cNvSpPr>
          <p:nvPr>
            <p:ph type="title"/>
          </p:nvPr>
        </p:nvSpPr>
        <p:spPr>
          <a:xfrm>
            <a:off x="263524" y="188541"/>
            <a:ext cx="8713790" cy="792187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685800">
              <a:defRPr sz="3200"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altLang="en-US" sz="3600" b="0" dirty="0" err="1" smtClean="0">
                <a:solidFill>
                  <a:srgbClr val="006600"/>
                </a:solidFill>
                <a:latin typeface="Arial" pitchFamily="34" charset="0"/>
              </a:rPr>
              <a:t>Guía</a:t>
            </a:r>
            <a:r>
              <a:rPr lang="en-US" altLang="en-US" sz="3600" b="0" dirty="0" smtClean="0">
                <a:solidFill>
                  <a:srgbClr val="006600"/>
                </a:solidFill>
                <a:latin typeface="Arial" pitchFamily="34" charset="0"/>
              </a:rPr>
              <a:t> de WIGOS </a:t>
            </a:r>
            <a:endParaRPr sz="3600" b="0" dirty="0"/>
          </a:p>
        </p:txBody>
      </p:sp>
      <p:sp>
        <p:nvSpPr>
          <p:cNvPr id="266" name="Shape 266"/>
          <p:cNvSpPr>
            <a:spLocks noGrp="1"/>
          </p:cNvSpPr>
          <p:nvPr>
            <p:ph type="body" idx="1"/>
          </p:nvPr>
        </p:nvSpPr>
        <p:spPr>
          <a:xfrm>
            <a:off x="251520" y="1109463"/>
            <a:ext cx="8705155" cy="5271865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0" lvl="0" indent="-457200" defTabSz="735249">
              <a:spcBef>
                <a:spcPts val="700"/>
              </a:spcBef>
              <a:buSzPct val="100000"/>
              <a:buFont typeface="Arial" panose="020B0604020202020204" pitchFamily="34" charset="0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en-US" sz="2800" dirty="0" smtClean="0">
                <a:latin typeface="Arial"/>
                <a:cs typeface="Arial"/>
                <a:sym typeface="Arial"/>
              </a:rPr>
              <a:t>La </a:t>
            </a:r>
            <a:r>
              <a:rPr lang="en-US" sz="2800" dirty="0" err="1" smtClean="0">
                <a:latin typeface="Arial"/>
                <a:cs typeface="Arial"/>
                <a:sym typeface="Arial"/>
              </a:rPr>
              <a:t>versión</a:t>
            </a:r>
            <a:r>
              <a:rPr lang="en-US" sz="2800" dirty="0" smtClean="0">
                <a:latin typeface="Arial"/>
                <a:cs typeface="Arial"/>
                <a:sym typeface="Arial"/>
              </a:rPr>
              <a:t> </a:t>
            </a:r>
            <a:r>
              <a:rPr lang="en-US" sz="2800" dirty="0" err="1" smtClean="0">
                <a:latin typeface="Arial"/>
                <a:cs typeface="Arial"/>
                <a:sym typeface="Arial"/>
              </a:rPr>
              <a:t>inicial</a:t>
            </a:r>
            <a:r>
              <a:rPr lang="en-US" sz="2800" dirty="0" smtClean="0">
                <a:latin typeface="Arial"/>
                <a:cs typeface="Arial"/>
                <a:sym typeface="Arial"/>
              </a:rPr>
              <a:t> de </a:t>
            </a:r>
            <a:r>
              <a:rPr lang="en-US" sz="2800" i="1" dirty="0" smtClean="0">
                <a:latin typeface="Arial"/>
                <a:cs typeface="Arial"/>
                <a:sym typeface="Arial"/>
              </a:rPr>
              <a:t>“</a:t>
            </a:r>
            <a:r>
              <a:rPr lang="en-US" sz="2800" i="1" dirty="0" smtClean="0">
                <a:latin typeface="Arial"/>
                <a:cs typeface="Arial"/>
                <a:sym typeface="Arial"/>
                <a:hlinkClick r:id="rId2"/>
              </a:rPr>
              <a:t>Guide to </a:t>
            </a:r>
            <a:r>
              <a:rPr lang="en-US" sz="2800" i="1" dirty="0">
                <a:latin typeface="Arial"/>
                <a:cs typeface="Arial"/>
                <a:sym typeface="Arial"/>
                <a:hlinkClick r:id="rId2"/>
              </a:rPr>
              <a:t>WIGOS</a:t>
            </a:r>
            <a:r>
              <a:rPr lang="en-US" sz="2800" i="1" dirty="0">
                <a:latin typeface="Arial"/>
                <a:cs typeface="Arial"/>
                <a:sym typeface="Arial"/>
              </a:rPr>
              <a:t>”</a:t>
            </a:r>
            <a:r>
              <a:rPr lang="en-US" sz="2800" dirty="0">
                <a:latin typeface="Arial"/>
                <a:cs typeface="Arial"/>
                <a:sym typeface="Arial"/>
              </a:rPr>
              <a:t>, </a:t>
            </a:r>
            <a:r>
              <a:rPr lang="en-US" sz="2800" dirty="0" err="1" smtClean="0">
                <a:latin typeface="Arial"/>
                <a:cs typeface="Arial"/>
                <a:sym typeface="Arial"/>
              </a:rPr>
              <a:t>publicada</a:t>
            </a:r>
            <a:r>
              <a:rPr lang="en-US" sz="2800" dirty="0" smtClean="0">
                <a:latin typeface="Arial"/>
                <a:cs typeface="Arial"/>
                <a:sym typeface="Arial"/>
              </a:rPr>
              <a:t> </a:t>
            </a:r>
            <a:r>
              <a:rPr lang="en-US" sz="2800" dirty="0" err="1" smtClean="0">
                <a:latin typeface="Arial"/>
                <a:cs typeface="Arial"/>
                <a:sym typeface="Arial"/>
              </a:rPr>
              <a:t>en</a:t>
            </a:r>
            <a:r>
              <a:rPr lang="en-US" sz="2800" dirty="0" smtClean="0">
                <a:latin typeface="Arial"/>
                <a:cs typeface="Arial"/>
                <a:sym typeface="Arial"/>
              </a:rPr>
              <a:t> 2017 </a:t>
            </a:r>
            <a:r>
              <a:rPr lang="en-US" sz="2800" dirty="0" err="1" smtClean="0">
                <a:latin typeface="Arial"/>
                <a:cs typeface="Arial"/>
                <a:sym typeface="Arial"/>
              </a:rPr>
              <a:t>contiene</a:t>
            </a:r>
            <a:r>
              <a:rPr lang="en-US" sz="2800" dirty="0" smtClean="0">
                <a:latin typeface="Arial"/>
                <a:cs typeface="Arial"/>
                <a:sym typeface="Arial"/>
              </a:rPr>
              <a:t> el </a:t>
            </a:r>
            <a:r>
              <a:rPr lang="en-US" sz="2800" dirty="0" err="1" smtClean="0">
                <a:latin typeface="Arial"/>
                <a:cs typeface="Arial"/>
                <a:sym typeface="Arial"/>
              </a:rPr>
              <a:t>siguiente</a:t>
            </a:r>
            <a:r>
              <a:rPr lang="en-US" sz="2800" dirty="0" smtClean="0">
                <a:latin typeface="Arial"/>
                <a:cs typeface="Arial"/>
                <a:sym typeface="Arial"/>
              </a:rPr>
              <a:t> material: </a:t>
            </a:r>
          </a:p>
          <a:p>
            <a:pPr marL="1371600" lvl="5" indent="-631825" defTabSz="735249">
              <a:spcBef>
                <a:spcPts val="0"/>
              </a:spcBef>
              <a:buFont typeface="+mj-lt"/>
              <a:buAutoNum type="alphaLcParenR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en-US" sz="2400" dirty="0" err="1" smtClean="0">
                <a:latin typeface="Arial"/>
                <a:cs typeface="Arial"/>
                <a:sym typeface="Arial"/>
              </a:rPr>
              <a:t>Identificadores</a:t>
            </a:r>
            <a:r>
              <a:rPr lang="en-US" sz="2400" dirty="0" smtClean="0">
                <a:latin typeface="Arial"/>
                <a:cs typeface="Arial"/>
                <a:sym typeface="Arial"/>
              </a:rPr>
              <a:t> WIGOS de </a:t>
            </a:r>
            <a:r>
              <a:rPr lang="en-US" sz="2400" dirty="0" err="1" smtClean="0">
                <a:latin typeface="Arial"/>
                <a:cs typeface="Arial"/>
                <a:sym typeface="Arial"/>
              </a:rPr>
              <a:t>estaciones</a:t>
            </a:r>
            <a:r>
              <a:rPr lang="en-US" sz="2400" dirty="0" smtClean="0">
                <a:latin typeface="Arial"/>
                <a:cs typeface="Arial"/>
                <a:sym typeface="Arial"/>
              </a:rPr>
              <a:t> (WSI), </a:t>
            </a:r>
          </a:p>
          <a:p>
            <a:pPr marL="1371600" lvl="5" indent="-631825" defTabSz="735249">
              <a:spcBef>
                <a:spcPts val="0"/>
              </a:spcBef>
              <a:buFont typeface="+mj-lt"/>
              <a:buAutoNum type="alphaLcParenR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en-US" sz="2400" dirty="0" smtClean="0">
                <a:latin typeface="Arial"/>
                <a:cs typeface="Arial"/>
                <a:sym typeface="Arial"/>
              </a:rPr>
              <a:t>WIGOS Metadata,</a:t>
            </a:r>
          </a:p>
          <a:p>
            <a:pPr marL="1371600" lvl="5" indent="-631825" defTabSz="735249">
              <a:spcBef>
                <a:spcPts val="0"/>
              </a:spcBef>
              <a:buFont typeface="+mj-lt"/>
              <a:buAutoNum type="alphaLcParenR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en-US" sz="2400" dirty="0" smtClean="0">
                <a:latin typeface="Arial"/>
                <a:cs typeface="Arial"/>
                <a:sym typeface="Arial"/>
              </a:rPr>
              <a:t>OSCAR/</a:t>
            </a:r>
            <a:r>
              <a:rPr lang="en-US" sz="2400" dirty="0" err="1" smtClean="0">
                <a:latin typeface="Arial"/>
                <a:cs typeface="Arial"/>
                <a:sym typeface="Arial"/>
              </a:rPr>
              <a:t>Superficie</a:t>
            </a:r>
            <a:r>
              <a:rPr lang="en-US" sz="2400" dirty="0" smtClean="0">
                <a:latin typeface="Arial"/>
                <a:cs typeface="Arial"/>
                <a:sym typeface="Arial"/>
              </a:rPr>
              <a:t>, </a:t>
            </a:r>
          </a:p>
          <a:p>
            <a:pPr marL="1371600" lvl="5" indent="-631825" defTabSz="735249">
              <a:spcBef>
                <a:spcPts val="0"/>
              </a:spcBef>
              <a:buFont typeface="+mj-lt"/>
              <a:buAutoNum type="alphaLcParenR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en-US" sz="2400" dirty="0" err="1" smtClean="0">
                <a:latin typeface="Arial"/>
                <a:cs typeface="Arial"/>
                <a:sym typeface="Arial"/>
              </a:rPr>
              <a:t>Diseno</a:t>
            </a:r>
            <a:r>
              <a:rPr lang="en-US" sz="2400" dirty="0" smtClean="0">
                <a:latin typeface="Arial"/>
                <a:cs typeface="Arial"/>
                <a:sym typeface="Arial"/>
              </a:rPr>
              <a:t> de </a:t>
            </a:r>
            <a:r>
              <a:rPr lang="en-US" sz="2400" dirty="0" err="1" smtClean="0">
                <a:latin typeface="Arial"/>
                <a:cs typeface="Arial"/>
                <a:sym typeface="Arial"/>
              </a:rPr>
              <a:t>redes</a:t>
            </a:r>
            <a:r>
              <a:rPr lang="en-US" sz="2400" dirty="0" smtClean="0">
                <a:latin typeface="Arial"/>
                <a:cs typeface="Arial"/>
                <a:sym typeface="Arial"/>
              </a:rPr>
              <a:t> de </a:t>
            </a:r>
            <a:r>
              <a:rPr lang="en-US" sz="2400" dirty="0" err="1" smtClean="0">
                <a:latin typeface="Arial"/>
                <a:cs typeface="Arial"/>
                <a:sym typeface="Arial"/>
              </a:rPr>
              <a:t>Observación</a:t>
            </a:r>
            <a:r>
              <a:rPr lang="en-US" sz="2400" dirty="0">
                <a:latin typeface="Arial"/>
                <a:cs typeface="Arial"/>
                <a:sym typeface="Arial"/>
              </a:rPr>
              <a:t>.</a:t>
            </a:r>
            <a:endParaRPr lang="en-US" sz="2400" dirty="0" smtClean="0">
              <a:latin typeface="Arial"/>
              <a:cs typeface="Arial"/>
              <a:sym typeface="Arial"/>
            </a:endParaRPr>
          </a:p>
          <a:p>
            <a:pPr marL="457200" lvl="0" indent="-457200" defTabSz="735249">
              <a:spcBef>
                <a:spcPts val="700"/>
              </a:spcBef>
              <a:buSzPct val="100000"/>
              <a:buFont typeface="Arial" panose="020B0604020202020204" pitchFamily="34" charset="0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en-US" sz="2800" dirty="0" smtClean="0">
                <a:latin typeface="Arial"/>
                <a:cs typeface="Arial"/>
                <a:sym typeface="Arial"/>
              </a:rPr>
              <a:t>Mas material se </a:t>
            </a:r>
            <a:r>
              <a:rPr lang="en-US" sz="2800" dirty="0" err="1" smtClean="0">
                <a:latin typeface="Arial"/>
                <a:cs typeface="Arial"/>
                <a:sym typeface="Arial"/>
              </a:rPr>
              <a:t>está</a:t>
            </a:r>
            <a:r>
              <a:rPr lang="en-US" sz="2800" dirty="0" smtClean="0">
                <a:latin typeface="Arial"/>
                <a:cs typeface="Arial"/>
                <a:sym typeface="Arial"/>
              </a:rPr>
              <a:t> </a:t>
            </a:r>
            <a:r>
              <a:rPr lang="en-US" sz="2800" dirty="0" err="1" smtClean="0">
                <a:latin typeface="Arial"/>
                <a:cs typeface="Arial"/>
                <a:sym typeface="Arial"/>
              </a:rPr>
              <a:t>preparando</a:t>
            </a:r>
            <a:r>
              <a:rPr lang="en-US" sz="2800" dirty="0" smtClean="0">
                <a:latin typeface="Arial"/>
                <a:cs typeface="Arial"/>
                <a:sym typeface="Arial"/>
              </a:rPr>
              <a:t> para la </a:t>
            </a:r>
            <a:r>
              <a:rPr lang="en-US" sz="2800" dirty="0" err="1" smtClean="0">
                <a:latin typeface="Arial"/>
                <a:cs typeface="Arial"/>
                <a:sym typeface="Arial"/>
              </a:rPr>
              <a:t>edición</a:t>
            </a:r>
            <a:r>
              <a:rPr lang="en-US" sz="2800" dirty="0" smtClean="0">
                <a:latin typeface="Arial"/>
                <a:cs typeface="Arial"/>
                <a:sym typeface="Arial"/>
              </a:rPr>
              <a:t> de 2019:</a:t>
            </a:r>
          </a:p>
          <a:p>
            <a:pPr marL="1371600" lvl="5" indent="-631825" defTabSz="735249">
              <a:spcBef>
                <a:spcPts val="0"/>
              </a:spcBef>
              <a:buSzPct val="100000"/>
              <a:buFont typeface="+mj-lt"/>
              <a:buAutoNum type="alphaLcParenR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en-US" sz="2400" dirty="0" err="1">
                <a:latin typeface="Arial"/>
                <a:ea typeface="Arial"/>
                <a:cs typeface="Arial"/>
                <a:sym typeface="Arial"/>
              </a:rPr>
              <a:t>los</a:t>
            </a:r>
            <a:r>
              <a:rPr lang="en-US" sz="24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dirty="0" err="1">
                <a:latin typeface="Arial"/>
                <a:ea typeface="Arial"/>
                <a:cs typeface="Arial"/>
                <a:sym typeface="Arial"/>
              </a:rPr>
              <a:t>Centros</a:t>
            </a:r>
            <a:r>
              <a:rPr lang="en-US" sz="24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dirty="0" err="1">
                <a:latin typeface="Arial"/>
                <a:ea typeface="Arial"/>
                <a:cs typeface="Arial"/>
                <a:sym typeface="Arial"/>
              </a:rPr>
              <a:t>Regionales</a:t>
            </a:r>
            <a:r>
              <a:rPr lang="en-US" sz="2400" dirty="0">
                <a:latin typeface="Arial"/>
                <a:ea typeface="Arial"/>
                <a:cs typeface="Arial"/>
                <a:sym typeface="Arial"/>
              </a:rPr>
              <a:t> WIGOS,</a:t>
            </a:r>
          </a:p>
          <a:p>
            <a:pPr marL="1371600" lvl="5" indent="-631825" defTabSz="735249">
              <a:spcBef>
                <a:spcPts val="0"/>
              </a:spcBef>
              <a:buSzPct val="100000"/>
              <a:buFont typeface="+mj-lt"/>
              <a:buAutoNum type="alphaLcParenR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en-US" sz="2400" dirty="0" err="1">
                <a:latin typeface="Arial"/>
                <a:ea typeface="Arial"/>
                <a:cs typeface="Arial"/>
                <a:sym typeface="Arial"/>
              </a:rPr>
              <a:t>monitorización</a:t>
            </a:r>
            <a:r>
              <a:rPr lang="en-US" sz="2400" dirty="0">
                <a:latin typeface="Arial"/>
                <a:ea typeface="Arial"/>
                <a:cs typeface="Arial"/>
                <a:sym typeface="Arial"/>
              </a:rPr>
              <a:t> de la </a:t>
            </a:r>
            <a:r>
              <a:rPr lang="en-US" sz="2400" dirty="0" err="1">
                <a:latin typeface="Arial"/>
                <a:ea typeface="Arial"/>
                <a:cs typeface="Arial"/>
                <a:sym typeface="Arial"/>
              </a:rPr>
              <a:t>calidad</a:t>
            </a:r>
            <a:r>
              <a:rPr lang="en-US" sz="24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dirty="0" err="1">
                <a:latin typeface="Arial"/>
                <a:ea typeface="Arial"/>
                <a:cs typeface="Arial"/>
                <a:sym typeface="Arial"/>
              </a:rPr>
              <a:t>en</a:t>
            </a:r>
            <a:r>
              <a:rPr lang="en-US" sz="2400" dirty="0">
                <a:latin typeface="Arial"/>
                <a:ea typeface="Arial"/>
                <a:cs typeface="Arial"/>
                <a:sym typeface="Arial"/>
              </a:rPr>
              <a:t> WIGOS,</a:t>
            </a:r>
          </a:p>
          <a:p>
            <a:pPr marL="1371600" lvl="5" indent="-631825" defTabSz="735249">
              <a:spcBef>
                <a:spcPts val="0"/>
              </a:spcBef>
              <a:buSzPct val="100000"/>
              <a:buFont typeface="+mj-lt"/>
              <a:buAutoNum type="alphaLcParenR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en-US" sz="2400" dirty="0" err="1">
                <a:latin typeface="Arial"/>
                <a:ea typeface="Arial"/>
                <a:cs typeface="Arial"/>
                <a:sym typeface="Arial"/>
              </a:rPr>
              <a:t>socios</a:t>
            </a:r>
            <a:r>
              <a:rPr lang="en-US" sz="24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dirty="0" err="1">
                <a:latin typeface="Arial"/>
                <a:ea typeface="Arial"/>
                <a:cs typeface="Arial"/>
                <a:sym typeface="Arial"/>
              </a:rPr>
              <a:t>nacionales</a:t>
            </a:r>
            <a:r>
              <a:rPr lang="en-US" sz="2400" dirty="0">
                <a:latin typeface="Arial"/>
                <a:ea typeface="Arial"/>
                <a:cs typeface="Arial"/>
                <a:sym typeface="Arial"/>
              </a:rPr>
              <a:t> y </a:t>
            </a:r>
            <a:r>
              <a:rPr lang="en-US" sz="2400" dirty="0" err="1">
                <a:latin typeface="Arial"/>
                <a:ea typeface="Arial"/>
                <a:cs typeface="Arial"/>
                <a:sym typeface="Arial"/>
              </a:rPr>
              <a:t>datos</a:t>
            </a:r>
            <a:r>
              <a:rPr lang="en-US" sz="24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dirty="0" err="1">
                <a:latin typeface="Arial"/>
                <a:ea typeface="Arial"/>
                <a:cs typeface="Arial"/>
                <a:sym typeface="Arial"/>
              </a:rPr>
              <a:t>compartidos</a:t>
            </a:r>
            <a:r>
              <a:rPr lang="en-US" sz="2400" dirty="0">
                <a:latin typeface="Arial"/>
                <a:ea typeface="Arial"/>
                <a:cs typeface="Arial"/>
                <a:sym typeface="Arial"/>
              </a:rPr>
              <a:t>,</a:t>
            </a:r>
          </a:p>
          <a:p>
            <a:pPr marL="1371600" lvl="5" indent="-631825" defTabSz="735249">
              <a:spcBef>
                <a:spcPts val="0"/>
              </a:spcBef>
              <a:buSzPct val="100000"/>
              <a:buFont typeface="+mj-lt"/>
              <a:buAutoNum type="alphaLcParenR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en-US" sz="2400" dirty="0" err="1">
                <a:latin typeface="Arial"/>
                <a:ea typeface="Arial"/>
                <a:cs typeface="Arial"/>
                <a:sym typeface="Arial"/>
              </a:rPr>
              <a:t>estrategias</a:t>
            </a:r>
            <a:r>
              <a:rPr lang="en-US" sz="24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dirty="0" err="1">
                <a:latin typeface="Arial"/>
                <a:ea typeface="Arial"/>
                <a:cs typeface="Arial"/>
                <a:sym typeface="Arial"/>
              </a:rPr>
              <a:t>nacionales</a:t>
            </a:r>
            <a:r>
              <a:rPr lang="en-US" sz="2400" dirty="0"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n-US" sz="2400" dirty="0" err="1">
                <a:latin typeface="Arial"/>
                <a:ea typeface="Arial"/>
                <a:cs typeface="Arial"/>
                <a:sym typeface="Arial"/>
              </a:rPr>
              <a:t>observación</a:t>
            </a:r>
            <a:r>
              <a:rPr lang="en-US" sz="2400" dirty="0">
                <a:latin typeface="Arial"/>
                <a:ea typeface="Arial"/>
                <a:cs typeface="Arial"/>
                <a:sym typeface="Arial"/>
              </a:rPr>
              <a:t>,</a:t>
            </a:r>
          </a:p>
          <a:p>
            <a:pPr marL="1371600" lvl="5" indent="-631825" defTabSz="735249">
              <a:spcBef>
                <a:spcPts val="0"/>
              </a:spcBef>
              <a:buSzPct val="100000"/>
              <a:buFont typeface="+mj-lt"/>
              <a:buAutoNum type="alphaLcParenR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en-US" sz="2400" dirty="0">
                <a:latin typeface="Arial"/>
                <a:ea typeface="Arial"/>
                <a:cs typeface="Arial"/>
                <a:sym typeface="Arial"/>
              </a:rPr>
              <a:t>Red de </a:t>
            </a:r>
            <a:r>
              <a:rPr lang="en-US" sz="2400" dirty="0" err="1">
                <a:latin typeface="Arial"/>
                <a:ea typeface="Arial"/>
                <a:cs typeface="Arial"/>
                <a:sym typeface="Arial"/>
              </a:rPr>
              <a:t>observación</a:t>
            </a:r>
            <a:r>
              <a:rPr lang="en-US" sz="24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dirty="0" err="1">
                <a:latin typeface="Arial"/>
                <a:ea typeface="Arial"/>
                <a:cs typeface="Arial"/>
                <a:sym typeface="Arial"/>
              </a:rPr>
              <a:t>básica</a:t>
            </a:r>
            <a:r>
              <a:rPr lang="en-US" sz="2400" dirty="0">
                <a:latin typeface="Arial"/>
                <a:ea typeface="Arial"/>
                <a:cs typeface="Arial"/>
                <a:sym typeface="Arial"/>
              </a:rPr>
              <a:t> regional, …</a:t>
            </a:r>
          </a:p>
          <a:p>
            <a:pPr lvl="0" defTabSz="799184">
              <a:spcBef>
                <a:spcPts val="700"/>
              </a:spcBef>
              <a:buSzPct val="100000"/>
              <a:defRPr sz="2400">
                <a:latin typeface="Arial"/>
                <a:ea typeface="Arial"/>
                <a:cs typeface="Arial"/>
                <a:sym typeface="Arial"/>
              </a:defRPr>
            </a:pPr>
            <a:endParaRPr lang="en-US" sz="2800" dirty="0"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9136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028342829"/>
              </p:ext>
            </p:extLst>
          </p:nvPr>
        </p:nvGraphicFramePr>
        <p:xfrm>
          <a:off x="1048865" y="908794"/>
          <a:ext cx="5467351" cy="53285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07504" y="1058788"/>
            <a:ext cx="615553" cy="3162300"/>
          </a:xfrm>
          <a:prstGeom prst="rect">
            <a:avLst/>
          </a:prstGeom>
          <a:noFill/>
        </p:spPr>
        <p:txBody>
          <a:bodyPr vert="vert270">
            <a:spAutoFit/>
          </a:bodyPr>
          <a:lstStyle/>
          <a:p>
            <a:pPr defTabSz="457200">
              <a:defRPr/>
            </a:pPr>
            <a:r>
              <a:rPr lang="en-US" sz="2800" spc="300" dirty="0">
                <a:solidFill>
                  <a:srgbClr val="FF0000"/>
                </a:solidFill>
                <a:latin typeface="Arial Black" pitchFamily="34" charset="0"/>
                <a:ea typeface="ＭＳ Ｐゴシック" pitchFamily="34" charset="-128"/>
              </a:rPr>
              <a:t>Regulations</a:t>
            </a:r>
            <a:endParaRPr lang="fr-FR" sz="2400" spc="300" dirty="0">
              <a:solidFill>
                <a:srgbClr val="FF0000"/>
              </a:solidFill>
              <a:latin typeface="Arial Black" pitchFamily="34" charset="0"/>
              <a:ea typeface="ＭＳ Ｐゴシック" pitchFamily="34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55096" y="4509120"/>
            <a:ext cx="738664" cy="1666453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 defTabSz="457200">
              <a:defRPr/>
            </a:pPr>
            <a:r>
              <a:rPr lang="en-US" sz="1800" dirty="0">
                <a:solidFill>
                  <a:srgbClr val="006600"/>
                </a:solidFill>
                <a:latin typeface="Arial Black" pitchFamily="34" charset="0"/>
                <a:ea typeface="ＭＳ Ｐゴシック" pitchFamily="34" charset="-128"/>
              </a:rPr>
              <a:t>Non-Regulations</a:t>
            </a:r>
            <a:endParaRPr lang="fr-FR" sz="1800" dirty="0">
              <a:solidFill>
                <a:srgbClr val="006600"/>
              </a:solidFill>
              <a:latin typeface="Arial Black" pitchFamily="34" charset="0"/>
              <a:ea typeface="ＭＳ Ｐゴシック" pitchFamily="34" charset="-128"/>
            </a:endParaRPr>
          </a:p>
        </p:txBody>
      </p:sp>
      <p:sp>
        <p:nvSpPr>
          <p:cNvPr id="34826" name="TextBox 18"/>
          <p:cNvSpPr txBox="1">
            <a:spLocks noChangeArrowheads="1"/>
          </p:cNvSpPr>
          <p:nvPr/>
        </p:nvSpPr>
        <p:spPr bwMode="auto">
          <a:xfrm>
            <a:off x="5004048" y="1220559"/>
            <a:ext cx="4092327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28600" indent="-228600" defTabSz="4572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4572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4572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4572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4572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en-US" altLang="en-US" dirty="0" err="1" smtClean="0">
                <a:solidFill>
                  <a:srgbClr val="C00000"/>
                </a:solidFill>
                <a:latin typeface="Arial Narrow" pitchFamily="34" charset="0"/>
                <a:ea typeface="ＭＳ Ｐゴシック" pitchFamily="34" charset="-128"/>
              </a:rPr>
              <a:t>Disposiciones</a:t>
            </a:r>
            <a:r>
              <a:rPr lang="en-US" altLang="en-US" dirty="0" smtClean="0">
                <a:solidFill>
                  <a:srgbClr val="C00000"/>
                </a:solidFill>
                <a:latin typeface="Arial Narrow" pitchFamily="34" charset="0"/>
                <a:ea typeface="ＭＳ Ｐゴシック" pitchFamily="34" charset="-128"/>
              </a:rPr>
              <a:t> </a:t>
            </a:r>
            <a:r>
              <a:rPr lang="en-US" altLang="en-US" dirty="0" err="1" smtClean="0">
                <a:solidFill>
                  <a:srgbClr val="C00000"/>
                </a:solidFill>
                <a:latin typeface="Arial Narrow" pitchFamily="34" charset="0"/>
                <a:ea typeface="ＭＳ Ｐゴシック" pitchFamily="34" charset="-128"/>
              </a:rPr>
              <a:t>básicas</a:t>
            </a:r>
            <a:endParaRPr lang="en-US" altLang="en-US" dirty="0">
              <a:solidFill>
                <a:srgbClr val="C00000"/>
              </a:solidFill>
              <a:latin typeface="Arial Narrow" pitchFamily="34" charset="0"/>
              <a:ea typeface="ＭＳ Ｐゴシック" pitchFamily="34" charset="-128"/>
            </a:endParaRPr>
          </a:p>
          <a:p>
            <a:pPr>
              <a:buFont typeface="Arial" pitchFamily="34" charset="0"/>
              <a:buChar char="•"/>
            </a:pPr>
            <a:r>
              <a:rPr lang="en-US" altLang="en-US" dirty="0" err="1" smtClean="0">
                <a:solidFill>
                  <a:srgbClr val="C00000"/>
                </a:solidFill>
                <a:latin typeface="Arial Narrow" pitchFamily="34" charset="0"/>
                <a:ea typeface="ＭＳ Ｐゴシック" pitchFamily="34" charset="-128"/>
              </a:rPr>
              <a:t>Principalmente</a:t>
            </a:r>
            <a:r>
              <a:rPr lang="en-US" altLang="en-US" dirty="0" smtClean="0">
                <a:solidFill>
                  <a:srgbClr val="C00000"/>
                </a:solidFill>
                <a:latin typeface="Arial Narrow" pitchFamily="34" charset="0"/>
                <a:ea typeface="ＭＳ Ｐゴシック" pitchFamily="34" charset="-128"/>
              </a:rPr>
              <a:t> </a:t>
            </a:r>
            <a:r>
              <a:rPr lang="en-US" altLang="en-US" dirty="0" err="1" smtClean="0">
                <a:solidFill>
                  <a:srgbClr val="C00000"/>
                </a:solidFill>
                <a:latin typeface="Arial Narrow" pitchFamily="34" charset="0"/>
                <a:ea typeface="ＭＳ Ｐゴシック" pitchFamily="34" charset="-128"/>
              </a:rPr>
              <a:t>en</a:t>
            </a:r>
            <a:r>
              <a:rPr lang="en-US" altLang="en-US" dirty="0" smtClean="0">
                <a:solidFill>
                  <a:srgbClr val="C00000"/>
                </a:solidFill>
                <a:latin typeface="Arial Narrow" pitchFamily="34" charset="0"/>
                <a:ea typeface="ＭＳ Ｐゴシック" pitchFamily="34" charset="-128"/>
              </a:rPr>
              <a:t> </a:t>
            </a:r>
            <a:r>
              <a:rPr lang="en-US" altLang="en-US" dirty="0" err="1" smtClean="0">
                <a:solidFill>
                  <a:srgbClr val="C00000"/>
                </a:solidFill>
                <a:latin typeface="Arial Narrow" pitchFamily="34" charset="0"/>
                <a:ea typeface="ＭＳ Ｐゴシック" pitchFamily="34" charset="-128"/>
              </a:rPr>
              <a:t>función</a:t>
            </a:r>
            <a:r>
              <a:rPr lang="en-US" altLang="en-US" dirty="0" smtClean="0">
                <a:solidFill>
                  <a:srgbClr val="C00000"/>
                </a:solidFill>
                <a:latin typeface="Arial Narrow" pitchFamily="34" charset="0"/>
                <a:ea typeface="ＭＳ Ｐゴシック" pitchFamily="34" charset="-128"/>
              </a:rPr>
              <a:t> de </a:t>
            </a:r>
            <a:r>
              <a:rPr lang="en-US" altLang="en-US" dirty="0" err="1" smtClean="0">
                <a:solidFill>
                  <a:srgbClr val="C00000"/>
                </a:solidFill>
                <a:latin typeface="Arial Narrow" pitchFamily="34" charset="0"/>
                <a:ea typeface="ＭＳ Ｐゴシック" pitchFamily="34" charset="-128"/>
              </a:rPr>
              <a:t>los</a:t>
            </a:r>
            <a:r>
              <a:rPr lang="en-US" altLang="en-US" dirty="0" smtClean="0">
                <a:solidFill>
                  <a:srgbClr val="C00000"/>
                </a:solidFill>
                <a:latin typeface="Arial Narrow" pitchFamily="34" charset="0"/>
                <a:ea typeface="ＭＳ Ｐゴシック" pitchFamily="34" charset="-128"/>
              </a:rPr>
              <a:t> </a:t>
            </a:r>
            <a:r>
              <a:rPr lang="en-US" altLang="en-US" dirty="0" err="1" smtClean="0">
                <a:solidFill>
                  <a:srgbClr val="C00000"/>
                </a:solidFill>
                <a:latin typeface="Arial Narrow" pitchFamily="34" charset="0"/>
                <a:ea typeface="ＭＳ Ｐゴシック" pitchFamily="34" charset="-128"/>
              </a:rPr>
              <a:t>requisitos</a:t>
            </a:r>
            <a:endParaRPr lang="en-US" altLang="en-US" dirty="0">
              <a:solidFill>
                <a:srgbClr val="C00000"/>
              </a:solidFill>
              <a:latin typeface="Arial Narrow" pitchFamily="34" charset="0"/>
              <a:ea typeface="ＭＳ Ｐゴシック" pitchFamily="34" charset="-128"/>
            </a:endParaRPr>
          </a:p>
          <a:p>
            <a:pPr>
              <a:buFont typeface="Arial" pitchFamily="34" charset="0"/>
              <a:buChar char="•"/>
            </a:pPr>
            <a:r>
              <a:rPr lang="en-US" altLang="en-US" dirty="0" err="1" smtClean="0">
                <a:solidFill>
                  <a:srgbClr val="C00000"/>
                </a:solidFill>
                <a:latin typeface="Arial Narrow" pitchFamily="34" charset="0"/>
                <a:ea typeface="ＭＳ Ｐゴシック" pitchFamily="34" charset="-128"/>
              </a:rPr>
              <a:t>Relativamente</a:t>
            </a:r>
            <a:r>
              <a:rPr lang="en-US" altLang="en-US" dirty="0" smtClean="0">
                <a:solidFill>
                  <a:srgbClr val="C00000"/>
                </a:solidFill>
                <a:latin typeface="Arial Narrow" pitchFamily="34" charset="0"/>
                <a:ea typeface="ＭＳ Ｐゴシック" pitchFamily="34" charset="-128"/>
              </a:rPr>
              <a:t> </a:t>
            </a:r>
            <a:r>
              <a:rPr lang="en-US" altLang="en-US" dirty="0" err="1" smtClean="0">
                <a:solidFill>
                  <a:srgbClr val="C00000"/>
                </a:solidFill>
                <a:latin typeface="Arial Narrow" pitchFamily="34" charset="0"/>
                <a:ea typeface="ＭＳ Ｐゴシック" pitchFamily="34" charset="-128"/>
              </a:rPr>
              <a:t>conservador</a:t>
            </a:r>
            <a:endParaRPr lang="fr-FR" altLang="en-US" dirty="0">
              <a:solidFill>
                <a:srgbClr val="C00000"/>
              </a:solidFill>
              <a:latin typeface="Arial Narrow" pitchFamily="34" charset="0"/>
              <a:ea typeface="ＭＳ Ｐゴシック" pitchFamily="34" charset="-128"/>
            </a:endParaRPr>
          </a:p>
        </p:txBody>
      </p:sp>
      <p:sp>
        <p:nvSpPr>
          <p:cNvPr id="34827" name="TextBox 19"/>
          <p:cNvSpPr txBox="1">
            <a:spLocks noChangeArrowheads="1"/>
          </p:cNvSpPr>
          <p:nvPr/>
        </p:nvSpPr>
        <p:spPr bwMode="auto">
          <a:xfrm>
            <a:off x="5486400" y="2804735"/>
            <a:ext cx="364807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8600" indent="-228600" defTabSz="4572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4572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4572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4572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4572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fr-CH" altLang="en-US" dirty="0" err="1" smtClean="0">
                <a:solidFill>
                  <a:srgbClr val="FF0000"/>
                </a:solidFill>
                <a:latin typeface="Arial Narrow" pitchFamily="34" charset="0"/>
                <a:ea typeface="ＭＳ Ｐゴシック" pitchFamily="34" charset="-128"/>
              </a:rPr>
              <a:t>Disposiciones</a:t>
            </a:r>
            <a:r>
              <a:rPr lang="fr-CH" altLang="en-US" dirty="0" smtClean="0">
                <a:solidFill>
                  <a:srgbClr val="FF0000"/>
                </a:solidFill>
                <a:latin typeface="Arial Narrow" pitchFamily="34" charset="0"/>
                <a:ea typeface="ＭＳ Ｐゴシック" pitchFamily="34" charset="-128"/>
              </a:rPr>
              <a:t> </a:t>
            </a:r>
            <a:r>
              <a:rPr lang="fr-CH" altLang="en-US" dirty="0" err="1" smtClean="0">
                <a:solidFill>
                  <a:srgbClr val="FF0000"/>
                </a:solidFill>
                <a:latin typeface="Arial Narrow" pitchFamily="34" charset="0"/>
                <a:ea typeface="ＭＳ Ｐゴシック" pitchFamily="34" charset="-128"/>
              </a:rPr>
              <a:t>más</a:t>
            </a:r>
            <a:r>
              <a:rPr lang="fr-CH" altLang="en-US" dirty="0" smtClean="0">
                <a:solidFill>
                  <a:srgbClr val="FF0000"/>
                </a:solidFill>
                <a:latin typeface="Arial Narrow" pitchFamily="34" charset="0"/>
                <a:ea typeface="ＭＳ Ｐゴシック" pitchFamily="34" charset="-128"/>
              </a:rPr>
              <a:t> </a:t>
            </a:r>
            <a:r>
              <a:rPr lang="fr-CH" altLang="en-US" dirty="0" err="1" smtClean="0">
                <a:solidFill>
                  <a:srgbClr val="FF0000"/>
                </a:solidFill>
                <a:latin typeface="Arial Narrow" pitchFamily="34" charset="0"/>
                <a:ea typeface="ＭＳ Ｐゴシック" pitchFamily="34" charset="-128"/>
              </a:rPr>
              <a:t>detalladas</a:t>
            </a:r>
            <a:endParaRPr lang="en-US" altLang="en-US" dirty="0">
              <a:solidFill>
                <a:srgbClr val="FF0000"/>
              </a:solidFill>
              <a:latin typeface="Arial Narrow" pitchFamily="34" charset="0"/>
              <a:ea typeface="ＭＳ Ｐゴシック" pitchFamily="34" charset="-128"/>
            </a:endParaRPr>
          </a:p>
          <a:p>
            <a:pPr>
              <a:buFont typeface="Arial" pitchFamily="34" charset="0"/>
              <a:buChar char="•"/>
            </a:pPr>
            <a:r>
              <a:rPr lang="en-US" altLang="en-US" dirty="0" err="1" smtClean="0">
                <a:solidFill>
                  <a:srgbClr val="FF0000"/>
                </a:solidFill>
                <a:latin typeface="Arial Narrow" pitchFamily="34" charset="0"/>
                <a:ea typeface="ＭＳ Ｐゴシック" pitchFamily="34" charset="-128"/>
              </a:rPr>
              <a:t>Principalmente</a:t>
            </a:r>
            <a:r>
              <a:rPr lang="en-US" altLang="en-US" dirty="0" smtClean="0">
                <a:solidFill>
                  <a:srgbClr val="FF0000"/>
                </a:solidFill>
                <a:latin typeface="Arial Narrow" pitchFamily="34" charset="0"/>
                <a:ea typeface="ＭＳ Ｐゴシック" pitchFamily="34" charset="-128"/>
              </a:rPr>
              <a:t> </a:t>
            </a:r>
            <a:r>
              <a:rPr lang="en-US" altLang="en-US" dirty="0" err="1" smtClean="0">
                <a:solidFill>
                  <a:srgbClr val="FF0000"/>
                </a:solidFill>
                <a:latin typeface="Arial Narrow" pitchFamily="34" charset="0"/>
                <a:ea typeface="ＭＳ Ｐゴシック" pitchFamily="34" charset="-128"/>
              </a:rPr>
              <a:t>tecnológico</a:t>
            </a:r>
            <a:endParaRPr lang="en-US" altLang="en-US" dirty="0">
              <a:solidFill>
                <a:srgbClr val="FF0000"/>
              </a:solidFill>
              <a:latin typeface="Arial Narrow" pitchFamily="34" charset="0"/>
              <a:ea typeface="ＭＳ Ｐゴシック" pitchFamily="34" charset="-128"/>
            </a:endParaRPr>
          </a:p>
          <a:p>
            <a:pPr>
              <a:buFont typeface="Arial" pitchFamily="34" charset="0"/>
              <a:buChar char="•"/>
            </a:pPr>
            <a:r>
              <a:rPr lang="en-US" altLang="en-US" dirty="0" err="1" smtClean="0">
                <a:solidFill>
                  <a:srgbClr val="FF0000"/>
                </a:solidFill>
                <a:latin typeface="Arial Narrow" pitchFamily="34" charset="0"/>
                <a:ea typeface="ＭＳ Ｐゴシック" pitchFamily="34" charset="-128"/>
              </a:rPr>
              <a:t>Relativamente</a:t>
            </a:r>
            <a:r>
              <a:rPr lang="en-US" altLang="en-US" dirty="0" smtClean="0">
                <a:solidFill>
                  <a:srgbClr val="FF0000"/>
                </a:solidFill>
                <a:latin typeface="Arial Narrow" pitchFamily="34" charset="0"/>
                <a:ea typeface="ＭＳ Ｐゴシック" pitchFamily="34" charset="-128"/>
              </a:rPr>
              <a:t> </a:t>
            </a:r>
            <a:r>
              <a:rPr lang="en-US" altLang="en-US" dirty="0" err="1" smtClean="0">
                <a:solidFill>
                  <a:srgbClr val="FF0000"/>
                </a:solidFill>
                <a:latin typeface="Arial Narrow" pitchFamily="34" charset="0"/>
                <a:ea typeface="ＭＳ Ｐゴシック" pitchFamily="34" charset="-128"/>
              </a:rPr>
              <a:t>dinámico</a:t>
            </a:r>
            <a:endParaRPr lang="fr-FR" altLang="en-US" dirty="0">
              <a:solidFill>
                <a:srgbClr val="FF0000"/>
              </a:solidFill>
              <a:latin typeface="Arial Narrow" pitchFamily="34" charset="0"/>
              <a:ea typeface="ＭＳ Ｐゴシック" pitchFamily="34" charset="-128"/>
            </a:endParaRPr>
          </a:p>
        </p:txBody>
      </p:sp>
      <p:sp>
        <p:nvSpPr>
          <p:cNvPr id="34828" name="TextBox 20"/>
          <p:cNvSpPr txBox="1">
            <a:spLocks noChangeArrowheads="1"/>
          </p:cNvSpPr>
          <p:nvPr/>
        </p:nvSpPr>
        <p:spPr bwMode="auto">
          <a:xfrm>
            <a:off x="6156176" y="4293096"/>
            <a:ext cx="3141365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28600" indent="-228600" defTabSz="4572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4572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4572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4572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4572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fr-CH" altLang="en-US" sz="2000" dirty="0" err="1" smtClean="0">
                <a:solidFill>
                  <a:srgbClr val="006600"/>
                </a:solidFill>
                <a:latin typeface="Arial Narrow" pitchFamily="34" charset="0"/>
                <a:ea typeface="ＭＳ Ｐゴシック" pitchFamily="34" charset="-128"/>
              </a:rPr>
              <a:t>Mejores</a:t>
            </a:r>
            <a:r>
              <a:rPr lang="fr-CH" altLang="en-US" sz="2000" dirty="0" smtClean="0">
                <a:solidFill>
                  <a:srgbClr val="006600"/>
                </a:solidFill>
                <a:latin typeface="Arial Narrow" pitchFamily="34" charset="0"/>
                <a:ea typeface="ＭＳ Ｐゴシック" pitchFamily="34" charset="-128"/>
              </a:rPr>
              <a:t> </a:t>
            </a:r>
            <a:r>
              <a:rPr lang="fr-CH" altLang="en-US" sz="2000" dirty="0" err="1" smtClean="0">
                <a:solidFill>
                  <a:srgbClr val="006600"/>
                </a:solidFill>
                <a:latin typeface="Arial Narrow" pitchFamily="34" charset="0"/>
                <a:ea typeface="ＭＳ Ｐゴシック" pitchFamily="34" charset="-128"/>
              </a:rPr>
              <a:t>procedimientos</a:t>
            </a:r>
            <a:r>
              <a:rPr lang="fr-CH" altLang="en-US" sz="2000" dirty="0" smtClean="0">
                <a:solidFill>
                  <a:srgbClr val="006600"/>
                </a:solidFill>
                <a:latin typeface="Arial Narrow" pitchFamily="34" charset="0"/>
                <a:ea typeface="ＭＳ Ｐゴシック" pitchFamily="34" charset="-128"/>
              </a:rPr>
              <a:t> y </a:t>
            </a:r>
            <a:r>
              <a:rPr lang="fr-CH" altLang="en-US" sz="2000" dirty="0" err="1" smtClean="0">
                <a:solidFill>
                  <a:srgbClr val="006600"/>
                </a:solidFill>
                <a:latin typeface="Arial Narrow" pitchFamily="34" charset="0"/>
                <a:ea typeface="ＭＳ Ｐゴシック" pitchFamily="34" charset="-128"/>
              </a:rPr>
              <a:t>prácticas</a:t>
            </a:r>
            <a:r>
              <a:rPr lang="fr-CH" altLang="en-US" sz="2000" dirty="0" smtClean="0">
                <a:solidFill>
                  <a:srgbClr val="006600"/>
                </a:solidFill>
                <a:latin typeface="Arial Narrow" pitchFamily="34" charset="0"/>
                <a:ea typeface="ＭＳ Ｐゴシック" pitchFamily="34" charset="-128"/>
              </a:rPr>
              <a:t>, </a:t>
            </a:r>
            <a:r>
              <a:rPr lang="fr-CH" altLang="en-US" sz="2000" dirty="0" err="1" smtClean="0">
                <a:solidFill>
                  <a:srgbClr val="006600"/>
                </a:solidFill>
                <a:latin typeface="Arial Narrow" pitchFamily="34" charset="0"/>
                <a:ea typeface="ＭＳ Ｐゴシック" pitchFamily="34" charset="-128"/>
              </a:rPr>
              <a:t>guía</a:t>
            </a:r>
            <a:r>
              <a:rPr lang="fr-CH" altLang="en-US" sz="2000" dirty="0" smtClean="0">
                <a:solidFill>
                  <a:srgbClr val="006600"/>
                </a:solidFill>
                <a:latin typeface="Arial Narrow" pitchFamily="34" charset="0"/>
                <a:ea typeface="ＭＳ Ｐゴシック" pitchFamily="34" charset="-128"/>
              </a:rPr>
              <a:t> de </a:t>
            </a:r>
            <a:r>
              <a:rPr lang="fr-CH" altLang="en-US" sz="2000" dirty="0" err="1" smtClean="0">
                <a:solidFill>
                  <a:srgbClr val="006600"/>
                </a:solidFill>
                <a:latin typeface="Arial Narrow" pitchFamily="34" charset="0"/>
                <a:ea typeface="ＭＳ Ｐゴシック" pitchFamily="34" charset="-128"/>
              </a:rPr>
              <a:t>implementación</a:t>
            </a:r>
            <a:r>
              <a:rPr lang="fr-CH" altLang="en-US" sz="2000" dirty="0" smtClean="0">
                <a:solidFill>
                  <a:srgbClr val="006600"/>
                </a:solidFill>
                <a:latin typeface="Arial Narrow" pitchFamily="34" charset="0"/>
                <a:ea typeface="ＭＳ Ｐゴシック" pitchFamily="34" charset="-128"/>
              </a:rPr>
              <a:t>, </a:t>
            </a:r>
            <a:r>
              <a:rPr lang="fr-CH" altLang="en-US" sz="2000" dirty="0" err="1" smtClean="0">
                <a:solidFill>
                  <a:srgbClr val="006600"/>
                </a:solidFill>
                <a:latin typeface="Arial Narrow" pitchFamily="34" charset="0"/>
                <a:ea typeface="ＭＳ Ｐゴシック" pitchFamily="34" charset="-128"/>
              </a:rPr>
              <a:t>explicaciones</a:t>
            </a:r>
            <a:r>
              <a:rPr lang="fr-CH" altLang="en-US" sz="2000" dirty="0" smtClean="0">
                <a:solidFill>
                  <a:srgbClr val="006600"/>
                </a:solidFill>
                <a:latin typeface="Arial Narrow" pitchFamily="34" charset="0"/>
                <a:ea typeface="ＭＳ Ｐゴシック" pitchFamily="34" charset="-128"/>
              </a:rPr>
              <a:t>, </a:t>
            </a:r>
            <a:r>
              <a:rPr lang="fr-CH" altLang="en-US" sz="2000" dirty="0" err="1" smtClean="0">
                <a:solidFill>
                  <a:srgbClr val="006600"/>
                </a:solidFill>
                <a:latin typeface="Arial Narrow" pitchFamily="34" charset="0"/>
                <a:ea typeface="ＭＳ Ｐゴシック" pitchFamily="34" charset="-128"/>
              </a:rPr>
              <a:t>ejemplos</a:t>
            </a:r>
            <a:r>
              <a:rPr lang="fr-CH" altLang="en-US" sz="2000" dirty="0" smtClean="0">
                <a:solidFill>
                  <a:srgbClr val="006600"/>
                </a:solidFill>
                <a:latin typeface="Arial Narrow" pitchFamily="34" charset="0"/>
                <a:ea typeface="ＭＳ Ｐゴシック" pitchFamily="34" charset="-128"/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fr-CH" altLang="en-US" sz="2000" dirty="0" err="1" smtClean="0">
                <a:solidFill>
                  <a:srgbClr val="006600"/>
                </a:solidFill>
                <a:latin typeface="Arial Narrow" pitchFamily="34" charset="0"/>
                <a:ea typeface="ＭＳ Ｐゴシック" pitchFamily="34" charset="-128"/>
              </a:rPr>
              <a:t>Cómo</a:t>
            </a:r>
            <a:r>
              <a:rPr lang="fr-CH" altLang="en-US" sz="2000" dirty="0" smtClean="0">
                <a:solidFill>
                  <a:srgbClr val="006600"/>
                </a:solidFill>
                <a:latin typeface="Arial Narrow" pitchFamily="34" charset="0"/>
                <a:ea typeface="ＭＳ Ｐゴシック" pitchFamily="34" charset="-128"/>
              </a:rPr>
              <a:t> </a:t>
            </a:r>
            <a:r>
              <a:rPr lang="fr-CH" altLang="en-US" sz="2000" dirty="0" err="1" smtClean="0">
                <a:solidFill>
                  <a:srgbClr val="006600"/>
                </a:solidFill>
                <a:latin typeface="Arial Narrow" pitchFamily="34" charset="0"/>
                <a:ea typeface="ＭＳ Ｐゴシック" pitchFamily="34" charset="-128"/>
              </a:rPr>
              <a:t>implementar</a:t>
            </a:r>
            <a:r>
              <a:rPr lang="fr-CH" altLang="en-US" sz="2000" dirty="0" smtClean="0">
                <a:solidFill>
                  <a:srgbClr val="006600"/>
                </a:solidFill>
                <a:latin typeface="Arial Narrow" pitchFamily="34" charset="0"/>
                <a:ea typeface="ＭＳ Ｐゴシック" pitchFamily="34" charset="-128"/>
              </a:rPr>
              <a:t> y </a:t>
            </a:r>
            <a:r>
              <a:rPr lang="fr-CH" altLang="en-US" sz="2000" dirty="0" err="1" smtClean="0">
                <a:solidFill>
                  <a:srgbClr val="006600"/>
                </a:solidFill>
                <a:latin typeface="Arial Narrow" pitchFamily="34" charset="0"/>
                <a:ea typeface="ＭＳ Ｐゴシック" pitchFamily="34" charset="-128"/>
              </a:rPr>
              <a:t>operar</a:t>
            </a:r>
            <a:r>
              <a:rPr lang="fr-CH" altLang="en-US" sz="2000" dirty="0" smtClean="0">
                <a:solidFill>
                  <a:srgbClr val="006600"/>
                </a:solidFill>
                <a:latin typeface="Arial Narrow" pitchFamily="34" charset="0"/>
                <a:ea typeface="ＭＳ Ｐゴシック" pitchFamily="34" charset="-128"/>
              </a:rPr>
              <a:t> </a:t>
            </a:r>
            <a:r>
              <a:rPr lang="fr-CH" altLang="en-US" sz="2000" dirty="0" err="1" smtClean="0">
                <a:solidFill>
                  <a:srgbClr val="006600"/>
                </a:solidFill>
                <a:latin typeface="Arial Narrow" pitchFamily="34" charset="0"/>
                <a:ea typeface="ＭＳ Ｐゴシック" pitchFamily="34" charset="-128"/>
              </a:rPr>
              <a:t>sistemas</a:t>
            </a:r>
            <a:r>
              <a:rPr lang="fr-CH" altLang="en-US" sz="2000" dirty="0" smtClean="0">
                <a:solidFill>
                  <a:srgbClr val="006600"/>
                </a:solidFill>
                <a:latin typeface="Arial Narrow" pitchFamily="34" charset="0"/>
                <a:ea typeface="ＭＳ Ｐゴシック" pitchFamily="34" charset="-128"/>
              </a:rPr>
              <a:t> de </a:t>
            </a:r>
            <a:r>
              <a:rPr lang="fr-CH" altLang="en-US" sz="2000" dirty="0" err="1" smtClean="0">
                <a:solidFill>
                  <a:srgbClr val="006600"/>
                </a:solidFill>
                <a:latin typeface="Arial Narrow" pitchFamily="34" charset="0"/>
                <a:ea typeface="ＭＳ Ｐゴシック" pitchFamily="34" charset="-128"/>
              </a:rPr>
              <a:t>observación</a:t>
            </a:r>
            <a:endParaRPr lang="en-US" altLang="en-US" sz="2000" dirty="0">
              <a:solidFill>
                <a:srgbClr val="006600"/>
              </a:solidFill>
              <a:latin typeface="Arial Narrow" pitchFamily="34" charset="0"/>
              <a:ea typeface="ＭＳ Ｐゴシック" pitchFamily="34" charset="-128"/>
            </a:endParaRPr>
          </a:p>
        </p:txBody>
      </p:sp>
      <p:sp>
        <p:nvSpPr>
          <p:cNvPr id="34829" name="Text Box 13"/>
          <p:cNvSpPr txBox="1">
            <a:spLocks noChangeArrowheads="1"/>
          </p:cNvSpPr>
          <p:nvPr/>
        </p:nvSpPr>
        <p:spPr bwMode="auto">
          <a:xfrm>
            <a:off x="816070" y="1700808"/>
            <a:ext cx="1811714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4572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4572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4572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4572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en-US" altLang="en-US" i="1" dirty="0">
                <a:solidFill>
                  <a:srgbClr val="CC0000"/>
                </a:solidFill>
                <a:latin typeface="Arial Narrow" pitchFamily="34" charset="0"/>
                <a:ea typeface="ＭＳ Ｐゴシック" pitchFamily="34" charset="-128"/>
              </a:rPr>
              <a:t>“Shall”</a:t>
            </a:r>
          </a:p>
          <a:p>
            <a:r>
              <a:rPr lang="en-US" altLang="en-US" i="1" dirty="0">
                <a:solidFill>
                  <a:srgbClr val="CC0000"/>
                </a:solidFill>
                <a:latin typeface="Arial Narrow" pitchFamily="34" charset="0"/>
                <a:ea typeface="ＭＳ Ｐゴシック" pitchFamily="34" charset="-128"/>
              </a:rPr>
              <a:t>and “Should”</a:t>
            </a:r>
          </a:p>
          <a:p>
            <a:r>
              <a:rPr lang="en-US" altLang="en-US" i="1" dirty="0">
                <a:solidFill>
                  <a:srgbClr val="CC0000"/>
                </a:solidFill>
                <a:latin typeface="Arial Narrow" pitchFamily="34" charset="0"/>
                <a:ea typeface="ＭＳ Ｐゴシック" pitchFamily="34" charset="-128"/>
              </a:rPr>
              <a:t>have specific</a:t>
            </a:r>
          </a:p>
          <a:p>
            <a:r>
              <a:rPr lang="en-US" altLang="en-US" i="1" dirty="0">
                <a:solidFill>
                  <a:srgbClr val="CC0000"/>
                </a:solidFill>
                <a:latin typeface="Arial Narrow" pitchFamily="34" charset="0"/>
                <a:ea typeface="ＭＳ Ｐゴシック" pitchFamily="34" charset="-128"/>
              </a:rPr>
              <a:t>meaning</a:t>
            </a:r>
          </a:p>
        </p:txBody>
      </p:sp>
      <p:sp>
        <p:nvSpPr>
          <p:cNvPr id="34830" name="Text Box 14"/>
          <p:cNvSpPr txBox="1">
            <a:spLocks noChangeArrowheads="1"/>
          </p:cNvSpPr>
          <p:nvPr/>
        </p:nvSpPr>
        <p:spPr bwMode="auto">
          <a:xfrm>
            <a:off x="539552" y="4581128"/>
            <a:ext cx="1008112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572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4572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4572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4572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4572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en-US" altLang="en-US" sz="1600" i="1" dirty="0" smtClean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“</a:t>
            </a:r>
            <a:r>
              <a:rPr lang="en-US" altLang="en-US" sz="1600" i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Should”</a:t>
            </a:r>
          </a:p>
          <a:p>
            <a:r>
              <a:rPr lang="en-US" altLang="en-US" sz="1600" i="1" dirty="0" smtClean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has </a:t>
            </a:r>
            <a:r>
              <a:rPr lang="en-US" altLang="en-US" sz="1600" i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ordinary</a:t>
            </a:r>
          </a:p>
          <a:p>
            <a:r>
              <a:rPr lang="en-US" altLang="en-US" sz="1600" i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meaning</a:t>
            </a:r>
          </a:p>
        </p:txBody>
      </p:sp>
      <p:sp>
        <p:nvSpPr>
          <p:cNvPr id="163854" name="Rectangle 15"/>
          <p:cNvSpPr>
            <a:spLocks noChangeArrowheads="1"/>
          </p:cNvSpPr>
          <p:nvPr/>
        </p:nvSpPr>
        <p:spPr bwMode="auto">
          <a:xfrm>
            <a:off x="250825" y="116632"/>
            <a:ext cx="8713788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/>
            <a:r>
              <a:rPr lang="en-US" altLang="en-US" sz="3000" b="1" dirty="0" err="1" smtClean="0">
                <a:solidFill>
                  <a:srgbClr val="000099"/>
                </a:solidFill>
                <a:latin typeface="Arial" pitchFamily="34" charset="0"/>
              </a:rPr>
              <a:t>Regulaciones</a:t>
            </a:r>
            <a:r>
              <a:rPr lang="en-US" altLang="en-US" sz="3000" b="1" dirty="0" smtClean="0">
                <a:solidFill>
                  <a:srgbClr val="000099"/>
                </a:solidFill>
                <a:latin typeface="Arial" pitchFamily="34" charset="0"/>
              </a:rPr>
              <a:t> </a:t>
            </a:r>
            <a:r>
              <a:rPr lang="en-US" altLang="en-US" sz="3000" b="1" dirty="0" err="1" smtClean="0">
                <a:solidFill>
                  <a:srgbClr val="000099"/>
                </a:solidFill>
                <a:latin typeface="Arial" pitchFamily="34" charset="0"/>
              </a:rPr>
              <a:t>técnicas</a:t>
            </a:r>
            <a:r>
              <a:rPr lang="en-US" altLang="en-US" sz="3000" b="1" dirty="0" smtClean="0">
                <a:solidFill>
                  <a:srgbClr val="000099"/>
                </a:solidFill>
                <a:latin typeface="Arial" pitchFamily="34" charset="0"/>
              </a:rPr>
              <a:t> OMM (WMO-No</a:t>
            </a:r>
            <a:r>
              <a:rPr lang="en-US" altLang="en-US" sz="3000" b="1" dirty="0">
                <a:solidFill>
                  <a:srgbClr val="000099"/>
                </a:solidFill>
                <a:latin typeface="Arial" pitchFamily="34" charset="0"/>
              </a:rPr>
              <a:t>. 49) </a:t>
            </a: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1259632" y="2492896"/>
            <a:ext cx="6301725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extLst/>
        </p:spPr>
        <p:txBody>
          <a:bodyPr wrap="none">
            <a:spAutoFit/>
          </a:bodyPr>
          <a:lstStyle>
            <a:lvl1pPr defTabSz="4572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4572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4572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4572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4572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es-ES" altLang="en-US" sz="3600" b="1" i="1" dirty="0">
                <a:latin typeface="Arial Narrow" pitchFamily="34" charset="0"/>
                <a:ea typeface="ＭＳ Ｐゴシック" pitchFamily="34" charset="-128"/>
              </a:rPr>
              <a:t>Lo que los Miembros deben hacer</a:t>
            </a:r>
            <a:endParaRPr lang="en-US" altLang="en-US" sz="3600" i="1" dirty="0">
              <a:latin typeface="Arial Narrow" pitchFamily="34" charset="0"/>
              <a:ea typeface="ＭＳ Ｐゴシック" pitchFamily="34" charset="-128"/>
            </a:endParaRPr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1279011" y="5085184"/>
            <a:ext cx="691247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extLst/>
        </p:spPr>
        <p:txBody>
          <a:bodyPr wrap="none">
            <a:spAutoFit/>
          </a:bodyPr>
          <a:lstStyle>
            <a:lvl1pPr defTabSz="4572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4572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4572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4572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4572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es-ES" altLang="en-US" sz="3600" b="1" i="1" dirty="0">
                <a:latin typeface="Arial Narrow" pitchFamily="34" charset="0"/>
                <a:ea typeface="ＭＳ Ｐゴシック" pitchFamily="34" charset="-128"/>
              </a:rPr>
              <a:t>Cómo los Miembros tienen que hacer</a:t>
            </a:r>
            <a:endParaRPr lang="en-US" altLang="en-US" sz="3600" i="1" dirty="0">
              <a:latin typeface="Arial Narrow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4371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wmo2016_powerpoint_standard_v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57200" y="1268760"/>
            <a:ext cx="8229600" cy="257442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>
                <a:solidFill>
                  <a:srgbClr val="000090"/>
                </a:solidFill>
              </a:rPr>
              <a:t>Gracias</a:t>
            </a:r>
          </a:p>
          <a:p>
            <a:r>
              <a:rPr lang="en-US" sz="4000" dirty="0" smtClean="0">
                <a:solidFill>
                  <a:srgbClr val="000090"/>
                </a:solidFill>
              </a:rPr>
              <a:t>Thank you</a:t>
            </a:r>
          </a:p>
          <a:p>
            <a:endParaRPr lang="en-US" sz="4000" dirty="0" smtClean="0">
              <a:solidFill>
                <a:srgbClr val="000090"/>
              </a:solidFill>
            </a:endParaRPr>
          </a:p>
          <a:p>
            <a:r>
              <a:rPr lang="en-AU" sz="4000" dirty="0">
                <a:solidFill>
                  <a:srgbClr val="000000"/>
                </a:solidFill>
                <a:hlinkClick r:id="rId3"/>
              </a:rPr>
              <a:t>www.wmo.int/wigos</a:t>
            </a:r>
            <a:endParaRPr lang="en-US" sz="40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9791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 idx="4294967295"/>
          </p:nvPr>
        </p:nvSpPr>
        <p:spPr>
          <a:xfrm>
            <a:off x="0" y="260474"/>
            <a:ext cx="9144000" cy="720254"/>
          </a:xfrm>
        </p:spPr>
        <p:txBody>
          <a:bodyPr>
            <a:noAutofit/>
          </a:bodyPr>
          <a:lstStyle/>
          <a:p>
            <a:pPr eaLnBrk="1" hangingPunct="1"/>
            <a:r>
              <a:rPr lang="es-ES" altLang="en-US" sz="3600" dirty="0" smtClean="0">
                <a:solidFill>
                  <a:srgbClr val="000099"/>
                </a:solidFill>
                <a:latin typeface="Arial" pitchFamily="34" charset="0"/>
              </a:rPr>
              <a:t>Índice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37625" y="1193713"/>
            <a:ext cx="7762767" cy="381946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3538" indent="-363538">
              <a:spcBef>
                <a:spcPts val="0"/>
              </a:spcBef>
              <a:buFont typeface="+mj-lt"/>
              <a:buAutoNum type="romanUcPeriod"/>
            </a:pPr>
            <a:r>
              <a:rPr lang="es-ES" dirty="0" smtClean="0"/>
              <a:t>Regulaciones Técnicas</a:t>
            </a:r>
          </a:p>
          <a:p>
            <a:pPr marL="1082675" lvl="1" indent="-682625">
              <a:spcBef>
                <a:spcPts val="0"/>
              </a:spcBef>
              <a:buFont typeface="+mj-lt"/>
              <a:buAutoNum type="romanLcPeriod"/>
            </a:pPr>
            <a:r>
              <a:rPr lang="es-ES" dirty="0" smtClean="0"/>
              <a:t>Introducción</a:t>
            </a:r>
          </a:p>
          <a:p>
            <a:pPr marL="1082675" lvl="1" indent="-682625">
              <a:spcBef>
                <a:spcPts val="0"/>
              </a:spcBef>
              <a:buFont typeface="+mj-lt"/>
              <a:buAutoNum type="romanLcPeriod"/>
            </a:pPr>
            <a:r>
              <a:rPr lang="es-ES" dirty="0" smtClean="0"/>
              <a:t>Estándares y Recomendaciones</a:t>
            </a:r>
          </a:p>
          <a:p>
            <a:pPr marL="1082675" lvl="1" indent="-682625">
              <a:spcBef>
                <a:spcPts val="0"/>
              </a:spcBef>
              <a:buFont typeface="+mj-lt"/>
              <a:buAutoNum type="romanLcPeriod"/>
            </a:pPr>
            <a:r>
              <a:rPr lang="es-ES" dirty="0" smtClean="0"/>
              <a:t>Alcance y misión</a:t>
            </a:r>
          </a:p>
          <a:p>
            <a:pPr marL="363538" indent="-363538">
              <a:spcBef>
                <a:spcPts val="0"/>
              </a:spcBef>
              <a:buFont typeface="+mj-lt"/>
              <a:buAutoNum type="romanUcPeriod"/>
            </a:pPr>
            <a:r>
              <a:rPr lang="es-ES" dirty="0" smtClean="0"/>
              <a:t>Guía de WIGOS</a:t>
            </a:r>
            <a:endParaRPr lang="es-ES" sz="2400" dirty="0" smtClean="0"/>
          </a:p>
          <a:p>
            <a:pPr marL="363538" indent="-363538">
              <a:spcBef>
                <a:spcPts val="0"/>
              </a:spcBef>
              <a:buFont typeface="+mj-lt"/>
              <a:buAutoNum type="romanUcPeriod"/>
            </a:pPr>
            <a:r>
              <a:rPr lang="es-ES" dirty="0" smtClean="0"/>
              <a:t> A tener en cuenta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962259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289000407"/>
              </p:ext>
            </p:extLst>
          </p:nvPr>
        </p:nvGraphicFramePr>
        <p:xfrm>
          <a:off x="1048865" y="908794"/>
          <a:ext cx="5467351" cy="53285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07504" y="1058788"/>
            <a:ext cx="615553" cy="3162300"/>
          </a:xfrm>
          <a:prstGeom prst="rect">
            <a:avLst/>
          </a:prstGeom>
          <a:noFill/>
        </p:spPr>
        <p:txBody>
          <a:bodyPr vert="vert270">
            <a:spAutoFit/>
          </a:bodyPr>
          <a:lstStyle/>
          <a:p>
            <a:pPr defTabSz="457200">
              <a:defRPr/>
            </a:pPr>
            <a:r>
              <a:rPr lang="en-US" sz="2800" spc="300" dirty="0">
                <a:solidFill>
                  <a:srgbClr val="FF0000"/>
                </a:solidFill>
                <a:latin typeface="Arial Black" pitchFamily="34" charset="0"/>
                <a:ea typeface="ＭＳ Ｐゴシック" pitchFamily="34" charset="-128"/>
              </a:rPr>
              <a:t>Regulations</a:t>
            </a:r>
            <a:endParaRPr lang="fr-FR" sz="2400" spc="300" dirty="0">
              <a:solidFill>
                <a:srgbClr val="FF0000"/>
              </a:solidFill>
              <a:latin typeface="Arial Black" pitchFamily="34" charset="0"/>
              <a:ea typeface="ＭＳ Ｐゴシック" pitchFamily="34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55096" y="4509120"/>
            <a:ext cx="738664" cy="1666453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 defTabSz="457200">
              <a:defRPr/>
            </a:pPr>
            <a:r>
              <a:rPr lang="en-US" sz="1800" dirty="0">
                <a:solidFill>
                  <a:srgbClr val="006600"/>
                </a:solidFill>
                <a:latin typeface="Arial Black" pitchFamily="34" charset="0"/>
                <a:ea typeface="ＭＳ Ｐゴシック" pitchFamily="34" charset="-128"/>
              </a:rPr>
              <a:t>Non-Regulations</a:t>
            </a:r>
            <a:endParaRPr lang="fr-FR" sz="1800" dirty="0">
              <a:solidFill>
                <a:srgbClr val="006600"/>
              </a:solidFill>
              <a:latin typeface="Arial Black" pitchFamily="34" charset="0"/>
              <a:ea typeface="ＭＳ Ｐゴシック" pitchFamily="34" charset="-128"/>
            </a:endParaRPr>
          </a:p>
        </p:txBody>
      </p:sp>
      <p:sp>
        <p:nvSpPr>
          <p:cNvPr id="34826" name="TextBox 18"/>
          <p:cNvSpPr txBox="1">
            <a:spLocks noChangeArrowheads="1"/>
          </p:cNvSpPr>
          <p:nvPr/>
        </p:nvSpPr>
        <p:spPr bwMode="auto">
          <a:xfrm>
            <a:off x="5004048" y="1220559"/>
            <a:ext cx="4092327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28600" indent="-228600" defTabSz="4572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4572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4572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4572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4572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en-US" altLang="en-US" dirty="0" err="1" smtClean="0">
                <a:solidFill>
                  <a:srgbClr val="C00000"/>
                </a:solidFill>
                <a:latin typeface="Arial Narrow" pitchFamily="34" charset="0"/>
                <a:ea typeface="ＭＳ Ｐゴシック" pitchFamily="34" charset="-128"/>
              </a:rPr>
              <a:t>Disposiciones</a:t>
            </a:r>
            <a:r>
              <a:rPr lang="en-US" altLang="en-US" dirty="0" smtClean="0">
                <a:solidFill>
                  <a:srgbClr val="C00000"/>
                </a:solidFill>
                <a:latin typeface="Arial Narrow" pitchFamily="34" charset="0"/>
                <a:ea typeface="ＭＳ Ｐゴシック" pitchFamily="34" charset="-128"/>
              </a:rPr>
              <a:t> </a:t>
            </a:r>
            <a:r>
              <a:rPr lang="en-US" altLang="en-US" dirty="0" err="1" smtClean="0">
                <a:solidFill>
                  <a:srgbClr val="C00000"/>
                </a:solidFill>
                <a:latin typeface="Arial Narrow" pitchFamily="34" charset="0"/>
                <a:ea typeface="ＭＳ Ｐゴシック" pitchFamily="34" charset="-128"/>
              </a:rPr>
              <a:t>básicas</a:t>
            </a:r>
            <a:endParaRPr lang="en-US" altLang="en-US" dirty="0">
              <a:solidFill>
                <a:srgbClr val="C00000"/>
              </a:solidFill>
              <a:latin typeface="Arial Narrow" pitchFamily="34" charset="0"/>
              <a:ea typeface="ＭＳ Ｐゴシック" pitchFamily="34" charset="-128"/>
            </a:endParaRPr>
          </a:p>
          <a:p>
            <a:pPr>
              <a:buFont typeface="Arial" pitchFamily="34" charset="0"/>
              <a:buChar char="•"/>
            </a:pPr>
            <a:r>
              <a:rPr lang="en-US" altLang="en-US" dirty="0" err="1" smtClean="0">
                <a:solidFill>
                  <a:srgbClr val="C00000"/>
                </a:solidFill>
                <a:latin typeface="Arial Narrow" pitchFamily="34" charset="0"/>
                <a:ea typeface="ＭＳ Ｐゴシック" pitchFamily="34" charset="-128"/>
              </a:rPr>
              <a:t>Principalmente</a:t>
            </a:r>
            <a:r>
              <a:rPr lang="en-US" altLang="en-US" dirty="0" smtClean="0">
                <a:solidFill>
                  <a:srgbClr val="C00000"/>
                </a:solidFill>
                <a:latin typeface="Arial Narrow" pitchFamily="34" charset="0"/>
                <a:ea typeface="ＭＳ Ｐゴシック" pitchFamily="34" charset="-128"/>
              </a:rPr>
              <a:t> </a:t>
            </a:r>
            <a:r>
              <a:rPr lang="en-US" altLang="en-US" dirty="0" err="1" smtClean="0">
                <a:solidFill>
                  <a:srgbClr val="C00000"/>
                </a:solidFill>
                <a:latin typeface="Arial Narrow" pitchFamily="34" charset="0"/>
                <a:ea typeface="ＭＳ Ｐゴシック" pitchFamily="34" charset="-128"/>
              </a:rPr>
              <a:t>en</a:t>
            </a:r>
            <a:r>
              <a:rPr lang="en-US" altLang="en-US" dirty="0" smtClean="0">
                <a:solidFill>
                  <a:srgbClr val="C00000"/>
                </a:solidFill>
                <a:latin typeface="Arial Narrow" pitchFamily="34" charset="0"/>
                <a:ea typeface="ＭＳ Ｐゴシック" pitchFamily="34" charset="-128"/>
              </a:rPr>
              <a:t> </a:t>
            </a:r>
            <a:r>
              <a:rPr lang="en-US" altLang="en-US" dirty="0" err="1" smtClean="0">
                <a:solidFill>
                  <a:srgbClr val="C00000"/>
                </a:solidFill>
                <a:latin typeface="Arial Narrow" pitchFamily="34" charset="0"/>
                <a:ea typeface="ＭＳ Ｐゴシック" pitchFamily="34" charset="-128"/>
              </a:rPr>
              <a:t>función</a:t>
            </a:r>
            <a:r>
              <a:rPr lang="en-US" altLang="en-US" dirty="0" smtClean="0">
                <a:solidFill>
                  <a:srgbClr val="C00000"/>
                </a:solidFill>
                <a:latin typeface="Arial Narrow" pitchFamily="34" charset="0"/>
                <a:ea typeface="ＭＳ Ｐゴシック" pitchFamily="34" charset="-128"/>
              </a:rPr>
              <a:t> de </a:t>
            </a:r>
            <a:r>
              <a:rPr lang="en-US" altLang="en-US" dirty="0" err="1" smtClean="0">
                <a:solidFill>
                  <a:srgbClr val="C00000"/>
                </a:solidFill>
                <a:latin typeface="Arial Narrow" pitchFamily="34" charset="0"/>
                <a:ea typeface="ＭＳ Ｐゴシック" pitchFamily="34" charset="-128"/>
              </a:rPr>
              <a:t>los</a:t>
            </a:r>
            <a:r>
              <a:rPr lang="en-US" altLang="en-US" dirty="0" smtClean="0">
                <a:solidFill>
                  <a:srgbClr val="C00000"/>
                </a:solidFill>
                <a:latin typeface="Arial Narrow" pitchFamily="34" charset="0"/>
                <a:ea typeface="ＭＳ Ｐゴシック" pitchFamily="34" charset="-128"/>
              </a:rPr>
              <a:t> </a:t>
            </a:r>
            <a:r>
              <a:rPr lang="en-US" altLang="en-US" dirty="0" err="1" smtClean="0">
                <a:solidFill>
                  <a:srgbClr val="C00000"/>
                </a:solidFill>
                <a:latin typeface="Arial Narrow" pitchFamily="34" charset="0"/>
                <a:ea typeface="ＭＳ Ｐゴシック" pitchFamily="34" charset="-128"/>
              </a:rPr>
              <a:t>requisitos</a:t>
            </a:r>
            <a:endParaRPr lang="en-US" altLang="en-US" dirty="0">
              <a:solidFill>
                <a:srgbClr val="C00000"/>
              </a:solidFill>
              <a:latin typeface="Arial Narrow" pitchFamily="34" charset="0"/>
              <a:ea typeface="ＭＳ Ｐゴシック" pitchFamily="34" charset="-128"/>
            </a:endParaRPr>
          </a:p>
          <a:p>
            <a:pPr>
              <a:buFont typeface="Arial" pitchFamily="34" charset="0"/>
              <a:buChar char="•"/>
            </a:pPr>
            <a:r>
              <a:rPr lang="en-US" altLang="en-US" dirty="0" err="1" smtClean="0">
                <a:solidFill>
                  <a:srgbClr val="C00000"/>
                </a:solidFill>
                <a:latin typeface="Arial Narrow" pitchFamily="34" charset="0"/>
                <a:ea typeface="ＭＳ Ｐゴシック" pitchFamily="34" charset="-128"/>
              </a:rPr>
              <a:t>Relativamente</a:t>
            </a:r>
            <a:r>
              <a:rPr lang="en-US" altLang="en-US" dirty="0" smtClean="0">
                <a:solidFill>
                  <a:srgbClr val="C00000"/>
                </a:solidFill>
                <a:latin typeface="Arial Narrow" pitchFamily="34" charset="0"/>
                <a:ea typeface="ＭＳ Ｐゴシック" pitchFamily="34" charset="-128"/>
              </a:rPr>
              <a:t> </a:t>
            </a:r>
            <a:r>
              <a:rPr lang="en-US" altLang="en-US" dirty="0" err="1" smtClean="0">
                <a:solidFill>
                  <a:srgbClr val="C00000"/>
                </a:solidFill>
                <a:latin typeface="Arial Narrow" pitchFamily="34" charset="0"/>
                <a:ea typeface="ＭＳ Ｐゴシック" pitchFamily="34" charset="-128"/>
              </a:rPr>
              <a:t>conservador</a:t>
            </a:r>
            <a:endParaRPr lang="fr-FR" altLang="en-US" dirty="0">
              <a:solidFill>
                <a:srgbClr val="C00000"/>
              </a:solidFill>
              <a:latin typeface="Arial Narrow" pitchFamily="34" charset="0"/>
              <a:ea typeface="ＭＳ Ｐゴシック" pitchFamily="34" charset="-128"/>
            </a:endParaRPr>
          </a:p>
        </p:txBody>
      </p:sp>
      <p:sp>
        <p:nvSpPr>
          <p:cNvPr id="34827" name="TextBox 19"/>
          <p:cNvSpPr txBox="1">
            <a:spLocks noChangeArrowheads="1"/>
          </p:cNvSpPr>
          <p:nvPr/>
        </p:nvSpPr>
        <p:spPr bwMode="auto">
          <a:xfrm>
            <a:off x="5486400" y="2804735"/>
            <a:ext cx="364807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8600" indent="-228600" defTabSz="4572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4572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4572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4572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4572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fr-CH" altLang="en-US" dirty="0" err="1" smtClean="0">
                <a:solidFill>
                  <a:srgbClr val="FF0000"/>
                </a:solidFill>
                <a:latin typeface="Arial Narrow" pitchFamily="34" charset="0"/>
                <a:ea typeface="ＭＳ Ｐゴシック" pitchFamily="34" charset="-128"/>
              </a:rPr>
              <a:t>Disposiciones</a:t>
            </a:r>
            <a:r>
              <a:rPr lang="fr-CH" altLang="en-US" dirty="0" smtClean="0">
                <a:solidFill>
                  <a:srgbClr val="FF0000"/>
                </a:solidFill>
                <a:latin typeface="Arial Narrow" pitchFamily="34" charset="0"/>
                <a:ea typeface="ＭＳ Ｐゴシック" pitchFamily="34" charset="-128"/>
              </a:rPr>
              <a:t> </a:t>
            </a:r>
            <a:r>
              <a:rPr lang="fr-CH" altLang="en-US" dirty="0" err="1" smtClean="0">
                <a:solidFill>
                  <a:srgbClr val="FF0000"/>
                </a:solidFill>
                <a:latin typeface="Arial Narrow" pitchFamily="34" charset="0"/>
                <a:ea typeface="ＭＳ Ｐゴシック" pitchFamily="34" charset="-128"/>
              </a:rPr>
              <a:t>más</a:t>
            </a:r>
            <a:r>
              <a:rPr lang="fr-CH" altLang="en-US" dirty="0" smtClean="0">
                <a:solidFill>
                  <a:srgbClr val="FF0000"/>
                </a:solidFill>
                <a:latin typeface="Arial Narrow" pitchFamily="34" charset="0"/>
                <a:ea typeface="ＭＳ Ｐゴシック" pitchFamily="34" charset="-128"/>
              </a:rPr>
              <a:t> </a:t>
            </a:r>
            <a:r>
              <a:rPr lang="fr-CH" altLang="en-US" dirty="0" err="1" smtClean="0">
                <a:solidFill>
                  <a:srgbClr val="FF0000"/>
                </a:solidFill>
                <a:latin typeface="Arial Narrow" pitchFamily="34" charset="0"/>
                <a:ea typeface="ＭＳ Ｐゴシック" pitchFamily="34" charset="-128"/>
              </a:rPr>
              <a:t>detalladas</a:t>
            </a:r>
            <a:endParaRPr lang="en-US" altLang="en-US" dirty="0">
              <a:solidFill>
                <a:srgbClr val="FF0000"/>
              </a:solidFill>
              <a:latin typeface="Arial Narrow" pitchFamily="34" charset="0"/>
              <a:ea typeface="ＭＳ Ｐゴシック" pitchFamily="34" charset="-128"/>
            </a:endParaRPr>
          </a:p>
          <a:p>
            <a:pPr>
              <a:buFont typeface="Arial" pitchFamily="34" charset="0"/>
              <a:buChar char="•"/>
            </a:pPr>
            <a:r>
              <a:rPr lang="en-US" altLang="en-US" dirty="0" err="1" smtClean="0">
                <a:solidFill>
                  <a:srgbClr val="FF0000"/>
                </a:solidFill>
                <a:latin typeface="Arial Narrow" pitchFamily="34" charset="0"/>
                <a:ea typeface="ＭＳ Ｐゴシック" pitchFamily="34" charset="-128"/>
              </a:rPr>
              <a:t>Principalmente</a:t>
            </a:r>
            <a:r>
              <a:rPr lang="en-US" altLang="en-US" dirty="0" smtClean="0">
                <a:solidFill>
                  <a:srgbClr val="FF0000"/>
                </a:solidFill>
                <a:latin typeface="Arial Narrow" pitchFamily="34" charset="0"/>
                <a:ea typeface="ＭＳ Ｐゴシック" pitchFamily="34" charset="-128"/>
              </a:rPr>
              <a:t> </a:t>
            </a:r>
            <a:r>
              <a:rPr lang="en-US" altLang="en-US" dirty="0" err="1" smtClean="0">
                <a:solidFill>
                  <a:srgbClr val="FF0000"/>
                </a:solidFill>
                <a:latin typeface="Arial Narrow" pitchFamily="34" charset="0"/>
                <a:ea typeface="ＭＳ Ｐゴシック" pitchFamily="34" charset="-128"/>
              </a:rPr>
              <a:t>tecnológico</a:t>
            </a:r>
            <a:endParaRPr lang="en-US" altLang="en-US" dirty="0">
              <a:solidFill>
                <a:srgbClr val="FF0000"/>
              </a:solidFill>
              <a:latin typeface="Arial Narrow" pitchFamily="34" charset="0"/>
              <a:ea typeface="ＭＳ Ｐゴシック" pitchFamily="34" charset="-128"/>
            </a:endParaRPr>
          </a:p>
          <a:p>
            <a:pPr>
              <a:buFont typeface="Arial" pitchFamily="34" charset="0"/>
              <a:buChar char="•"/>
            </a:pPr>
            <a:r>
              <a:rPr lang="en-US" altLang="en-US" dirty="0" err="1" smtClean="0">
                <a:solidFill>
                  <a:srgbClr val="FF0000"/>
                </a:solidFill>
                <a:latin typeface="Arial Narrow" pitchFamily="34" charset="0"/>
                <a:ea typeface="ＭＳ Ｐゴシック" pitchFamily="34" charset="-128"/>
              </a:rPr>
              <a:t>Relativamente</a:t>
            </a:r>
            <a:r>
              <a:rPr lang="en-US" altLang="en-US" dirty="0" smtClean="0">
                <a:solidFill>
                  <a:srgbClr val="FF0000"/>
                </a:solidFill>
                <a:latin typeface="Arial Narrow" pitchFamily="34" charset="0"/>
                <a:ea typeface="ＭＳ Ｐゴシック" pitchFamily="34" charset="-128"/>
              </a:rPr>
              <a:t> </a:t>
            </a:r>
            <a:r>
              <a:rPr lang="en-US" altLang="en-US" dirty="0" err="1" smtClean="0">
                <a:solidFill>
                  <a:srgbClr val="FF0000"/>
                </a:solidFill>
                <a:latin typeface="Arial Narrow" pitchFamily="34" charset="0"/>
                <a:ea typeface="ＭＳ Ｐゴシック" pitchFamily="34" charset="-128"/>
              </a:rPr>
              <a:t>dinámico</a:t>
            </a:r>
            <a:endParaRPr lang="fr-FR" altLang="en-US" dirty="0">
              <a:solidFill>
                <a:srgbClr val="FF0000"/>
              </a:solidFill>
              <a:latin typeface="Arial Narrow" pitchFamily="34" charset="0"/>
              <a:ea typeface="ＭＳ Ｐゴシック" pitchFamily="34" charset="-128"/>
            </a:endParaRPr>
          </a:p>
        </p:txBody>
      </p:sp>
      <p:sp>
        <p:nvSpPr>
          <p:cNvPr id="34828" name="TextBox 20"/>
          <p:cNvSpPr txBox="1">
            <a:spLocks noChangeArrowheads="1"/>
          </p:cNvSpPr>
          <p:nvPr/>
        </p:nvSpPr>
        <p:spPr bwMode="auto">
          <a:xfrm>
            <a:off x="6156176" y="4293096"/>
            <a:ext cx="3141365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28600" indent="-228600" defTabSz="4572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4572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4572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4572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4572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fr-CH" altLang="en-US" sz="2000" dirty="0" err="1" smtClean="0">
                <a:solidFill>
                  <a:srgbClr val="006600"/>
                </a:solidFill>
                <a:latin typeface="Arial Narrow" pitchFamily="34" charset="0"/>
                <a:ea typeface="ＭＳ Ｐゴシック" pitchFamily="34" charset="-128"/>
              </a:rPr>
              <a:t>Mejores</a:t>
            </a:r>
            <a:r>
              <a:rPr lang="fr-CH" altLang="en-US" sz="2000" dirty="0" smtClean="0">
                <a:solidFill>
                  <a:srgbClr val="006600"/>
                </a:solidFill>
                <a:latin typeface="Arial Narrow" pitchFamily="34" charset="0"/>
                <a:ea typeface="ＭＳ Ｐゴシック" pitchFamily="34" charset="-128"/>
              </a:rPr>
              <a:t> </a:t>
            </a:r>
            <a:r>
              <a:rPr lang="fr-CH" altLang="en-US" sz="2000" dirty="0" err="1" smtClean="0">
                <a:solidFill>
                  <a:srgbClr val="006600"/>
                </a:solidFill>
                <a:latin typeface="Arial Narrow" pitchFamily="34" charset="0"/>
                <a:ea typeface="ＭＳ Ｐゴシック" pitchFamily="34" charset="-128"/>
              </a:rPr>
              <a:t>procedimientos</a:t>
            </a:r>
            <a:r>
              <a:rPr lang="fr-CH" altLang="en-US" sz="2000" dirty="0" smtClean="0">
                <a:solidFill>
                  <a:srgbClr val="006600"/>
                </a:solidFill>
                <a:latin typeface="Arial Narrow" pitchFamily="34" charset="0"/>
                <a:ea typeface="ＭＳ Ｐゴシック" pitchFamily="34" charset="-128"/>
              </a:rPr>
              <a:t> y </a:t>
            </a:r>
            <a:r>
              <a:rPr lang="fr-CH" altLang="en-US" sz="2000" dirty="0" err="1" smtClean="0">
                <a:solidFill>
                  <a:srgbClr val="006600"/>
                </a:solidFill>
                <a:latin typeface="Arial Narrow" pitchFamily="34" charset="0"/>
                <a:ea typeface="ＭＳ Ｐゴシック" pitchFamily="34" charset="-128"/>
              </a:rPr>
              <a:t>prácticas</a:t>
            </a:r>
            <a:r>
              <a:rPr lang="fr-CH" altLang="en-US" sz="2000" dirty="0" smtClean="0">
                <a:solidFill>
                  <a:srgbClr val="006600"/>
                </a:solidFill>
                <a:latin typeface="Arial Narrow" pitchFamily="34" charset="0"/>
                <a:ea typeface="ＭＳ Ｐゴシック" pitchFamily="34" charset="-128"/>
              </a:rPr>
              <a:t>, </a:t>
            </a:r>
            <a:r>
              <a:rPr lang="fr-CH" altLang="en-US" sz="2000" dirty="0" err="1" smtClean="0">
                <a:solidFill>
                  <a:srgbClr val="006600"/>
                </a:solidFill>
                <a:latin typeface="Arial Narrow" pitchFamily="34" charset="0"/>
                <a:ea typeface="ＭＳ Ｐゴシック" pitchFamily="34" charset="-128"/>
              </a:rPr>
              <a:t>guía</a:t>
            </a:r>
            <a:r>
              <a:rPr lang="fr-CH" altLang="en-US" sz="2000" dirty="0" smtClean="0">
                <a:solidFill>
                  <a:srgbClr val="006600"/>
                </a:solidFill>
                <a:latin typeface="Arial Narrow" pitchFamily="34" charset="0"/>
                <a:ea typeface="ＭＳ Ｐゴシック" pitchFamily="34" charset="-128"/>
              </a:rPr>
              <a:t> de </a:t>
            </a:r>
            <a:r>
              <a:rPr lang="fr-CH" altLang="en-US" sz="2000" dirty="0" err="1" smtClean="0">
                <a:solidFill>
                  <a:srgbClr val="006600"/>
                </a:solidFill>
                <a:latin typeface="Arial Narrow" pitchFamily="34" charset="0"/>
                <a:ea typeface="ＭＳ Ｐゴシック" pitchFamily="34" charset="-128"/>
              </a:rPr>
              <a:t>implementación</a:t>
            </a:r>
            <a:r>
              <a:rPr lang="fr-CH" altLang="en-US" sz="2000" dirty="0" smtClean="0">
                <a:solidFill>
                  <a:srgbClr val="006600"/>
                </a:solidFill>
                <a:latin typeface="Arial Narrow" pitchFamily="34" charset="0"/>
                <a:ea typeface="ＭＳ Ｐゴシック" pitchFamily="34" charset="-128"/>
              </a:rPr>
              <a:t>, </a:t>
            </a:r>
            <a:r>
              <a:rPr lang="fr-CH" altLang="en-US" sz="2000" dirty="0" err="1" smtClean="0">
                <a:solidFill>
                  <a:srgbClr val="006600"/>
                </a:solidFill>
                <a:latin typeface="Arial Narrow" pitchFamily="34" charset="0"/>
                <a:ea typeface="ＭＳ Ｐゴシック" pitchFamily="34" charset="-128"/>
              </a:rPr>
              <a:t>explicaciones</a:t>
            </a:r>
            <a:r>
              <a:rPr lang="fr-CH" altLang="en-US" sz="2000" dirty="0" smtClean="0">
                <a:solidFill>
                  <a:srgbClr val="006600"/>
                </a:solidFill>
                <a:latin typeface="Arial Narrow" pitchFamily="34" charset="0"/>
                <a:ea typeface="ＭＳ Ｐゴシック" pitchFamily="34" charset="-128"/>
              </a:rPr>
              <a:t>, </a:t>
            </a:r>
            <a:r>
              <a:rPr lang="fr-CH" altLang="en-US" sz="2000" dirty="0" err="1" smtClean="0">
                <a:solidFill>
                  <a:srgbClr val="006600"/>
                </a:solidFill>
                <a:latin typeface="Arial Narrow" pitchFamily="34" charset="0"/>
                <a:ea typeface="ＭＳ Ｐゴシック" pitchFamily="34" charset="-128"/>
              </a:rPr>
              <a:t>ejemplos</a:t>
            </a:r>
            <a:r>
              <a:rPr lang="fr-CH" altLang="en-US" sz="2000" dirty="0" smtClean="0">
                <a:solidFill>
                  <a:srgbClr val="006600"/>
                </a:solidFill>
                <a:latin typeface="Arial Narrow" pitchFamily="34" charset="0"/>
                <a:ea typeface="ＭＳ Ｐゴシック" pitchFamily="34" charset="-128"/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fr-CH" altLang="en-US" sz="2000" dirty="0" err="1" smtClean="0">
                <a:solidFill>
                  <a:srgbClr val="006600"/>
                </a:solidFill>
                <a:latin typeface="Arial Narrow" pitchFamily="34" charset="0"/>
                <a:ea typeface="ＭＳ Ｐゴシック" pitchFamily="34" charset="-128"/>
              </a:rPr>
              <a:t>Cómo</a:t>
            </a:r>
            <a:r>
              <a:rPr lang="fr-CH" altLang="en-US" sz="2000" dirty="0" smtClean="0">
                <a:solidFill>
                  <a:srgbClr val="006600"/>
                </a:solidFill>
                <a:latin typeface="Arial Narrow" pitchFamily="34" charset="0"/>
                <a:ea typeface="ＭＳ Ｐゴシック" pitchFamily="34" charset="-128"/>
              </a:rPr>
              <a:t> </a:t>
            </a:r>
            <a:r>
              <a:rPr lang="fr-CH" altLang="en-US" sz="2000" dirty="0" err="1" smtClean="0">
                <a:solidFill>
                  <a:srgbClr val="006600"/>
                </a:solidFill>
                <a:latin typeface="Arial Narrow" pitchFamily="34" charset="0"/>
                <a:ea typeface="ＭＳ Ｐゴシック" pitchFamily="34" charset="-128"/>
              </a:rPr>
              <a:t>implementar</a:t>
            </a:r>
            <a:r>
              <a:rPr lang="fr-CH" altLang="en-US" sz="2000" dirty="0" smtClean="0">
                <a:solidFill>
                  <a:srgbClr val="006600"/>
                </a:solidFill>
                <a:latin typeface="Arial Narrow" pitchFamily="34" charset="0"/>
                <a:ea typeface="ＭＳ Ｐゴシック" pitchFamily="34" charset="-128"/>
              </a:rPr>
              <a:t> y </a:t>
            </a:r>
            <a:r>
              <a:rPr lang="fr-CH" altLang="en-US" sz="2000" dirty="0" err="1" smtClean="0">
                <a:solidFill>
                  <a:srgbClr val="006600"/>
                </a:solidFill>
                <a:latin typeface="Arial Narrow" pitchFamily="34" charset="0"/>
                <a:ea typeface="ＭＳ Ｐゴシック" pitchFamily="34" charset="-128"/>
              </a:rPr>
              <a:t>operar</a:t>
            </a:r>
            <a:r>
              <a:rPr lang="fr-CH" altLang="en-US" sz="2000" dirty="0" smtClean="0">
                <a:solidFill>
                  <a:srgbClr val="006600"/>
                </a:solidFill>
                <a:latin typeface="Arial Narrow" pitchFamily="34" charset="0"/>
                <a:ea typeface="ＭＳ Ｐゴシック" pitchFamily="34" charset="-128"/>
              </a:rPr>
              <a:t> </a:t>
            </a:r>
            <a:r>
              <a:rPr lang="fr-CH" altLang="en-US" sz="2000" dirty="0" err="1" smtClean="0">
                <a:solidFill>
                  <a:srgbClr val="006600"/>
                </a:solidFill>
                <a:latin typeface="Arial Narrow" pitchFamily="34" charset="0"/>
                <a:ea typeface="ＭＳ Ｐゴシック" pitchFamily="34" charset="-128"/>
              </a:rPr>
              <a:t>sistemas</a:t>
            </a:r>
            <a:r>
              <a:rPr lang="fr-CH" altLang="en-US" sz="2000" dirty="0" smtClean="0">
                <a:solidFill>
                  <a:srgbClr val="006600"/>
                </a:solidFill>
                <a:latin typeface="Arial Narrow" pitchFamily="34" charset="0"/>
                <a:ea typeface="ＭＳ Ｐゴシック" pitchFamily="34" charset="-128"/>
              </a:rPr>
              <a:t> de </a:t>
            </a:r>
            <a:r>
              <a:rPr lang="fr-CH" altLang="en-US" sz="2000" dirty="0" err="1" smtClean="0">
                <a:solidFill>
                  <a:srgbClr val="006600"/>
                </a:solidFill>
                <a:latin typeface="Arial Narrow" pitchFamily="34" charset="0"/>
                <a:ea typeface="ＭＳ Ｐゴシック" pitchFamily="34" charset="-128"/>
              </a:rPr>
              <a:t>observación</a:t>
            </a:r>
            <a:endParaRPr lang="en-US" altLang="en-US" sz="2000" dirty="0">
              <a:solidFill>
                <a:srgbClr val="006600"/>
              </a:solidFill>
              <a:latin typeface="Arial Narrow" pitchFamily="34" charset="0"/>
              <a:ea typeface="ＭＳ Ｐゴシック" pitchFamily="34" charset="-128"/>
            </a:endParaRPr>
          </a:p>
        </p:txBody>
      </p:sp>
      <p:sp>
        <p:nvSpPr>
          <p:cNvPr id="34829" name="Text Box 13"/>
          <p:cNvSpPr txBox="1">
            <a:spLocks noChangeArrowheads="1"/>
          </p:cNvSpPr>
          <p:nvPr/>
        </p:nvSpPr>
        <p:spPr bwMode="auto">
          <a:xfrm>
            <a:off x="816070" y="1700808"/>
            <a:ext cx="1811714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4572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4572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4572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4572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en-US" altLang="en-US" i="1" dirty="0">
                <a:solidFill>
                  <a:srgbClr val="CC0000"/>
                </a:solidFill>
                <a:latin typeface="Arial Narrow" pitchFamily="34" charset="0"/>
                <a:ea typeface="ＭＳ Ｐゴシック" pitchFamily="34" charset="-128"/>
              </a:rPr>
              <a:t>“Shall”</a:t>
            </a:r>
          </a:p>
          <a:p>
            <a:r>
              <a:rPr lang="en-US" altLang="en-US" i="1" dirty="0">
                <a:solidFill>
                  <a:srgbClr val="CC0000"/>
                </a:solidFill>
                <a:latin typeface="Arial Narrow" pitchFamily="34" charset="0"/>
                <a:ea typeface="ＭＳ Ｐゴシック" pitchFamily="34" charset="-128"/>
              </a:rPr>
              <a:t>and “Should”</a:t>
            </a:r>
          </a:p>
          <a:p>
            <a:r>
              <a:rPr lang="en-US" altLang="en-US" i="1" dirty="0">
                <a:solidFill>
                  <a:srgbClr val="CC0000"/>
                </a:solidFill>
                <a:latin typeface="Arial Narrow" pitchFamily="34" charset="0"/>
                <a:ea typeface="ＭＳ Ｐゴシック" pitchFamily="34" charset="-128"/>
              </a:rPr>
              <a:t>have specific</a:t>
            </a:r>
          </a:p>
          <a:p>
            <a:r>
              <a:rPr lang="en-US" altLang="en-US" i="1" dirty="0">
                <a:solidFill>
                  <a:srgbClr val="CC0000"/>
                </a:solidFill>
                <a:latin typeface="Arial Narrow" pitchFamily="34" charset="0"/>
                <a:ea typeface="ＭＳ Ｐゴシック" pitchFamily="34" charset="-128"/>
              </a:rPr>
              <a:t>meaning</a:t>
            </a:r>
          </a:p>
        </p:txBody>
      </p:sp>
      <p:sp>
        <p:nvSpPr>
          <p:cNvPr id="34830" name="Text Box 14"/>
          <p:cNvSpPr txBox="1">
            <a:spLocks noChangeArrowheads="1"/>
          </p:cNvSpPr>
          <p:nvPr/>
        </p:nvSpPr>
        <p:spPr bwMode="auto">
          <a:xfrm>
            <a:off x="539552" y="4581128"/>
            <a:ext cx="1008112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572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4572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4572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4572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4572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en-US" altLang="en-US" sz="1600" i="1" dirty="0" smtClean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“</a:t>
            </a:r>
            <a:r>
              <a:rPr lang="en-US" altLang="en-US" sz="1600" i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Should”</a:t>
            </a:r>
          </a:p>
          <a:p>
            <a:r>
              <a:rPr lang="en-US" altLang="en-US" sz="1600" i="1" dirty="0" smtClean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has </a:t>
            </a:r>
            <a:r>
              <a:rPr lang="en-US" altLang="en-US" sz="1600" i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ordinary</a:t>
            </a:r>
          </a:p>
          <a:p>
            <a:r>
              <a:rPr lang="en-US" altLang="en-US" sz="1600" i="1" dirty="0">
                <a:solidFill>
                  <a:srgbClr val="000000"/>
                </a:solidFill>
                <a:latin typeface="Arial Narrow" pitchFamily="34" charset="0"/>
                <a:ea typeface="ＭＳ Ｐゴシック" pitchFamily="34" charset="-128"/>
              </a:rPr>
              <a:t>meaning</a:t>
            </a:r>
          </a:p>
        </p:txBody>
      </p:sp>
      <p:sp>
        <p:nvSpPr>
          <p:cNvPr id="163854" name="Rectangle 15"/>
          <p:cNvSpPr>
            <a:spLocks noChangeArrowheads="1"/>
          </p:cNvSpPr>
          <p:nvPr/>
        </p:nvSpPr>
        <p:spPr bwMode="auto">
          <a:xfrm>
            <a:off x="250825" y="116632"/>
            <a:ext cx="8713788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/>
            <a:r>
              <a:rPr lang="en-US" altLang="en-US" sz="3000" b="1" dirty="0" err="1" smtClean="0">
                <a:solidFill>
                  <a:srgbClr val="000099"/>
                </a:solidFill>
                <a:latin typeface="Arial" pitchFamily="34" charset="0"/>
              </a:rPr>
              <a:t>Regulaciones</a:t>
            </a:r>
            <a:r>
              <a:rPr lang="en-US" altLang="en-US" sz="3000" b="1" dirty="0" smtClean="0">
                <a:solidFill>
                  <a:srgbClr val="000099"/>
                </a:solidFill>
                <a:latin typeface="Arial" pitchFamily="34" charset="0"/>
              </a:rPr>
              <a:t> </a:t>
            </a:r>
            <a:r>
              <a:rPr lang="en-US" altLang="en-US" sz="3000" b="1" dirty="0" err="1" smtClean="0">
                <a:solidFill>
                  <a:srgbClr val="000099"/>
                </a:solidFill>
                <a:latin typeface="Arial" pitchFamily="34" charset="0"/>
              </a:rPr>
              <a:t>técnicas</a:t>
            </a:r>
            <a:r>
              <a:rPr lang="en-US" altLang="en-US" sz="3000" b="1" dirty="0" smtClean="0">
                <a:solidFill>
                  <a:srgbClr val="000099"/>
                </a:solidFill>
                <a:latin typeface="Arial" pitchFamily="34" charset="0"/>
              </a:rPr>
              <a:t> OMM (WMO-No</a:t>
            </a:r>
            <a:r>
              <a:rPr lang="en-US" altLang="en-US" sz="3000" b="1" dirty="0">
                <a:solidFill>
                  <a:srgbClr val="000099"/>
                </a:solidFill>
                <a:latin typeface="Arial" pitchFamily="34" charset="0"/>
              </a:rPr>
              <a:t>. 49) </a:t>
            </a:r>
          </a:p>
        </p:txBody>
      </p:sp>
    </p:spTree>
    <p:extLst>
      <p:ext uri="{BB962C8B-B14F-4D97-AF65-F5344CB8AC3E}">
        <p14:creationId xmlns:p14="http://schemas.microsoft.com/office/powerpoint/2010/main" val="4061703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6" grpId="0"/>
      <p:bldP spid="34827" grpId="0"/>
      <p:bldP spid="348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 idx="4294967295"/>
          </p:nvPr>
        </p:nvSpPr>
        <p:spPr>
          <a:xfrm>
            <a:off x="0" y="260474"/>
            <a:ext cx="9144000" cy="720254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en-US" sz="3600" dirty="0" err="1" smtClean="0">
                <a:solidFill>
                  <a:srgbClr val="000099"/>
                </a:solidFill>
                <a:latin typeface="Arial" pitchFamily="34" charset="0"/>
              </a:rPr>
              <a:t>Regulaciones</a:t>
            </a:r>
            <a:r>
              <a:rPr lang="en-US" altLang="en-US" sz="3600" dirty="0" smtClean="0">
                <a:solidFill>
                  <a:srgbClr val="000099"/>
                </a:solidFill>
                <a:latin typeface="Arial" pitchFamily="34" charset="0"/>
              </a:rPr>
              <a:t> </a:t>
            </a:r>
            <a:r>
              <a:rPr lang="en-US" altLang="en-US" sz="3600" dirty="0" err="1" smtClean="0">
                <a:solidFill>
                  <a:srgbClr val="000099"/>
                </a:solidFill>
                <a:latin typeface="Arial" pitchFamily="34" charset="0"/>
              </a:rPr>
              <a:t>técnicas</a:t>
            </a:r>
            <a:r>
              <a:rPr lang="en-US" altLang="en-US" sz="3600" dirty="0" smtClean="0">
                <a:solidFill>
                  <a:srgbClr val="000099"/>
                </a:solidFill>
                <a:latin typeface="Arial" pitchFamily="34" charset="0"/>
              </a:rPr>
              <a:t> de WIGOS </a:t>
            </a:r>
            <a:endParaRPr lang="en-AU" altLang="en-US" sz="3600" dirty="0" smtClean="0">
              <a:solidFill>
                <a:srgbClr val="000099"/>
              </a:solidFill>
              <a:latin typeface="Arial" pitchFamily="34" charset="0"/>
            </a:endParaRPr>
          </a:p>
        </p:txBody>
      </p:sp>
      <p:sp>
        <p:nvSpPr>
          <p:cNvPr id="23555" name="Rectangle 3"/>
          <p:cNvSpPr>
            <a:spLocks noGrp="1"/>
          </p:cNvSpPr>
          <p:nvPr>
            <p:ph type="body" idx="4294967295"/>
          </p:nvPr>
        </p:nvSpPr>
        <p:spPr>
          <a:xfrm>
            <a:off x="107504" y="1268760"/>
            <a:ext cx="8928992" cy="144016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fr-FR" altLang="en-US" sz="2800" b="1" dirty="0" smtClean="0">
                <a:latin typeface="Arial" pitchFamily="34" charset="0"/>
              </a:rPr>
              <a:t>«</a:t>
            </a:r>
            <a:r>
              <a:rPr lang="en-US" altLang="en-US" sz="2800" b="1" dirty="0" smtClean="0">
                <a:latin typeface="Arial" pitchFamily="34" charset="0"/>
              </a:rPr>
              <a:t>Shall</a:t>
            </a:r>
            <a:r>
              <a:rPr lang="fr-FR" altLang="en-US" sz="2800" b="1" dirty="0" smtClean="0">
                <a:latin typeface="Arial" pitchFamily="34" charset="0"/>
              </a:rPr>
              <a:t>» (</a:t>
            </a:r>
            <a:r>
              <a:rPr lang="fr-FR" altLang="en-US" sz="2800" b="1" dirty="0" err="1" smtClean="0">
                <a:latin typeface="Arial" pitchFamily="34" charset="0"/>
              </a:rPr>
              <a:t>Procedimientos</a:t>
            </a:r>
            <a:r>
              <a:rPr lang="fr-FR" altLang="en-US" sz="2800" b="1" dirty="0" smtClean="0">
                <a:latin typeface="Arial" pitchFamily="34" charset="0"/>
              </a:rPr>
              <a:t> y </a:t>
            </a:r>
            <a:r>
              <a:rPr lang="fr-FR" altLang="en-US" sz="2800" b="1" dirty="0" err="1" smtClean="0">
                <a:latin typeface="Arial" pitchFamily="34" charset="0"/>
              </a:rPr>
              <a:t>prácticas</a:t>
            </a:r>
            <a:r>
              <a:rPr lang="fr-FR" altLang="en-US" sz="2800" b="1" dirty="0" smtClean="0">
                <a:latin typeface="Arial" pitchFamily="34" charset="0"/>
              </a:rPr>
              <a:t> </a:t>
            </a:r>
            <a:r>
              <a:rPr lang="fr-FR" altLang="en-US" sz="2800" b="1" dirty="0" err="1" smtClean="0">
                <a:latin typeface="Arial" pitchFamily="34" charset="0"/>
              </a:rPr>
              <a:t>estándar</a:t>
            </a:r>
            <a:r>
              <a:rPr lang="fr-FR" altLang="en-US" sz="2800" b="1" dirty="0" smtClean="0">
                <a:latin typeface="Arial" pitchFamily="34" charset="0"/>
              </a:rPr>
              <a:t>)</a:t>
            </a:r>
          </a:p>
          <a:p>
            <a:pPr marL="0" indent="0" algn="ctr">
              <a:buNone/>
            </a:pPr>
            <a:r>
              <a:rPr lang="fr-FR" altLang="en-US" sz="2800" dirty="0" smtClean="0">
                <a:latin typeface="Arial" pitchFamily="34" charset="0"/>
              </a:rPr>
              <a:t>«</a:t>
            </a:r>
            <a:r>
              <a:rPr lang="en-US" altLang="en-US" sz="2800" dirty="0" smtClean="0">
                <a:latin typeface="Arial" pitchFamily="34" charset="0"/>
              </a:rPr>
              <a:t>Should</a:t>
            </a:r>
            <a:r>
              <a:rPr lang="fr-FR" altLang="en-US" sz="2800" dirty="0" smtClean="0">
                <a:latin typeface="Arial" pitchFamily="34" charset="0"/>
              </a:rPr>
              <a:t>» (</a:t>
            </a:r>
            <a:r>
              <a:rPr lang="en-US" altLang="en-US" sz="2800" dirty="0" err="1" smtClean="0">
                <a:latin typeface="Arial" pitchFamily="34" charset="0"/>
              </a:rPr>
              <a:t>Procedimientos</a:t>
            </a:r>
            <a:r>
              <a:rPr lang="en-US" altLang="en-US" sz="2800" dirty="0" smtClean="0">
                <a:latin typeface="Arial" pitchFamily="34" charset="0"/>
              </a:rPr>
              <a:t> y </a:t>
            </a:r>
            <a:r>
              <a:rPr lang="en-US" altLang="en-US" sz="2800" dirty="0" err="1" smtClean="0">
                <a:latin typeface="Arial" pitchFamily="34" charset="0"/>
              </a:rPr>
              <a:t>prácticas</a:t>
            </a:r>
            <a:r>
              <a:rPr lang="en-US" altLang="en-US" sz="2800" dirty="0" smtClean="0">
                <a:latin typeface="Arial" pitchFamily="34" charset="0"/>
              </a:rPr>
              <a:t> </a:t>
            </a:r>
            <a:r>
              <a:rPr lang="en-US" altLang="en-US" sz="2800" dirty="0" err="1" smtClean="0">
                <a:latin typeface="Arial" pitchFamily="34" charset="0"/>
              </a:rPr>
              <a:t>recomendadas</a:t>
            </a:r>
            <a:r>
              <a:rPr lang="fr-FR" altLang="en-US" sz="2800" dirty="0" smtClean="0">
                <a:latin typeface="Arial" pitchFamily="34" charset="0"/>
              </a:rPr>
              <a:t>)</a:t>
            </a:r>
          </a:p>
        </p:txBody>
      </p:sp>
      <p:pic>
        <p:nvPicPr>
          <p:cNvPr id="1026" name="Picture 2" descr="\\INTERNAL.WMO.INT\UserData\Redirected\izahumensky\Desktop\Screen\4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9673" y="2636912"/>
            <a:ext cx="3112327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INTERNAL.WMO.INT\UserData\Redirected\izahumensky\Desktop\Screen\116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636912"/>
            <a:ext cx="3017074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99608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7544" y="188640"/>
            <a:ext cx="8229600" cy="936104"/>
          </a:xfrm>
        </p:spPr>
        <p:txBody>
          <a:bodyPr/>
          <a:lstStyle/>
          <a:p>
            <a:r>
              <a:rPr lang="en-US" altLang="en-US" sz="3200" b="1" dirty="0" smtClean="0">
                <a:solidFill>
                  <a:srgbClr val="C00000"/>
                </a:solidFill>
                <a:latin typeface="Arial" pitchFamily="34" charset="0"/>
              </a:rPr>
              <a:t>WMO-No</a:t>
            </a:r>
            <a:r>
              <a:rPr lang="en-US" altLang="en-US" sz="3200" b="1" dirty="0">
                <a:solidFill>
                  <a:srgbClr val="C00000"/>
                </a:solidFill>
                <a:latin typeface="Arial" pitchFamily="34" charset="0"/>
              </a:rPr>
              <a:t>. </a:t>
            </a:r>
            <a:r>
              <a:rPr lang="en-US" altLang="en-US" sz="3200" b="1" dirty="0" smtClean="0">
                <a:solidFill>
                  <a:srgbClr val="C00000"/>
                </a:solidFill>
                <a:latin typeface="Arial" pitchFamily="34" charset="0"/>
              </a:rPr>
              <a:t>49 - </a:t>
            </a:r>
            <a:r>
              <a:rPr lang="en-US" altLang="en-US" sz="3200" b="1" i="1" dirty="0" err="1" smtClean="0">
                <a:solidFill>
                  <a:srgbClr val="C00000"/>
                </a:solidFill>
                <a:latin typeface="Arial" pitchFamily="34" charset="0"/>
              </a:rPr>
              <a:t>Estándar</a:t>
            </a:r>
            <a:endParaRPr lang="en-US" altLang="en-US" sz="3200" b="1" i="1" dirty="0" smtClean="0">
              <a:solidFill>
                <a:srgbClr val="CC0000"/>
              </a:solidFill>
              <a:latin typeface="Arial" pitchFamily="34" charset="0"/>
            </a:endParaRPr>
          </a:p>
        </p:txBody>
      </p:sp>
      <p:sp>
        <p:nvSpPr>
          <p:cNvPr id="115715" name="Rectangle 3"/>
          <p:cNvSpPr>
            <a:spLocks noChangeArrowheads="1"/>
          </p:cNvSpPr>
          <p:nvPr/>
        </p:nvSpPr>
        <p:spPr bwMode="auto">
          <a:xfrm>
            <a:off x="323528" y="1210816"/>
            <a:ext cx="8712968" cy="5314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687388" indent="-290513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084263" indent="-227013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/>
            <a:r>
              <a:rPr lang="es-ES" sz="3200" dirty="0" smtClean="0">
                <a:solidFill>
                  <a:srgbClr val="000000"/>
                </a:solidFill>
              </a:rPr>
              <a:t>Los procedimientos y prácticas </a:t>
            </a:r>
            <a:r>
              <a:rPr lang="es-ES" sz="3200" i="1" dirty="0" smtClean="0">
                <a:solidFill>
                  <a:srgbClr val="CC0000"/>
                </a:solidFill>
              </a:rPr>
              <a:t>estándares</a:t>
            </a:r>
            <a:r>
              <a:rPr lang="es-ES" sz="3200" b="0" dirty="0" smtClean="0">
                <a:solidFill>
                  <a:srgbClr val="000000"/>
                </a:solidFill>
              </a:rPr>
              <a:t>:</a:t>
            </a:r>
          </a:p>
          <a:p>
            <a:pPr algn="l"/>
            <a:r>
              <a:rPr lang="es-ES" sz="3200" b="0" dirty="0" smtClean="0">
                <a:solidFill>
                  <a:srgbClr val="000000"/>
                </a:solidFill>
              </a:rPr>
              <a:t> 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s-ES" sz="3200" b="0" dirty="0" smtClean="0">
                <a:solidFill>
                  <a:srgbClr val="000000"/>
                </a:solidFill>
              </a:rPr>
              <a:t>Procedimientos y estándar </a:t>
            </a:r>
            <a:r>
              <a:rPr lang="es-ES" sz="3200" b="0" dirty="0" smtClean="0">
                <a:solidFill>
                  <a:srgbClr val="FF0000"/>
                </a:solidFill>
              </a:rPr>
              <a:t>necesarios</a:t>
            </a:r>
            <a:r>
              <a:rPr lang="es-ES" sz="3200" b="0" dirty="0" smtClean="0">
                <a:solidFill>
                  <a:srgbClr val="000000"/>
                </a:solidFill>
              </a:rPr>
              <a:t> que los </a:t>
            </a:r>
            <a:r>
              <a:rPr lang="es-ES" sz="3200" dirty="0" smtClean="0">
                <a:solidFill>
                  <a:srgbClr val="000000"/>
                </a:solidFill>
              </a:rPr>
              <a:t>países deben seguir e implementar.</a:t>
            </a:r>
            <a:endParaRPr lang="es-ES" sz="3200" b="0" dirty="0" smtClean="0">
              <a:solidFill>
                <a:srgbClr val="000000"/>
              </a:solidFill>
            </a:endParaRPr>
          </a:p>
          <a:p>
            <a:pPr marL="0" indent="0" algn="l"/>
            <a:endParaRPr lang="es-ES" sz="3200" b="0" dirty="0" smtClean="0">
              <a:solidFill>
                <a:srgbClr val="000000"/>
              </a:solidFill>
            </a:endParaRP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s-ES" sz="3200" b="0" dirty="0" smtClean="0">
                <a:solidFill>
                  <a:srgbClr val="000000"/>
                </a:solidFill>
              </a:rPr>
              <a:t>Uso de “</a:t>
            </a:r>
            <a:r>
              <a:rPr lang="es-ES" sz="3200" b="1" dirty="0" err="1" smtClean="0">
                <a:solidFill>
                  <a:srgbClr val="FF0000"/>
                </a:solidFill>
              </a:rPr>
              <a:t>shall</a:t>
            </a:r>
            <a:r>
              <a:rPr lang="es-ES" sz="3200" b="0" dirty="0" smtClean="0">
                <a:solidFill>
                  <a:srgbClr val="000000"/>
                </a:solidFill>
              </a:rPr>
              <a:t> en in Inglés”</a:t>
            </a:r>
          </a:p>
        </p:txBody>
      </p:sp>
    </p:spTree>
    <p:extLst>
      <p:ext uri="{BB962C8B-B14F-4D97-AF65-F5344CB8AC3E}">
        <p14:creationId xmlns:p14="http://schemas.microsoft.com/office/powerpoint/2010/main" val="4117588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6200" y="188913"/>
            <a:ext cx="8991600" cy="792162"/>
          </a:xfrm>
        </p:spPr>
        <p:txBody>
          <a:bodyPr/>
          <a:lstStyle/>
          <a:p>
            <a:r>
              <a:rPr lang="en-US" altLang="en-US" sz="3200" b="1" dirty="0">
                <a:solidFill>
                  <a:srgbClr val="C00000"/>
                </a:solidFill>
                <a:latin typeface="Arial" pitchFamily="34" charset="0"/>
              </a:rPr>
              <a:t>WMO-No. 49 </a:t>
            </a:r>
            <a:r>
              <a:rPr lang="en-US" altLang="en-US" sz="3200" b="1" dirty="0" smtClean="0">
                <a:solidFill>
                  <a:srgbClr val="C00000"/>
                </a:solidFill>
                <a:latin typeface="Arial" pitchFamily="34" charset="0"/>
              </a:rPr>
              <a:t>-</a:t>
            </a:r>
            <a:r>
              <a:rPr lang="en-US" altLang="en-US" sz="3200" b="1" dirty="0" smtClean="0">
                <a:latin typeface="Arial" pitchFamily="34" charset="0"/>
              </a:rPr>
              <a:t> </a:t>
            </a:r>
            <a:r>
              <a:rPr lang="en-US" altLang="en-US" sz="3200" b="1" i="1" dirty="0" err="1" smtClean="0">
                <a:solidFill>
                  <a:srgbClr val="0000CC"/>
                </a:solidFill>
                <a:latin typeface="Arial" pitchFamily="34" charset="0"/>
              </a:rPr>
              <a:t>Recomendaciones</a:t>
            </a:r>
            <a:endParaRPr lang="en-US" altLang="en-US" sz="3200" b="1" i="1" dirty="0" smtClean="0">
              <a:solidFill>
                <a:srgbClr val="0000CC"/>
              </a:solidFill>
              <a:latin typeface="Arial" pitchFamily="34" charset="0"/>
            </a:endParaRPr>
          </a:p>
        </p:txBody>
      </p:sp>
      <p:sp>
        <p:nvSpPr>
          <p:cNvPr id="115715" name="Rectangle 3"/>
          <p:cNvSpPr>
            <a:spLocks noChangeArrowheads="1"/>
          </p:cNvSpPr>
          <p:nvPr/>
        </p:nvSpPr>
        <p:spPr bwMode="auto">
          <a:xfrm>
            <a:off x="251520" y="1138808"/>
            <a:ext cx="8712968" cy="5314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687388" indent="-290513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084263" indent="-227013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/>
            <a:r>
              <a:rPr lang="es-ES" sz="3200" i="1" dirty="0" smtClean="0">
                <a:solidFill>
                  <a:srgbClr val="0000CC"/>
                </a:solidFill>
              </a:rPr>
              <a:t>Recomendaciones</a:t>
            </a:r>
            <a:r>
              <a:rPr lang="es-ES" sz="3200" b="0" dirty="0" smtClean="0">
                <a:solidFill>
                  <a:srgbClr val="000000"/>
                </a:solidFill>
              </a:rPr>
              <a:t> en los procedimientos y prácticas:</a:t>
            </a:r>
          </a:p>
          <a:p>
            <a:pPr algn="l"/>
            <a:r>
              <a:rPr lang="es-ES" sz="3200" b="0" dirty="0" smtClean="0">
                <a:solidFill>
                  <a:srgbClr val="000000"/>
                </a:solidFill>
              </a:rPr>
              <a:t> 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s-ES" sz="3200" b="0" dirty="0" smtClean="0">
                <a:solidFill>
                  <a:srgbClr val="000000"/>
                </a:solidFill>
              </a:rPr>
              <a:t>Prácticas y procedimientos que son </a:t>
            </a:r>
            <a:r>
              <a:rPr lang="es-ES" sz="3200" i="1" dirty="0" smtClean="0">
                <a:solidFill>
                  <a:srgbClr val="0000CC"/>
                </a:solidFill>
              </a:rPr>
              <a:t>deseables </a:t>
            </a:r>
            <a:r>
              <a:rPr lang="es-ES" sz="3200" i="1" dirty="0" smtClean="0"/>
              <a:t>en</a:t>
            </a:r>
            <a:r>
              <a:rPr lang="es-ES" sz="3200" i="1" dirty="0" smtClean="0">
                <a:solidFill>
                  <a:srgbClr val="0000CC"/>
                </a:solidFill>
              </a:rPr>
              <a:t> </a:t>
            </a:r>
            <a:r>
              <a:rPr lang="es-ES" sz="3200" dirty="0" smtClean="0">
                <a:solidFill>
                  <a:srgbClr val="000000"/>
                </a:solidFill>
              </a:rPr>
              <a:t>el seguimiento o implementación por los países; 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endParaRPr lang="es-ES" sz="3200" b="0" dirty="0" smtClean="0">
              <a:solidFill>
                <a:srgbClr val="000000"/>
              </a:solidFill>
            </a:endParaRP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s-ES" sz="3200" b="0" dirty="0" smtClean="0">
                <a:solidFill>
                  <a:srgbClr val="000000"/>
                </a:solidFill>
              </a:rPr>
              <a:t>Uso del término </a:t>
            </a:r>
            <a:r>
              <a:rPr lang="es-ES" sz="3200" b="1" dirty="0" err="1" smtClean="0">
                <a:solidFill>
                  <a:srgbClr val="FF0000"/>
                </a:solidFill>
              </a:rPr>
              <a:t>should</a:t>
            </a:r>
            <a:r>
              <a:rPr lang="es-ES" sz="3200" b="0" dirty="0" smtClean="0">
                <a:solidFill>
                  <a:srgbClr val="000000"/>
                </a:solidFill>
              </a:rPr>
              <a:t> </a:t>
            </a:r>
            <a:r>
              <a:rPr lang="es-ES" sz="3200" dirty="0" smtClean="0">
                <a:solidFill>
                  <a:srgbClr val="000000"/>
                </a:solidFill>
              </a:rPr>
              <a:t>en inglés.</a:t>
            </a:r>
            <a:endParaRPr lang="es-ES" sz="3200" b="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15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 idx="4294967295"/>
          </p:nvPr>
        </p:nvSpPr>
        <p:spPr>
          <a:xfrm>
            <a:off x="107505" y="188640"/>
            <a:ext cx="8857108" cy="720254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dirty="0" smtClean="0">
                <a:solidFill>
                  <a:srgbClr val="000099"/>
                </a:solidFill>
                <a:latin typeface="Arial" pitchFamily="34" charset="0"/>
              </a:rPr>
              <a:t>WIGOS: </a:t>
            </a:r>
            <a:r>
              <a:rPr lang="en-US" altLang="en-US" sz="3600" dirty="0" err="1" smtClean="0">
                <a:solidFill>
                  <a:srgbClr val="000099"/>
                </a:solidFill>
                <a:latin typeface="Arial" pitchFamily="34" charset="0"/>
              </a:rPr>
              <a:t>Regulaciones</a:t>
            </a:r>
            <a:r>
              <a:rPr lang="en-US" altLang="en-US" sz="3600" dirty="0" smtClean="0">
                <a:solidFill>
                  <a:srgbClr val="000099"/>
                </a:solidFill>
                <a:latin typeface="Arial" pitchFamily="34" charset="0"/>
              </a:rPr>
              <a:t> </a:t>
            </a:r>
            <a:r>
              <a:rPr lang="en-US" altLang="en-US" sz="3600" dirty="0" err="1" smtClean="0">
                <a:solidFill>
                  <a:srgbClr val="000099"/>
                </a:solidFill>
                <a:latin typeface="Arial" pitchFamily="34" charset="0"/>
              </a:rPr>
              <a:t>técnicas</a:t>
            </a:r>
            <a:endParaRPr lang="en-AU" altLang="en-US" sz="3600" dirty="0" smtClean="0">
              <a:solidFill>
                <a:srgbClr val="CC0000"/>
              </a:solidFill>
              <a:latin typeface="Arial" pitchFamily="34" charset="0"/>
            </a:endParaRPr>
          </a:p>
        </p:txBody>
      </p:sp>
      <p:sp>
        <p:nvSpPr>
          <p:cNvPr id="23555" name="Rectangle 3"/>
          <p:cNvSpPr>
            <a:spLocks noGrp="1"/>
          </p:cNvSpPr>
          <p:nvPr>
            <p:ph type="body" idx="4294967295"/>
          </p:nvPr>
        </p:nvSpPr>
        <p:spPr>
          <a:xfrm>
            <a:off x="179512" y="908720"/>
            <a:ext cx="8712967" cy="53285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" sz="2800" dirty="0" smtClean="0"/>
              <a:t>Los miembros aplicarán y administrarán sus sistemas de observación de conformidad con las disposiciones establecidas en el presente volumen, Parte I, y en el Anexo VIII (</a:t>
            </a:r>
            <a:r>
              <a:rPr lang="es-ES" sz="2800" i="1" dirty="0" smtClean="0"/>
              <a:t>Manual sobre el Sistema de Observación Global Integrado de la OMM </a:t>
            </a:r>
            <a:r>
              <a:rPr lang="es-ES" sz="2800" dirty="0" smtClean="0"/>
              <a:t>(WMO‑No.1160)).</a:t>
            </a:r>
          </a:p>
          <a:p>
            <a:pPr marL="0" indent="0">
              <a:buNone/>
            </a:pPr>
            <a:endParaRPr lang="es-ES" sz="1800" dirty="0" smtClean="0"/>
          </a:p>
          <a:p>
            <a:pPr marL="0" indent="0">
              <a:buNone/>
            </a:pPr>
            <a:r>
              <a:rPr lang="es-ES" sz="2800" dirty="0" smtClean="0"/>
              <a:t>2.4.3.4 Los miembros también realizarán el control de calidad de las observaciones (no en tiempo real) antes de enviar los datos para archivar</a:t>
            </a:r>
          </a:p>
          <a:p>
            <a:pPr marL="0" indent="0">
              <a:buNone/>
            </a:pPr>
            <a:endParaRPr lang="es-ES" sz="1800" dirty="0" smtClean="0"/>
          </a:p>
          <a:p>
            <a:pPr marL="0" indent="0">
              <a:buNone/>
            </a:pPr>
            <a:r>
              <a:rPr lang="es-ES" sz="2800" dirty="0" smtClean="0"/>
              <a:t>2.4.3.5 Los miembros desarrollarán e implementarán adecuados controles de calidad.</a:t>
            </a:r>
            <a:endParaRPr lang="es-ES" altLang="en-US" sz="2800" dirty="0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27937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/>
          </p:cNvSpPr>
          <p:nvPr>
            <p:ph type="title" idx="4294967295"/>
          </p:nvPr>
        </p:nvSpPr>
        <p:spPr>
          <a:xfrm>
            <a:off x="71883" y="188640"/>
            <a:ext cx="8964613" cy="792162"/>
          </a:xfrm>
        </p:spPr>
        <p:txBody>
          <a:bodyPr>
            <a:noAutofit/>
          </a:bodyPr>
          <a:lstStyle/>
          <a:p>
            <a:pPr eaLnBrk="1" hangingPunct="1"/>
            <a:r>
              <a:rPr lang="en-AU" altLang="en-US" sz="3200" b="1" dirty="0" smtClean="0">
                <a:solidFill>
                  <a:srgbClr val="000099"/>
                </a:solidFill>
                <a:latin typeface="Arial" pitchFamily="34" charset="0"/>
              </a:rPr>
              <a:t>WIGOS: </a:t>
            </a:r>
            <a:r>
              <a:rPr lang="en-AU" altLang="en-US" sz="3200" b="1" dirty="0" err="1" smtClean="0">
                <a:solidFill>
                  <a:srgbClr val="000099"/>
                </a:solidFill>
                <a:latin typeface="Arial" pitchFamily="34" charset="0"/>
              </a:rPr>
              <a:t>Regulaciones</a:t>
            </a:r>
            <a:r>
              <a:rPr lang="en-AU" altLang="en-US" sz="3200" b="1" dirty="0" smtClean="0">
                <a:solidFill>
                  <a:srgbClr val="000099"/>
                </a:solidFill>
                <a:latin typeface="Arial" pitchFamily="34" charset="0"/>
              </a:rPr>
              <a:t> </a:t>
            </a:r>
            <a:r>
              <a:rPr lang="en-AU" altLang="en-US" sz="3200" b="1" dirty="0" err="1" smtClean="0">
                <a:solidFill>
                  <a:srgbClr val="000099"/>
                </a:solidFill>
                <a:latin typeface="Arial" pitchFamily="34" charset="0"/>
              </a:rPr>
              <a:t>Técnicas</a:t>
            </a:r>
            <a:r>
              <a:rPr lang="en-AU" altLang="en-US" sz="3200" b="1" dirty="0" smtClean="0">
                <a:solidFill>
                  <a:srgbClr val="000099"/>
                </a:solidFill>
                <a:latin typeface="Arial" pitchFamily="34" charset="0"/>
              </a:rPr>
              <a:t/>
            </a:r>
            <a:br>
              <a:rPr lang="en-AU" altLang="en-US" sz="3200" b="1" dirty="0" smtClean="0">
                <a:solidFill>
                  <a:srgbClr val="000099"/>
                </a:solidFill>
                <a:latin typeface="Arial" pitchFamily="34" charset="0"/>
              </a:rPr>
            </a:br>
            <a:r>
              <a:rPr lang="en-AU" altLang="en-US" sz="3200" b="1" dirty="0" err="1" smtClean="0">
                <a:solidFill>
                  <a:srgbClr val="000099"/>
                </a:solidFill>
                <a:latin typeface="Arial" pitchFamily="34" charset="0"/>
              </a:rPr>
              <a:t>Alcance</a:t>
            </a:r>
            <a:r>
              <a:rPr lang="en-AU" altLang="en-US" sz="3200" b="1" dirty="0" smtClean="0">
                <a:solidFill>
                  <a:srgbClr val="000099"/>
                </a:solidFill>
                <a:latin typeface="Arial" pitchFamily="34" charset="0"/>
              </a:rPr>
              <a:t> y </a:t>
            </a:r>
            <a:r>
              <a:rPr lang="en-AU" altLang="en-US" sz="3200" b="1" dirty="0" err="1" smtClean="0">
                <a:solidFill>
                  <a:srgbClr val="000099"/>
                </a:solidFill>
                <a:latin typeface="Arial" pitchFamily="34" charset="0"/>
              </a:rPr>
              <a:t>misión</a:t>
            </a:r>
            <a:r>
              <a:rPr lang="en-AU" altLang="en-US" sz="3200" b="1" dirty="0" smtClean="0">
                <a:solidFill>
                  <a:srgbClr val="000099"/>
                </a:solidFill>
                <a:latin typeface="Arial" pitchFamily="34" charset="0"/>
              </a:rPr>
              <a:t> </a:t>
            </a:r>
          </a:p>
        </p:txBody>
      </p:sp>
      <p:sp>
        <p:nvSpPr>
          <p:cNvPr id="12291" name="Rectangle 3"/>
          <p:cNvSpPr>
            <a:spLocks noGrp="1"/>
          </p:cNvSpPr>
          <p:nvPr>
            <p:ph type="body" idx="4294967295"/>
          </p:nvPr>
        </p:nvSpPr>
        <p:spPr>
          <a:xfrm>
            <a:off x="251520" y="1340768"/>
            <a:ext cx="8712968" cy="4896544"/>
          </a:xfrm>
        </p:spPr>
        <p:txBody>
          <a:bodyPr>
            <a:normAutofit/>
          </a:bodyPr>
          <a:lstStyle/>
          <a:p>
            <a:r>
              <a:rPr lang="es-ES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Vol. I, Parte I – WIGOS: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E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Especifica la parte </a:t>
            </a:r>
            <a:r>
              <a:rPr lang="es-E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institucional</a:t>
            </a:r>
            <a:r>
              <a:rPr lang="es-E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E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requerimientos de sistemas </a:t>
            </a:r>
            <a:r>
              <a:rPr lang="es-E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(estándar) y recomendaciones de WIGOS.</a:t>
            </a:r>
          </a:p>
          <a:p>
            <a:pPr marL="457200" lvl="1" indent="0">
              <a:buNone/>
            </a:pPr>
            <a:endParaRPr lang="es-E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Manual de WIGOS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E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Especifica los </a:t>
            </a:r>
            <a:r>
              <a:rPr lang="es-E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requisitos técnicos </a:t>
            </a:r>
            <a:r>
              <a:rPr lang="es-E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(estándar) y recomendaciones de una naturaleza </a:t>
            </a:r>
            <a:r>
              <a:rPr lang="es-ES" sz="32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operacional</a:t>
            </a:r>
            <a:r>
              <a:rPr lang="es-E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de WIGOS. </a:t>
            </a:r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02510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/>
          </p:cNvSpPr>
          <p:nvPr>
            <p:ph type="title" idx="4294967295"/>
          </p:nvPr>
        </p:nvSpPr>
        <p:spPr>
          <a:xfrm>
            <a:off x="250825" y="260574"/>
            <a:ext cx="8713788" cy="792162"/>
          </a:xfrm>
        </p:spPr>
        <p:txBody>
          <a:bodyPr>
            <a:noAutofit/>
          </a:bodyPr>
          <a:lstStyle/>
          <a:p>
            <a:pPr eaLnBrk="1" hangingPunct="1"/>
            <a:r>
              <a:rPr lang="en-AU" altLang="en-US" sz="3200" b="1" dirty="0" smtClean="0">
                <a:solidFill>
                  <a:srgbClr val="000099"/>
                </a:solidFill>
                <a:latin typeface="Arial" pitchFamily="34" charset="0"/>
              </a:rPr>
              <a:t>WIGOS: </a:t>
            </a:r>
            <a:r>
              <a:rPr lang="en-AU" altLang="en-US" sz="3200" b="1" dirty="0" err="1" smtClean="0">
                <a:solidFill>
                  <a:srgbClr val="000099"/>
                </a:solidFill>
                <a:latin typeface="Arial" pitchFamily="34" charset="0"/>
              </a:rPr>
              <a:t>Regulaciones</a:t>
            </a:r>
            <a:r>
              <a:rPr lang="en-AU" altLang="en-US" sz="3200" b="1" dirty="0" smtClean="0">
                <a:solidFill>
                  <a:srgbClr val="000099"/>
                </a:solidFill>
                <a:latin typeface="Arial" pitchFamily="34" charset="0"/>
              </a:rPr>
              <a:t> </a:t>
            </a:r>
            <a:r>
              <a:rPr lang="en-AU" altLang="en-US" sz="3200" b="1" dirty="0" err="1" smtClean="0">
                <a:solidFill>
                  <a:srgbClr val="000099"/>
                </a:solidFill>
                <a:latin typeface="Arial" pitchFamily="34" charset="0"/>
              </a:rPr>
              <a:t>Técnicas</a:t>
            </a:r>
            <a:r>
              <a:rPr lang="en-AU" altLang="en-US" sz="3200" b="1" dirty="0">
                <a:solidFill>
                  <a:srgbClr val="000099"/>
                </a:solidFill>
                <a:latin typeface="Arial" pitchFamily="34" charset="0"/>
              </a:rPr>
              <a:t/>
            </a:r>
            <a:br>
              <a:rPr lang="en-AU" altLang="en-US" sz="3200" b="1" dirty="0">
                <a:solidFill>
                  <a:srgbClr val="000099"/>
                </a:solidFill>
                <a:latin typeface="Arial" pitchFamily="34" charset="0"/>
              </a:rPr>
            </a:br>
            <a:r>
              <a:rPr lang="en-AU" altLang="en-US" sz="3200" b="1" dirty="0" err="1" smtClean="0">
                <a:solidFill>
                  <a:srgbClr val="000099"/>
                </a:solidFill>
                <a:latin typeface="Arial" pitchFamily="34" charset="0"/>
              </a:rPr>
              <a:t>Alcance</a:t>
            </a:r>
            <a:r>
              <a:rPr lang="en-AU" altLang="en-US" sz="3200" b="1" dirty="0" smtClean="0">
                <a:solidFill>
                  <a:srgbClr val="000099"/>
                </a:solidFill>
                <a:latin typeface="Arial" pitchFamily="34" charset="0"/>
              </a:rPr>
              <a:t> y </a:t>
            </a:r>
            <a:r>
              <a:rPr lang="en-AU" altLang="en-US" sz="3200" b="1" dirty="0" err="1" smtClean="0">
                <a:solidFill>
                  <a:srgbClr val="000099"/>
                </a:solidFill>
                <a:latin typeface="Arial" pitchFamily="34" charset="0"/>
              </a:rPr>
              <a:t>misión</a:t>
            </a:r>
            <a:endParaRPr lang="en-AU" altLang="en-US" sz="3200" b="1" dirty="0" smtClean="0">
              <a:solidFill>
                <a:srgbClr val="000099"/>
              </a:solidFill>
              <a:latin typeface="Arial" pitchFamily="34" charset="0"/>
            </a:endParaRPr>
          </a:p>
        </p:txBody>
      </p:sp>
      <p:sp>
        <p:nvSpPr>
          <p:cNvPr id="12291" name="Rectangle 3"/>
          <p:cNvSpPr>
            <a:spLocks noGrp="1"/>
          </p:cNvSpPr>
          <p:nvPr>
            <p:ph type="body" idx="4294967295"/>
          </p:nvPr>
        </p:nvSpPr>
        <p:spPr>
          <a:xfrm>
            <a:off x="251520" y="1268760"/>
            <a:ext cx="8712968" cy="5544616"/>
          </a:xfrm>
        </p:spPr>
        <p:txBody>
          <a:bodyPr>
            <a:normAutofit/>
          </a:bodyPr>
          <a:lstStyle/>
          <a:p>
            <a:pPr lvl="0"/>
            <a:r>
              <a:rPr lang="es-E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Para: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El establecimiento de </a:t>
            </a:r>
            <a:r>
              <a:rPr lang="es-E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redes y sus estructuras de soporte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 globales, regionales y nacionales.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El establecimiento de una </a:t>
            </a:r>
            <a:r>
              <a:rPr lang="es-E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autoridad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 u órgano responsable;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ES" b="1" i="1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Requisitos sobre recursos humanos.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 (incluyendo formación, competencias, cualificaciones, etc.); 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51027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8ECED"/>
      </a:accent5>
      <a:accent6>
        <a:srgbClr val="2E2E8B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Default">
      <a:majorFont>
        <a:latin typeface="Avenir Roman"/>
        <a:ea typeface="Avenir Roman"/>
        <a:cs typeface="Avenir Roman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BBE0E3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140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BBE0E3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140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WM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8ECED"/>
      </a:accent5>
      <a:accent6>
        <a:srgbClr val="2E2E8B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972</TotalTime>
  <Words>1038</Words>
  <Application>Microsoft Office PowerPoint</Application>
  <PresentationFormat>On-screen Show (4:3)</PresentationFormat>
  <Paragraphs>187</Paragraphs>
  <Slides>17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Default</vt:lpstr>
      <vt:lpstr>1_Default</vt:lpstr>
      <vt:lpstr>WMO</vt:lpstr>
      <vt:lpstr>PowerPoint Presentation</vt:lpstr>
      <vt:lpstr>Índice</vt:lpstr>
      <vt:lpstr>PowerPoint Presentation</vt:lpstr>
      <vt:lpstr>Regulaciones técnicas de WIGOS </vt:lpstr>
      <vt:lpstr>WMO-No. 49 - Estándar</vt:lpstr>
      <vt:lpstr>WMO-No. 49 - Recomendaciones</vt:lpstr>
      <vt:lpstr>WIGOS: Regulaciones técnicas</vt:lpstr>
      <vt:lpstr>WIGOS: Regulaciones Técnicas Alcance y misión </vt:lpstr>
      <vt:lpstr>WIGOS: Regulaciones Técnicas Alcance y misión</vt:lpstr>
      <vt:lpstr>(WMO-No. 49) Volumen I – Estándares y recomendaciones </vt:lpstr>
      <vt:lpstr>WIGOS Regulaciones Técnicas</vt:lpstr>
      <vt:lpstr>Reg.Téc. Vol. I, Parte I–WIGOS y Manual WIGOS</vt:lpstr>
      <vt:lpstr>Vol. I, Parte I – WIGOS y Manual de WIGOS</vt:lpstr>
      <vt:lpstr>Guía de WIGOS </vt:lpstr>
      <vt:lpstr>Guía de WIGOS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WRM &amp; WGM</dc:title>
  <dc:creator>LFNunes</dc:creator>
  <cp:keywords>WIGOS Regulatory and guidance material</cp:keywords>
  <cp:lastModifiedBy>Luis Filipe NUNES</cp:lastModifiedBy>
  <cp:revision>82</cp:revision>
  <dcterms:modified xsi:type="dcterms:W3CDTF">2018-06-14T15:11:23Z</dcterms:modified>
</cp:coreProperties>
</file>