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71" r:id="rId5"/>
    <p:sldId id="261" r:id="rId6"/>
    <p:sldId id="276" r:id="rId7"/>
    <p:sldId id="277" r:id="rId8"/>
    <p:sldId id="272" r:id="rId9"/>
    <p:sldId id="265" r:id="rId10"/>
    <p:sldId id="273" r:id="rId11"/>
    <p:sldId id="260" r:id="rId12"/>
    <p:sldId id="278" r:id="rId13"/>
    <p:sldId id="279" r:id="rId14"/>
    <p:sldId id="275" r:id="rId15"/>
    <p:sldId id="26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D"/>
    <a:srgbClr val="B7A3AC"/>
    <a:srgbClr val="97B7B4"/>
    <a:srgbClr val="C4B79C"/>
    <a:srgbClr val="AF8F9B"/>
    <a:srgbClr val="6F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5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7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9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0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2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5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4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859E-1A1C-4F02-94D8-1C3A6CC4FB71}" type="datetimeFigureOut">
              <a:rPr lang="en-US" smtClean="0"/>
              <a:t>27/05/2019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44C0B-4155-4991-8927-DE49534D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6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024" y="99392"/>
            <a:ext cx="4427984" cy="6758608"/>
            <a:chOff x="0" y="0"/>
            <a:chExt cx="4427984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C4B7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1467380" y="2843644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Face-to-face, Classroom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16016" y="99392"/>
            <a:ext cx="4427984" cy="6758608"/>
            <a:chOff x="4752528" y="8271"/>
            <a:chExt cx="4427984" cy="6858000"/>
          </a:xfrm>
        </p:grpSpPr>
        <p:sp>
          <p:nvSpPr>
            <p:cNvPr id="5" name="Rectangle 4"/>
            <p:cNvSpPr/>
            <p:nvPr/>
          </p:nvSpPr>
          <p:spPr>
            <a:xfrm>
              <a:off x="4752528" y="8271"/>
              <a:ext cx="4427984" cy="6858000"/>
            </a:xfrm>
            <a:prstGeom prst="rect">
              <a:avLst/>
            </a:prstGeom>
            <a:solidFill>
              <a:srgbClr val="C4B7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3232316" y="2843645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Face-to-face, Classroom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6440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756576" y="3469574"/>
            <a:ext cx="3240360" cy="31683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59125" y="244162"/>
            <a:ext cx="6501107" cy="6353190"/>
            <a:chOff x="159125" y="244162"/>
            <a:chExt cx="6501107" cy="6353190"/>
          </a:xfrm>
        </p:grpSpPr>
        <p:sp>
          <p:nvSpPr>
            <p:cNvPr id="6" name="TextBox 5"/>
            <p:cNvSpPr txBox="1"/>
            <p:nvPr/>
          </p:nvSpPr>
          <p:spPr>
            <a:xfrm rot="16200000">
              <a:off x="-1954983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2762048" y="3067939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419871" y="244162"/>
              <a:ext cx="3240360" cy="3168352"/>
              <a:chOff x="5652120" y="188640"/>
              <a:chExt cx="3240360" cy="316835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652120" y="188640"/>
                <a:ext cx="3240360" cy="316835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0800000">
                <a:off x="5652120" y="1139877"/>
                <a:ext cx="461665" cy="122995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Experiential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60468" y="244233"/>
              <a:ext cx="3240360" cy="3168352"/>
              <a:chOff x="899592" y="170677"/>
              <a:chExt cx="3240360" cy="316835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99592" y="170677"/>
                <a:ext cx="3240360" cy="316835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0800000">
                <a:off x="899592" y="1342688"/>
                <a:ext cx="461665" cy="82432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 Inquiry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59125" y="3429000"/>
              <a:ext cx="3240360" cy="3168352"/>
              <a:chOff x="899592" y="3528772"/>
              <a:chExt cx="3240360" cy="3168352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899592" y="3528772"/>
                <a:ext cx="3240360" cy="316835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10800000">
                <a:off x="899592" y="3633120"/>
                <a:ext cx="461665" cy="2959656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Guided Practice and Feedback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419871" y="3426933"/>
              <a:ext cx="3240361" cy="3168352"/>
              <a:chOff x="5652119" y="3546735"/>
              <a:chExt cx="3240361" cy="316835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652120" y="3546735"/>
                <a:ext cx="3240360" cy="3168352"/>
              </a:xfrm>
              <a:prstGeom prst="rect">
                <a:avLst/>
              </a:prstGeom>
              <a:solidFill>
                <a:srgbClr val="FFFF6D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0800000">
                <a:off x="5652119" y="4520072"/>
                <a:ext cx="461665" cy="1172757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Case-based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587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5075" y="375430"/>
            <a:ext cx="7577285" cy="5705057"/>
            <a:chOff x="19051" y="375430"/>
            <a:chExt cx="7577285" cy="5705057"/>
          </a:xfrm>
        </p:grpSpPr>
        <p:sp>
          <p:nvSpPr>
            <p:cNvPr id="5" name="Rectangle 4"/>
            <p:cNvSpPr/>
            <p:nvPr/>
          </p:nvSpPr>
          <p:spPr>
            <a:xfrm>
              <a:off x="39730" y="4712335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0800000">
              <a:off x="39730" y="4950427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Roleplay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1774179" y="507100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54217" y="3263510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0800000">
              <a:off x="2535633" y="3407057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Structured </a:t>
              </a: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b="1" dirty="0" smtClean="0"/>
                <a:t>discussion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0800000">
              <a:off x="4360675" y="361252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58980" y="1819482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0800000">
              <a:off x="2540396" y="1929071"/>
              <a:ext cx="738664" cy="12180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err="1" smtClean="0"/>
                <a:t>Demonstra</a:t>
              </a:r>
              <a:r>
                <a:rPr lang="en-US" b="1" dirty="0" smtClean="0"/>
                <a:t>-</a:t>
              </a:r>
            </a:p>
            <a:p>
              <a:pPr algn="ctr"/>
              <a:r>
                <a:rPr lang="en-US" b="1" dirty="0" err="1" smtClean="0"/>
                <a:t>tion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0800000">
              <a:off x="4365437" y="216849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64211" y="375430"/>
              <a:ext cx="2448272" cy="1368152"/>
            </a:xfrm>
            <a:prstGeom prst="rect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0800000">
              <a:off x="2545627" y="507402"/>
              <a:ext cx="738664" cy="11042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smtClean="0"/>
                <a:t>Problems, </a:t>
              </a:r>
            </a:p>
            <a:p>
              <a:pPr algn="ctr"/>
              <a:r>
                <a:rPr lang="en-US" b="1" dirty="0" smtClean="0"/>
                <a:t>Questions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0800000">
              <a:off x="4298660" y="713588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86682" y="376454"/>
              <a:ext cx="2448272" cy="1368152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5086682" y="588861"/>
              <a:ext cx="738664" cy="9487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Practice </a:t>
              </a:r>
              <a:endParaRPr lang="en-US" b="1" dirty="0" smtClean="0"/>
            </a:p>
            <a:p>
              <a:r>
                <a:rPr lang="en-US" b="1" dirty="0" smtClean="0"/>
                <a:t>exercises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0800000">
              <a:off x="6821131" y="73070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79480" y="1820668"/>
              <a:ext cx="2448272" cy="1368152"/>
            </a:xfrm>
            <a:prstGeom prst="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5079480" y="2091328"/>
              <a:ext cx="461665" cy="8268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Tutorial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0800000">
              <a:off x="6813929" y="219269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79480" y="3263561"/>
              <a:ext cx="2448272" cy="1368152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 rot="10800000">
              <a:off x="5111884" y="3640633"/>
              <a:ext cx="461665" cy="6565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Game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0800000">
              <a:off x="6844348" y="361257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85582" y="4704829"/>
              <a:ext cx="2448272" cy="1368152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 rot="10800000">
              <a:off x="5116000" y="5004312"/>
              <a:ext cx="461665" cy="7691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Project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0800000">
              <a:off x="6850450" y="501404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62202" y="4707507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 rot="10800000">
              <a:off x="2543617" y="4871385"/>
              <a:ext cx="738664" cy="10685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smtClean="0"/>
                <a:t>Open</a:t>
              </a:r>
            </a:p>
            <a:p>
              <a:pPr algn="ctr"/>
              <a:r>
                <a:rPr lang="en-US" b="1" dirty="0" smtClean="0"/>
                <a:t>discussion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 rot="10800000">
              <a:off x="4368660" y="504488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35496" y="378521"/>
              <a:ext cx="2448272" cy="1368152"/>
            </a:xfrm>
            <a:prstGeom prst="rect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0800000">
              <a:off x="20547" y="416266"/>
              <a:ext cx="461665" cy="12926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Actual work 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 rot="10800000">
              <a:off x="1769945" y="73276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33999" y="1823480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0800000">
              <a:off x="19051" y="1924864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Case study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 rot="10800000">
              <a:off x="1768449" y="217249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9238" y="3266034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10800000">
              <a:off x="29238" y="3390437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Simulation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10800000">
              <a:off x="1763688" y="363634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10800000">
              <a:off x="2150733" y="495672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 rot="10800000">
              <a:off x="4690901" y="351975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rot="10800000">
              <a:off x="4695663" y="207572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 rot="10800000">
              <a:off x="4675214" y="59930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 rot="10800000">
              <a:off x="7197685" y="61642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rot="10800000">
              <a:off x="7190483" y="207841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 rot="10800000">
              <a:off x="7220902" y="349829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10800000">
              <a:off x="7227004" y="489976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10800000">
              <a:off x="4698886" y="495211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10800000">
              <a:off x="2146499" y="63164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 </a:t>
              </a:r>
              <a:r>
                <a:rPr lang="en-US" sz="1200" dirty="0" smtClean="0"/>
                <a:t>Assessment</a:t>
              </a:r>
              <a:endParaRPr lang="en-US" sz="12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0800000">
              <a:off x="2145003" y="2058214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 rot="10800000">
              <a:off x="2140242" y="352206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707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235075" y="476672"/>
            <a:ext cx="7577285" cy="5705057"/>
            <a:chOff x="19051" y="36770"/>
            <a:chExt cx="7577285" cy="5705057"/>
          </a:xfrm>
        </p:grpSpPr>
        <p:sp>
          <p:nvSpPr>
            <p:cNvPr id="5" name="Rectangle 4"/>
            <p:cNvSpPr/>
            <p:nvPr/>
          </p:nvSpPr>
          <p:spPr>
            <a:xfrm>
              <a:off x="39730" y="4373675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0800000">
              <a:off x="39730" y="4611767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Roleplay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1774179" y="473234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54217" y="2924850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0800000">
              <a:off x="2535633" y="3068397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Structured </a:t>
              </a: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b="1" dirty="0" smtClean="0"/>
                <a:t>discussion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0800000">
              <a:off x="4360675" y="327386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58980" y="1480822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0800000">
              <a:off x="2540396" y="1590411"/>
              <a:ext cx="738664" cy="12180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err="1" smtClean="0"/>
                <a:t>Demonstra</a:t>
              </a:r>
              <a:r>
                <a:rPr lang="en-US" b="1" dirty="0" smtClean="0"/>
                <a:t>-</a:t>
              </a:r>
            </a:p>
            <a:p>
              <a:pPr algn="ctr"/>
              <a:r>
                <a:rPr lang="en-US" b="1" dirty="0" err="1" smtClean="0"/>
                <a:t>tion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0800000">
              <a:off x="4365437" y="182983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64211" y="36770"/>
              <a:ext cx="2448272" cy="1368152"/>
            </a:xfrm>
            <a:prstGeom prst="rect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0800000">
              <a:off x="2545627" y="168742"/>
              <a:ext cx="738664" cy="11042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smtClean="0"/>
                <a:t>Problems, </a:t>
              </a:r>
            </a:p>
            <a:p>
              <a:pPr algn="ctr"/>
              <a:r>
                <a:rPr lang="en-US" b="1" dirty="0" smtClean="0"/>
                <a:t>Questions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0800000">
              <a:off x="4298660" y="374928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86682" y="37794"/>
              <a:ext cx="2448272" cy="1368152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5086682" y="250201"/>
              <a:ext cx="738664" cy="9487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Practice </a:t>
              </a:r>
              <a:endParaRPr lang="en-US" b="1" dirty="0" smtClean="0"/>
            </a:p>
            <a:p>
              <a:r>
                <a:rPr lang="en-US" b="1" dirty="0" smtClean="0"/>
                <a:t>exercises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0800000">
              <a:off x="6821131" y="39204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79480" y="1482008"/>
              <a:ext cx="2448272" cy="1368152"/>
            </a:xfrm>
            <a:prstGeom prst="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5079480" y="1752668"/>
              <a:ext cx="461665" cy="8268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Tutorial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0800000">
              <a:off x="6813929" y="185403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79480" y="2924901"/>
              <a:ext cx="2448272" cy="1368152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 rot="10800000">
              <a:off x="5111884" y="3301973"/>
              <a:ext cx="461665" cy="6565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Game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0800000">
              <a:off x="6844348" y="32739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85582" y="4366169"/>
              <a:ext cx="2448272" cy="1368152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 rot="10800000">
              <a:off x="5116000" y="4665652"/>
              <a:ext cx="461665" cy="7691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Project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0800000">
              <a:off x="6850450" y="467538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62202" y="4368847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 rot="10800000">
              <a:off x="2543617" y="4532725"/>
              <a:ext cx="738664" cy="10685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smtClean="0"/>
                <a:t>Open</a:t>
              </a:r>
            </a:p>
            <a:p>
              <a:pPr algn="ctr"/>
              <a:r>
                <a:rPr lang="en-US" b="1" dirty="0" smtClean="0"/>
                <a:t>discussion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 rot="10800000">
              <a:off x="4368660" y="470622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35496" y="39861"/>
              <a:ext cx="2448272" cy="1368152"/>
            </a:xfrm>
            <a:prstGeom prst="rect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0800000">
              <a:off x="20547" y="77606"/>
              <a:ext cx="461665" cy="12926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Actual work 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 rot="10800000">
              <a:off x="1769945" y="39410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33999" y="1484820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0800000">
              <a:off x="19051" y="1586204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Case study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 rot="10800000">
              <a:off x="1768449" y="183383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9238" y="2927374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10800000">
              <a:off x="29238" y="3051777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Simulation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10800000">
              <a:off x="1763688" y="329768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10800000">
              <a:off x="2150733" y="461806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 rot="10800000">
              <a:off x="4690901" y="318109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rot="10800000">
              <a:off x="4695663" y="173706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 rot="10800000">
              <a:off x="4675214" y="2606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 rot="10800000">
              <a:off x="7197685" y="27776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rot="10800000">
              <a:off x="7190483" y="173975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 rot="10800000">
              <a:off x="7220902" y="31596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10800000">
              <a:off x="7227004" y="456110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10800000">
              <a:off x="4698886" y="461345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10800000">
              <a:off x="2146499" y="2929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 </a:t>
              </a:r>
              <a:r>
                <a:rPr lang="en-US" sz="1200" dirty="0" smtClean="0"/>
                <a:t>Assessment</a:t>
              </a:r>
              <a:endParaRPr lang="en-US" sz="12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0800000">
              <a:off x="2145003" y="1719554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 rot="10800000">
              <a:off x="2140242" y="318340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4338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898" y="394187"/>
            <a:ext cx="7583462" cy="5699109"/>
            <a:chOff x="12874" y="33192"/>
            <a:chExt cx="7583462" cy="5699109"/>
          </a:xfrm>
        </p:grpSpPr>
        <p:sp>
          <p:nvSpPr>
            <p:cNvPr id="5" name="Rectangle 4"/>
            <p:cNvSpPr/>
            <p:nvPr/>
          </p:nvSpPr>
          <p:spPr>
            <a:xfrm>
              <a:off x="38304" y="436414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0800000">
              <a:off x="38304" y="465793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Lecture</a:t>
              </a:r>
              <a:endParaRPr lang="en-US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1459" y="1475294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0800000">
              <a:off x="12874" y="1758140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Media/</a:t>
              </a:r>
            </a:p>
            <a:p>
              <a:r>
                <a:rPr lang="en-US" b="1" dirty="0" smtClean="0"/>
                <a:t>Video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239" y="2920303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10800000">
              <a:off x="33239" y="3174391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Reading</a:t>
              </a:r>
              <a:endParaRPr lang="en-US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88244" y="436376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0800000">
              <a:off x="5088244" y="465755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Lecture</a:t>
              </a:r>
              <a:endParaRPr lang="en-US" b="1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076636" y="1474914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 rot="10800000">
              <a:off x="5058051" y="1757760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Media/</a:t>
              </a:r>
            </a:p>
            <a:p>
              <a:r>
                <a:rPr lang="en-US" b="1" dirty="0" smtClean="0"/>
                <a:t>Video</a:t>
              </a:r>
              <a:endParaRPr lang="en-US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83179" y="2919923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 rot="10800000">
              <a:off x="5083179" y="3174011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Reading</a:t>
              </a:r>
              <a:endParaRPr lang="en-US" b="1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555499" y="2917286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0800000">
              <a:off x="2555499" y="3155378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Roleplay</a:t>
              </a:r>
              <a:endParaRPr lang="en-US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559294" y="33194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 rot="10800000">
              <a:off x="2544346" y="134578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Case study 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554533" y="1475748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 rot="10800000">
              <a:off x="2554533" y="1600151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Simulation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62652" y="4361420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 rot="10800000">
              <a:off x="2682567" y="4478071"/>
              <a:ext cx="461665" cy="121116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Test or Quiz</a:t>
              </a:r>
              <a:endParaRPr lang="en-US" b="1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5496" y="33407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 rot="10800000">
              <a:off x="16912" y="142996"/>
              <a:ext cx="738664" cy="12180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err="1" smtClean="0"/>
                <a:t>Demonstra</a:t>
              </a:r>
              <a:r>
                <a:rPr lang="en-US" b="1" dirty="0" smtClean="0"/>
                <a:t>-</a:t>
              </a:r>
            </a:p>
            <a:p>
              <a:pPr algn="ctr"/>
              <a:r>
                <a:rPr lang="en-US" b="1" dirty="0" err="1" smtClean="0"/>
                <a:t>tion</a:t>
              </a:r>
              <a:endParaRPr lang="en-US" b="1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080700" y="33192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 rot="10800000">
              <a:off x="5062115" y="197070"/>
              <a:ext cx="738664" cy="10685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smtClean="0"/>
                <a:t>Open</a:t>
              </a:r>
            </a:p>
            <a:p>
              <a:pPr algn="ctr"/>
              <a:r>
                <a:rPr lang="en-US" b="1" dirty="0" smtClean="0"/>
                <a:t>discussion</a:t>
              </a:r>
              <a:endParaRPr lang="en-US" b="1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0800000">
              <a:off x="1774179" y="473234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10800000">
              <a:off x="4360675" y="327386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 rot="10800000">
              <a:off x="4365437" y="182983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 rot="10800000">
              <a:off x="4298660" y="374928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 rot="10800000">
              <a:off x="6821131" y="39204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 rot="10800000">
              <a:off x="6813929" y="185403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 rot="10800000">
              <a:off x="6844348" y="32739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 rot="10800000">
              <a:off x="6850450" y="467538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 rot="10800000">
              <a:off x="4368660" y="470622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 rot="10800000">
              <a:off x="1769945" y="39410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 rot="10800000">
              <a:off x="1768449" y="183383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 rot="10800000">
              <a:off x="1763688" y="329768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 rot="10800000">
              <a:off x="2150733" y="461806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 rot="10800000">
              <a:off x="4690901" y="318109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 rot="10800000">
              <a:off x="4695663" y="173706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 rot="10800000">
              <a:off x="4675214" y="2606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10800000">
              <a:off x="7197685" y="27776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 rot="10800000">
              <a:off x="7190483" y="173975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 rot="10800000">
              <a:off x="7220902" y="31596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 rot="10800000">
              <a:off x="7227004" y="456110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0800000">
              <a:off x="4698886" y="4598230"/>
              <a:ext cx="369332" cy="100623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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0800000">
              <a:off x="2146499" y="2929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 </a:t>
              </a:r>
              <a:r>
                <a:rPr lang="en-US" sz="1200" dirty="0" smtClean="0"/>
                <a:t>Assessment</a:t>
              </a:r>
              <a:endParaRPr lang="en-US" sz="1200" dirty="0"/>
            </a:p>
          </p:txBody>
        </p:sp>
        <p:sp>
          <p:nvSpPr>
            <p:cNvPr id="104" name="TextBox 103"/>
            <p:cNvSpPr txBox="1"/>
            <p:nvPr/>
          </p:nvSpPr>
          <p:spPr>
            <a:xfrm rot="10800000">
              <a:off x="2145003" y="1719554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 rot="10800000">
              <a:off x="2140242" y="318340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657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898" y="394187"/>
            <a:ext cx="7583462" cy="5699109"/>
            <a:chOff x="12874" y="33192"/>
            <a:chExt cx="7583462" cy="5699109"/>
          </a:xfrm>
        </p:grpSpPr>
        <p:sp>
          <p:nvSpPr>
            <p:cNvPr id="5" name="Rectangle 4"/>
            <p:cNvSpPr/>
            <p:nvPr/>
          </p:nvSpPr>
          <p:spPr>
            <a:xfrm>
              <a:off x="38304" y="436414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0800000">
              <a:off x="38304" y="465793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Lecture</a:t>
              </a:r>
              <a:endParaRPr lang="en-US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1459" y="1475294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0800000">
              <a:off x="12874" y="1758140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Media/</a:t>
              </a:r>
            </a:p>
            <a:p>
              <a:r>
                <a:rPr lang="en-US" b="1" dirty="0" smtClean="0"/>
                <a:t>Video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239" y="2920303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10800000">
              <a:off x="33239" y="3174391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Reading</a:t>
              </a:r>
              <a:endParaRPr lang="en-US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88244" y="436376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0800000">
              <a:off x="5088244" y="465755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Lecture</a:t>
              </a:r>
              <a:endParaRPr lang="en-US" b="1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076636" y="1474914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 rot="10800000">
              <a:off x="5058051" y="1757760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Media/</a:t>
              </a:r>
            </a:p>
            <a:p>
              <a:r>
                <a:rPr lang="en-US" b="1" dirty="0" smtClean="0"/>
                <a:t>Video</a:t>
              </a:r>
              <a:endParaRPr lang="en-US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83179" y="2919923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 rot="10800000">
              <a:off x="5083179" y="3174011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Reading</a:t>
              </a:r>
              <a:endParaRPr lang="en-US" b="1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555499" y="2917286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0800000">
              <a:off x="2555499" y="3155378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/>
                <a:t>Roleplay</a:t>
              </a:r>
              <a:endParaRPr lang="en-US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559294" y="33194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 rot="10800000">
              <a:off x="2544346" y="134578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Case study 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554533" y="1475748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 rot="10800000">
              <a:off x="2554533" y="1600151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Simulation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62652" y="4361420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 rot="10800000">
              <a:off x="2544068" y="4504967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Structured </a:t>
              </a: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b="1" dirty="0" smtClean="0"/>
                <a:t>discussion</a:t>
              </a:r>
              <a:endParaRPr lang="en-US" b="1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5496" y="33407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 rot="10800000">
              <a:off x="16912" y="142996"/>
              <a:ext cx="738664" cy="12180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err="1" smtClean="0"/>
                <a:t>Demonstra</a:t>
              </a:r>
              <a:r>
                <a:rPr lang="en-US" b="1" dirty="0" smtClean="0"/>
                <a:t>-</a:t>
              </a:r>
            </a:p>
            <a:p>
              <a:pPr algn="ctr"/>
              <a:r>
                <a:rPr lang="en-US" b="1" dirty="0" err="1" smtClean="0"/>
                <a:t>tion</a:t>
              </a:r>
              <a:endParaRPr lang="en-US" b="1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080700" y="33192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 rot="10800000">
              <a:off x="5062115" y="197070"/>
              <a:ext cx="738664" cy="10685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smtClean="0"/>
                <a:t>Open</a:t>
              </a:r>
            </a:p>
            <a:p>
              <a:pPr algn="ctr"/>
              <a:r>
                <a:rPr lang="en-US" b="1" dirty="0" smtClean="0"/>
                <a:t>discussion</a:t>
              </a:r>
              <a:endParaRPr lang="en-US" b="1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0800000">
              <a:off x="1774179" y="473234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10800000">
              <a:off x="4360675" y="327386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 rot="10800000">
              <a:off x="4365437" y="182983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 rot="10800000">
              <a:off x="4298660" y="374928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 rot="10800000">
              <a:off x="6821131" y="39204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 rot="10800000">
              <a:off x="6813929" y="185403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 rot="10800000">
              <a:off x="6844348" y="32739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 rot="10800000">
              <a:off x="6850450" y="467538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 rot="10800000">
              <a:off x="4368660" y="470622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 rot="10800000">
              <a:off x="1769945" y="39410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 rot="10800000">
              <a:off x="1768449" y="183383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 rot="10800000">
              <a:off x="1763688" y="329768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 rot="10800000">
              <a:off x="2150733" y="461806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 rot="10800000">
              <a:off x="4690901" y="318109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 rot="10800000">
              <a:off x="4695663" y="173706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 rot="10800000">
              <a:off x="4675214" y="2606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10800000">
              <a:off x="7197685" y="27776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 rot="10800000">
              <a:off x="7190483" y="173975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 rot="10800000">
              <a:off x="7220902" y="31596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 rot="10800000">
              <a:off x="7227004" y="456110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0800000">
              <a:off x="4698886" y="461345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0800000">
              <a:off x="2146499" y="2929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 </a:t>
              </a:r>
              <a:r>
                <a:rPr lang="en-US" sz="1200" dirty="0" smtClean="0"/>
                <a:t>Assessment</a:t>
              </a:r>
              <a:endParaRPr lang="en-US" sz="1200" dirty="0"/>
            </a:p>
          </p:txBody>
        </p:sp>
        <p:sp>
          <p:nvSpPr>
            <p:cNvPr id="104" name="TextBox 103"/>
            <p:cNvSpPr txBox="1"/>
            <p:nvPr/>
          </p:nvSpPr>
          <p:spPr>
            <a:xfrm rot="10800000">
              <a:off x="2145003" y="1719554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 rot="10800000">
              <a:off x="2140242" y="318340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/>
                <a:t>Assessment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125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427984" cy="6858000"/>
          </a:xfrm>
          <a:prstGeom prst="rect">
            <a:avLst/>
          </a:prstGeom>
          <a:solidFill>
            <a:srgbClr val="B7A3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52528" y="8271"/>
            <a:ext cx="4427984" cy="6858000"/>
          </a:xfrm>
          <a:prstGeom prst="rect">
            <a:avLst/>
          </a:prstGeom>
          <a:solidFill>
            <a:srgbClr val="B7A3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115451" y="3059668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Informal, On-the-job, In-the-field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2601580" y="3067939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Informal, On-the-job, In-the-field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3528772"/>
            <a:ext cx="3240360" cy="31683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592" y="170677"/>
            <a:ext cx="3240360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52120" y="3546735"/>
            <a:ext cx="3240360" cy="3168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52120" y="188640"/>
            <a:ext cx="3240360" cy="31683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75656" y="5229200"/>
            <a:ext cx="2448272" cy="13681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1366" y="330324"/>
            <a:ext cx="2448272" cy="13681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475656" y="3717032"/>
            <a:ext cx="2448272" cy="1368152"/>
            <a:chOff x="251520" y="3532952"/>
            <a:chExt cx="2448272" cy="1368152"/>
          </a:xfrm>
        </p:grpSpPr>
        <p:sp>
          <p:nvSpPr>
            <p:cNvPr id="15" name="Rectangle 14"/>
            <p:cNvSpPr/>
            <p:nvPr/>
          </p:nvSpPr>
          <p:spPr>
            <a:xfrm>
              <a:off x="251520" y="3532952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0800000">
              <a:off x="251520" y="3657355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/>
                <a:t>Simulation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rot="10800000">
              <a:off x="2067110" y="3805893"/>
              <a:ext cx="430887" cy="86485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600" dirty="0"/>
                <a:t>Grouping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446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024" y="99392"/>
            <a:ext cx="4427984" cy="6758608"/>
            <a:chOff x="0" y="0"/>
            <a:chExt cx="4427984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C4B7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1467380" y="2843644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Face-to-face, Classroom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16016" y="99392"/>
            <a:ext cx="4427984" cy="6758608"/>
            <a:chOff x="4752528" y="8271"/>
            <a:chExt cx="4427984" cy="6858000"/>
          </a:xfrm>
        </p:grpSpPr>
        <p:sp>
          <p:nvSpPr>
            <p:cNvPr id="5" name="Rectangle 4"/>
            <p:cNvSpPr/>
            <p:nvPr/>
          </p:nvSpPr>
          <p:spPr>
            <a:xfrm>
              <a:off x="4752528" y="8271"/>
              <a:ext cx="4427984" cy="6858000"/>
            </a:xfrm>
            <a:prstGeom prst="rect">
              <a:avLst/>
            </a:prstGeom>
            <a:solidFill>
              <a:srgbClr val="C4B7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3232316" y="2843645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Face-to-face, Classroom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30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024" y="99392"/>
            <a:ext cx="4427984" cy="6758608"/>
            <a:chOff x="0" y="0"/>
            <a:chExt cx="4427984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97B7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1467380" y="3059668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16016" y="99392"/>
            <a:ext cx="4427984" cy="6758608"/>
            <a:chOff x="4752528" y="8271"/>
            <a:chExt cx="4427984" cy="6858000"/>
          </a:xfrm>
        </p:grpSpPr>
        <p:sp>
          <p:nvSpPr>
            <p:cNvPr id="5" name="Rectangle 4"/>
            <p:cNvSpPr/>
            <p:nvPr/>
          </p:nvSpPr>
          <p:spPr>
            <a:xfrm>
              <a:off x="4752528" y="8271"/>
              <a:ext cx="4427984" cy="6858000"/>
            </a:xfrm>
            <a:prstGeom prst="rect">
              <a:avLst/>
            </a:prstGeom>
            <a:solidFill>
              <a:srgbClr val="97B7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3232316" y="3059668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216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024" y="99392"/>
            <a:ext cx="4427984" cy="6758608"/>
            <a:chOff x="0" y="0"/>
            <a:chExt cx="4427984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97B7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1467380" y="3059668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16016" y="116632"/>
            <a:ext cx="4427984" cy="6758608"/>
            <a:chOff x="4752528" y="8271"/>
            <a:chExt cx="4427984" cy="6858000"/>
          </a:xfrm>
        </p:grpSpPr>
        <p:sp>
          <p:nvSpPr>
            <p:cNvPr id="5" name="Rectangle 4"/>
            <p:cNvSpPr/>
            <p:nvPr/>
          </p:nvSpPr>
          <p:spPr>
            <a:xfrm>
              <a:off x="4752528" y="8271"/>
              <a:ext cx="4427984" cy="6858000"/>
            </a:xfrm>
            <a:prstGeom prst="rect">
              <a:avLst/>
            </a:prstGeom>
            <a:solidFill>
              <a:srgbClr val="97B7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3232316" y="3059668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986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024" y="99392"/>
            <a:ext cx="4427984" cy="6758608"/>
            <a:chOff x="0" y="0"/>
            <a:chExt cx="4427984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2115451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16016" y="99392"/>
            <a:ext cx="4427984" cy="6758608"/>
            <a:chOff x="4752528" y="8271"/>
            <a:chExt cx="4427984" cy="6858000"/>
          </a:xfrm>
        </p:grpSpPr>
        <p:sp>
          <p:nvSpPr>
            <p:cNvPr id="5" name="Rectangle 4"/>
            <p:cNvSpPr/>
            <p:nvPr/>
          </p:nvSpPr>
          <p:spPr>
            <a:xfrm>
              <a:off x="4752528" y="8271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2601580" y="3067939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72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024" y="99392"/>
            <a:ext cx="4427984" cy="6758608"/>
            <a:chOff x="0" y="0"/>
            <a:chExt cx="4427984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2115451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16016" y="99392"/>
            <a:ext cx="4427984" cy="6758608"/>
            <a:chOff x="4752528" y="8271"/>
            <a:chExt cx="4427984" cy="6858000"/>
          </a:xfrm>
        </p:grpSpPr>
        <p:sp>
          <p:nvSpPr>
            <p:cNvPr id="5" name="Rectangle 4"/>
            <p:cNvSpPr/>
            <p:nvPr/>
          </p:nvSpPr>
          <p:spPr>
            <a:xfrm>
              <a:off x="4752528" y="8271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2601580" y="3067939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06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8158" y="256914"/>
            <a:ext cx="6492074" cy="6358401"/>
            <a:chOff x="327" y="256914"/>
            <a:chExt cx="6492074" cy="6358401"/>
          </a:xfrm>
        </p:grpSpPr>
        <p:grpSp>
          <p:nvGrpSpPr>
            <p:cNvPr id="4" name="Group 3"/>
            <p:cNvGrpSpPr/>
            <p:nvPr/>
          </p:nvGrpSpPr>
          <p:grpSpPr>
            <a:xfrm>
              <a:off x="3252041" y="256914"/>
              <a:ext cx="3240360" cy="3168352"/>
              <a:chOff x="5652120" y="188640"/>
              <a:chExt cx="3240360" cy="316835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652120" y="188640"/>
                <a:ext cx="3240360" cy="316835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 rot="10800000">
                <a:off x="5652120" y="1200863"/>
                <a:ext cx="461665" cy="1143903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Discussion 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252040" y="3446963"/>
              <a:ext cx="3240361" cy="3168352"/>
              <a:chOff x="5652119" y="3546735"/>
              <a:chExt cx="3240361" cy="316835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652120" y="3546735"/>
                <a:ext cx="3240360" cy="3168352"/>
              </a:xfrm>
              <a:prstGeom prst="rect">
                <a:avLst/>
              </a:prstGeom>
              <a:solidFill>
                <a:srgbClr val="FFFF6D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0800000">
                <a:off x="5652119" y="4520072"/>
                <a:ext cx="461665" cy="1172757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Case-based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27" y="3446963"/>
              <a:ext cx="3240360" cy="3168352"/>
              <a:chOff x="899592" y="3522275"/>
              <a:chExt cx="3240360" cy="316835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99592" y="3522275"/>
                <a:ext cx="3240360" cy="316835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10800000">
                <a:off x="899592" y="4427321"/>
                <a:ext cx="461665" cy="140718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Project-based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7" y="260648"/>
              <a:ext cx="3240360" cy="3168352"/>
              <a:chOff x="899592" y="170677"/>
              <a:chExt cx="3240360" cy="316835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99592" y="170677"/>
                <a:ext cx="3240360" cy="316835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0800000">
                <a:off x="899592" y="646472"/>
                <a:ext cx="461665" cy="2216761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Lectures and Readings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969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8158" y="256914"/>
            <a:ext cx="6492074" cy="6358401"/>
            <a:chOff x="327" y="256914"/>
            <a:chExt cx="6492074" cy="6358401"/>
          </a:xfrm>
        </p:grpSpPr>
        <p:grpSp>
          <p:nvGrpSpPr>
            <p:cNvPr id="4" name="Group 3"/>
            <p:cNvGrpSpPr/>
            <p:nvPr/>
          </p:nvGrpSpPr>
          <p:grpSpPr>
            <a:xfrm>
              <a:off x="3252041" y="256914"/>
              <a:ext cx="3240360" cy="3168352"/>
              <a:chOff x="5652120" y="188640"/>
              <a:chExt cx="3240360" cy="316835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652120" y="188640"/>
                <a:ext cx="3240360" cy="316835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 rot="10800000">
                <a:off x="5652120" y="1200863"/>
                <a:ext cx="461665" cy="1143903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Discussion 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252040" y="3446963"/>
              <a:ext cx="3240361" cy="3168352"/>
              <a:chOff x="5652119" y="3546735"/>
              <a:chExt cx="3240361" cy="316835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652120" y="3546735"/>
                <a:ext cx="3240360" cy="3168352"/>
              </a:xfrm>
              <a:prstGeom prst="rect">
                <a:avLst/>
              </a:prstGeom>
              <a:solidFill>
                <a:srgbClr val="FFFF6D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0800000">
                <a:off x="5652119" y="4520072"/>
                <a:ext cx="461665" cy="1172757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Case-based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27" y="3446963"/>
              <a:ext cx="3240360" cy="3168352"/>
              <a:chOff x="899592" y="3522275"/>
              <a:chExt cx="3240360" cy="316835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99592" y="3522275"/>
                <a:ext cx="3240360" cy="316835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10800000">
                <a:off x="899592" y="4427321"/>
                <a:ext cx="461665" cy="140718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Project-based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7" y="260648"/>
              <a:ext cx="3240360" cy="3168352"/>
              <a:chOff x="899592" y="170677"/>
              <a:chExt cx="3240360" cy="316835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99592" y="170677"/>
                <a:ext cx="3240360" cy="316835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0800000">
                <a:off x="899592" y="646472"/>
                <a:ext cx="461665" cy="2216761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Lectures and Readings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13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828584" y="3189530"/>
            <a:ext cx="3240360" cy="31683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9125" y="244162"/>
            <a:ext cx="6501107" cy="6353190"/>
            <a:chOff x="159125" y="244162"/>
            <a:chExt cx="6501107" cy="6353190"/>
          </a:xfrm>
        </p:grpSpPr>
        <p:grpSp>
          <p:nvGrpSpPr>
            <p:cNvPr id="5" name="Group 4"/>
            <p:cNvGrpSpPr/>
            <p:nvPr/>
          </p:nvGrpSpPr>
          <p:grpSpPr>
            <a:xfrm>
              <a:off x="3419871" y="244162"/>
              <a:ext cx="3240360" cy="3168352"/>
              <a:chOff x="5652120" y="188640"/>
              <a:chExt cx="3240360" cy="316835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652120" y="188640"/>
                <a:ext cx="3240360" cy="316835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0800000">
                <a:off x="5652120" y="1139877"/>
                <a:ext cx="461665" cy="122995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Experiential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60468" y="244233"/>
              <a:ext cx="3240360" cy="3168352"/>
              <a:chOff x="899592" y="170677"/>
              <a:chExt cx="3240360" cy="316835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99592" y="170677"/>
                <a:ext cx="3240360" cy="316835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0800000">
                <a:off x="899592" y="1342688"/>
                <a:ext cx="461665" cy="82432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 Inquiry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59125" y="3429000"/>
              <a:ext cx="3240360" cy="3168352"/>
              <a:chOff x="899592" y="3528772"/>
              <a:chExt cx="3240360" cy="3168352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899592" y="3528772"/>
                <a:ext cx="3240360" cy="316835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10800000">
                <a:off x="899592" y="3633120"/>
                <a:ext cx="461665" cy="2959656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Guided Practice and Feedback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419871" y="3426933"/>
              <a:ext cx="3240361" cy="3168352"/>
              <a:chOff x="5652119" y="3546735"/>
              <a:chExt cx="3240361" cy="316835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652120" y="3546735"/>
                <a:ext cx="3240360" cy="3168352"/>
              </a:xfrm>
              <a:prstGeom prst="rect">
                <a:avLst/>
              </a:prstGeom>
              <a:solidFill>
                <a:srgbClr val="FFFF6D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0800000">
                <a:off x="5652119" y="4520072"/>
                <a:ext cx="461665" cy="1172757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Case-based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868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312</Words>
  <Application>Microsoft Office PowerPoint</Application>
  <PresentationFormat>On-screen Show (4:3)</PresentationFormat>
  <Paragraphs>194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43</cp:revision>
  <cp:lastPrinted>2019-05-21T12:59:18Z</cp:lastPrinted>
  <dcterms:created xsi:type="dcterms:W3CDTF">2019-04-02T15:01:47Z</dcterms:created>
  <dcterms:modified xsi:type="dcterms:W3CDTF">2019-05-27T11:11:16Z</dcterms:modified>
</cp:coreProperties>
</file>