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8" r:id="rId4"/>
    <p:sldId id="271" r:id="rId5"/>
    <p:sldId id="261" r:id="rId6"/>
    <p:sldId id="276" r:id="rId7"/>
    <p:sldId id="277" r:id="rId8"/>
    <p:sldId id="272" r:id="rId9"/>
    <p:sldId id="265" r:id="rId10"/>
    <p:sldId id="273" r:id="rId11"/>
    <p:sldId id="260" r:id="rId12"/>
    <p:sldId id="278" r:id="rId13"/>
    <p:sldId id="279" r:id="rId14"/>
    <p:sldId id="275" r:id="rId15"/>
    <p:sldId id="268" r:id="rId1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D"/>
    <a:srgbClr val="B7A3AC"/>
    <a:srgbClr val="97B7B4"/>
    <a:srgbClr val="C4B79C"/>
    <a:srgbClr val="AF8F9B"/>
    <a:srgbClr val="6FB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9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5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878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92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05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23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39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58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75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046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B859E-1A1C-4F02-94D8-1C3A6CC4FB71}" type="datetimeFigureOut">
              <a:rPr lang="en-US" smtClean="0"/>
              <a:t>27/05/2019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44C0B-4155-4991-8927-DE49534DB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263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6024" y="99392"/>
            <a:ext cx="4427984" cy="6758608"/>
            <a:chOff x="0" y="0"/>
            <a:chExt cx="4427984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C4B79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-1467380" y="2843644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Face-to-face, Classroom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16016" y="99392"/>
            <a:ext cx="4427984" cy="6758608"/>
            <a:chOff x="4752528" y="8271"/>
            <a:chExt cx="4427984" cy="6858000"/>
          </a:xfrm>
        </p:grpSpPr>
        <p:sp>
          <p:nvSpPr>
            <p:cNvPr id="5" name="Rectangle 4"/>
            <p:cNvSpPr/>
            <p:nvPr/>
          </p:nvSpPr>
          <p:spPr>
            <a:xfrm>
              <a:off x="4752528" y="8271"/>
              <a:ext cx="4427984" cy="6858000"/>
            </a:xfrm>
            <a:prstGeom prst="rect">
              <a:avLst/>
            </a:prstGeom>
            <a:solidFill>
              <a:srgbClr val="C4B79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3232316" y="2843645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Face-to-face, Classroom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6440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756576" y="3469574"/>
            <a:ext cx="3240360" cy="31683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59125" y="244162"/>
            <a:ext cx="6501107" cy="6353190"/>
            <a:chOff x="159125" y="244162"/>
            <a:chExt cx="6501107" cy="6353190"/>
          </a:xfrm>
        </p:grpSpPr>
        <p:sp>
          <p:nvSpPr>
            <p:cNvPr id="6" name="TextBox 5"/>
            <p:cNvSpPr txBox="1"/>
            <p:nvPr/>
          </p:nvSpPr>
          <p:spPr>
            <a:xfrm rot="16200000">
              <a:off x="-1954983" y="3059668"/>
              <a:ext cx="50405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Informal, On-the-job, In-the-field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2762048" y="3067939"/>
              <a:ext cx="50405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Informal, On-the-job, In-the-field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3419871" y="244162"/>
              <a:ext cx="3240360" cy="3168352"/>
              <a:chOff x="5652120" y="188640"/>
              <a:chExt cx="3240360" cy="316835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5652120" y="188640"/>
                <a:ext cx="3240360" cy="3168352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 rot="10800000">
                <a:off x="5652120" y="1139877"/>
                <a:ext cx="461665" cy="1229952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Experiential</a:t>
                </a: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160468" y="244233"/>
              <a:ext cx="3240360" cy="3168352"/>
              <a:chOff x="899592" y="170677"/>
              <a:chExt cx="3240360" cy="3168352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899592" y="170677"/>
                <a:ext cx="3240360" cy="316835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 rot="10800000">
                <a:off x="899592" y="1342688"/>
                <a:ext cx="461665" cy="82432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 Inquiry</a:t>
                </a: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159125" y="3429000"/>
              <a:ext cx="3240360" cy="3168352"/>
              <a:chOff x="899592" y="3528772"/>
              <a:chExt cx="3240360" cy="3168352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899592" y="3528772"/>
                <a:ext cx="3240360" cy="316835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 rot="10800000">
                <a:off x="899592" y="3633120"/>
                <a:ext cx="461665" cy="2959656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Guided Practice and Feedback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3419871" y="3426933"/>
              <a:ext cx="3240361" cy="3168352"/>
              <a:chOff x="5652119" y="3546735"/>
              <a:chExt cx="3240361" cy="3168352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5652120" y="3546735"/>
                <a:ext cx="3240360" cy="3168352"/>
              </a:xfrm>
              <a:prstGeom prst="rect">
                <a:avLst/>
              </a:prstGeom>
              <a:solidFill>
                <a:srgbClr val="FFFF6D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10800000">
                <a:off x="5652119" y="4520072"/>
                <a:ext cx="461665" cy="1172757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Case-based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25875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5075" y="375430"/>
            <a:ext cx="7577285" cy="5705057"/>
            <a:chOff x="19051" y="375430"/>
            <a:chExt cx="7577285" cy="5705057"/>
          </a:xfrm>
        </p:grpSpPr>
        <p:sp>
          <p:nvSpPr>
            <p:cNvPr id="5" name="Rectangle 4"/>
            <p:cNvSpPr/>
            <p:nvPr/>
          </p:nvSpPr>
          <p:spPr>
            <a:xfrm>
              <a:off x="39730" y="4712335"/>
              <a:ext cx="2448272" cy="1368152"/>
            </a:xfrm>
            <a:prstGeom prst="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0800000">
              <a:off x="39730" y="4950427"/>
              <a:ext cx="461665" cy="91127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Roleplay</a:t>
              </a:r>
              <a:endParaRPr lang="en-US" b="1" dirty="0"/>
            </a:p>
          </p:txBody>
        </p:sp>
        <p:sp>
          <p:nvSpPr>
            <p:cNvPr id="29" name="TextBox 28"/>
            <p:cNvSpPr txBox="1"/>
            <p:nvPr/>
          </p:nvSpPr>
          <p:spPr>
            <a:xfrm rot="10800000">
              <a:off x="1774179" y="507100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554217" y="3263510"/>
              <a:ext cx="2448272" cy="1368152"/>
            </a:xfrm>
            <a:prstGeom prst="rect">
              <a:avLst/>
            </a:prstGeom>
            <a:ln w="76200"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 rot="10800000">
              <a:off x="2535633" y="3407057"/>
              <a:ext cx="738664" cy="115736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Structured </a:t>
              </a:r>
              <a:r>
                <a:rPr lang="en-US" b="1" dirty="0" smtClean="0"/>
                <a:t/>
              </a:r>
              <a:br>
                <a:rPr lang="en-US" b="1" dirty="0" smtClean="0"/>
              </a:br>
              <a:r>
                <a:rPr lang="en-US" b="1" dirty="0" smtClean="0"/>
                <a:t>discussion</a:t>
              </a:r>
              <a:endParaRPr lang="en-US" b="1" dirty="0"/>
            </a:p>
          </p:txBody>
        </p:sp>
        <p:sp>
          <p:nvSpPr>
            <p:cNvPr id="30" name="TextBox 29"/>
            <p:cNvSpPr txBox="1"/>
            <p:nvPr/>
          </p:nvSpPr>
          <p:spPr>
            <a:xfrm rot="10800000">
              <a:off x="4360675" y="361252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558980" y="1819482"/>
              <a:ext cx="2448272" cy="1368152"/>
            </a:xfrm>
            <a:prstGeom prst="rect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 rot="10800000">
              <a:off x="2540396" y="1929071"/>
              <a:ext cx="738664" cy="12180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err="1" smtClean="0"/>
                <a:t>Demonstra</a:t>
              </a:r>
              <a:r>
                <a:rPr lang="en-US" b="1" dirty="0" smtClean="0"/>
                <a:t>-</a:t>
              </a:r>
            </a:p>
            <a:p>
              <a:pPr algn="ctr"/>
              <a:r>
                <a:rPr lang="en-US" b="1" dirty="0" err="1" smtClean="0"/>
                <a:t>tion</a:t>
              </a:r>
              <a:endParaRPr lang="en-US" b="1" dirty="0"/>
            </a:p>
          </p:txBody>
        </p:sp>
        <p:sp>
          <p:nvSpPr>
            <p:cNvPr id="31" name="TextBox 30"/>
            <p:cNvSpPr txBox="1"/>
            <p:nvPr/>
          </p:nvSpPr>
          <p:spPr>
            <a:xfrm rot="10800000">
              <a:off x="4365437" y="216849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564211" y="375430"/>
              <a:ext cx="2448272" cy="1368152"/>
            </a:xfrm>
            <a:prstGeom prst="rect">
              <a:avLst/>
            </a:prstGeom>
            <a:ln w="76200"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 rot="10800000">
              <a:off x="2545627" y="507402"/>
              <a:ext cx="738664" cy="1104213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smtClean="0"/>
                <a:t>Problems, </a:t>
              </a:r>
            </a:p>
            <a:p>
              <a:pPr algn="ctr"/>
              <a:r>
                <a:rPr lang="en-US" b="1" dirty="0" smtClean="0"/>
                <a:t>Questions</a:t>
              </a:r>
              <a:endParaRPr lang="en-US" b="1" dirty="0"/>
            </a:p>
          </p:txBody>
        </p:sp>
        <p:sp>
          <p:nvSpPr>
            <p:cNvPr id="32" name="TextBox 31"/>
            <p:cNvSpPr txBox="1"/>
            <p:nvPr/>
          </p:nvSpPr>
          <p:spPr>
            <a:xfrm rot="10800000">
              <a:off x="4298660" y="713588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086682" y="376454"/>
              <a:ext cx="2448272" cy="1368152"/>
            </a:xfrm>
            <a:prstGeom prst="rect">
              <a:avLst/>
            </a:prstGeom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 rot="10800000">
              <a:off x="5086682" y="588861"/>
              <a:ext cx="738664" cy="94878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Practice </a:t>
              </a:r>
              <a:endParaRPr lang="en-US" b="1" dirty="0" smtClean="0"/>
            </a:p>
            <a:p>
              <a:r>
                <a:rPr lang="en-US" b="1" dirty="0" smtClean="0"/>
                <a:t>exercises</a:t>
              </a:r>
              <a:endParaRPr lang="en-US" b="1" dirty="0"/>
            </a:p>
          </p:txBody>
        </p:sp>
        <p:sp>
          <p:nvSpPr>
            <p:cNvPr id="33" name="TextBox 32"/>
            <p:cNvSpPr txBox="1"/>
            <p:nvPr/>
          </p:nvSpPr>
          <p:spPr>
            <a:xfrm rot="10800000">
              <a:off x="6821131" y="73070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79480" y="1820668"/>
              <a:ext cx="2448272" cy="1368152"/>
            </a:xfrm>
            <a:prstGeom prst="rect">
              <a:avLst/>
            </a:prstGeom>
            <a:ln w="7620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 rot="10800000">
              <a:off x="5079480" y="2091328"/>
              <a:ext cx="461665" cy="82682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Tutorial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 rot="10800000">
              <a:off x="6813929" y="219269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079480" y="3263561"/>
              <a:ext cx="2448272" cy="1368152"/>
            </a:xfrm>
            <a:prstGeom prst="rect">
              <a:avLst/>
            </a:prstGeom>
            <a:ln w="762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5111884" y="3640633"/>
              <a:ext cx="461665" cy="65659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Game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 rot="10800000">
              <a:off x="6844348" y="361257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085582" y="4704829"/>
              <a:ext cx="2448272" cy="1368152"/>
            </a:xfrm>
            <a:prstGeom prst="rect">
              <a:avLst/>
            </a:prstGeom>
            <a:ln w="7620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 rot="10800000">
              <a:off x="5116000" y="5004312"/>
              <a:ext cx="461665" cy="76918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Project</a:t>
              </a:r>
              <a:endParaRPr lang="en-US" b="1" dirty="0"/>
            </a:p>
          </p:txBody>
        </p:sp>
        <p:sp>
          <p:nvSpPr>
            <p:cNvPr id="36" name="TextBox 35"/>
            <p:cNvSpPr txBox="1"/>
            <p:nvPr/>
          </p:nvSpPr>
          <p:spPr>
            <a:xfrm rot="10800000">
              <a:off x="6850450" y="501404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62202" y="4707507"/>
              <a:ext cx="2448272" cy="1368152"/>
            </a:xfrm>
            <a:prstGeom prst="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 rot="10800000">
              <a:off x="2543617" y="4871385"/>
              <a:ext cx="738664" cy="106856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smtClean="0"/>
                <a:t>Open</a:t>
              </a:r>
            </a:p>
            <a:p>
              <a:pPr algn="ctr"/>
              <a:r>
                <a:rPr lang="en-US" b="1" dirty="0" smtClean="0"/>
                <a:t>discussion</a:t>
              </a:r>
              <a:endParaRPr lang="en-US" b="1" dirty="0"/>
            </a:p>
          </p:txBody>
        </p:sp>
        <p:sp>
          <p:nvSpPr>
            <p:cNvPr id="37" name="TextBox 36"/>
            <p:cNvSpPr txBox="1"/>
            <p:nvPr/>
          </p:nvSpPr>
          <p:spPr>
            <a:xfrm rot="10800000">
              <a:off x="4368660" y="504488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35496" y="378521"/>
              <a:ext cx="2448272" cy="1368152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20547" y="416266"/>
              <a:ext cx="461665" cy="129266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Actual work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 rot="10800000">
              <a:off x="1769945" y="73276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33999" y="1823480"/>
              <a:ext cx="2448272" cy="1368152"/>
            </a:xfrm>
            <a:prstGeom prst="rect">
              <a:avLst/>
            </a:prstGeom>
            <a:ln w="762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 rot="10800000">
              <a:off x="19051" y="1924864"/>
              <a:ext cx="461665" cy="116538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Case study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 rot="10800000">
              <a:off x="1768449" y="217249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9238" y="3266034"/>
              <a:ext cx="2448272" cy="1368152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 rot="10800000">
              <a:off x="29238" y="3390437"/>
              <a:ext cx="461665" cy="111934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Simulation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 rot="10800000">
              <a:off x="1763688" y="3636341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 rot="10800000">
              <a:off x="2150733" y="495672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 rot="10800000">
              <a:off x="4690901" y="351975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 rot="10800000">
              <a:off x="4695663" y="207572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 rot="10800000">
              <a:off x="4675214" y="599308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 rot="10800000">
              <a:off x="7197685" y="61642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 rot="10800000">
              <a:off x="7190483" y="207841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 rot="10800000">
              <a:off x="7220902" y="3498297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 rot="10800000">
              <a:off x="7227004" y="489976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 rot="10800000">
              <a:off x="4698886" y="495211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 rot="10800000">
              <a:off x="2146499" y="63164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smtClean="0">
                  <a:sym typeface="Wingdings 2"/>
                </a:rPr>
                <a:t> </a:t>
              </a:r>
              <a:r>
                <a:rPr lang="en-US" sz="1200" dirty="0" smtClean="0"/>
                <a:t>Assessment</a:t>
              </a:r>
              <a:endParaRPr lang="en-US" sz="1200" dirty="0"/>
            </a:p>
          </p:txBody>
        </p:sp>
        <p:sp>
          <p:nvSpPr>
            <p:cNvPr id="63" name="TextBox 62"/>
            <p:cNvSpPr txBox="1"/>
            <p:nvPr/>
          </p:nvSpPr>
          <p:spPr>
            <a:xfrm rot="10800000">
              <a:off x="2145003" y="2058214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 rot="10800000">
              <a:off x="2140242" y="352206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7072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235075" y="476672"/>
            <a:ext cx="7577285" cy="5705057"/>
            <a:chOff x="19051" y="36770"/>
            <a:chExt cx="7577285" cy="5705057"/>
          </a:xfrm>
        </p:grpSpPr>
        <p:sp>
          <p:nvSpPr>
            <p:cNvPr id="5" name="Rectangle 4"/>
            <p:cNvSpPr/>
            <p:nvPr/>
          </p:nvSpPr>
          <p:spPr>
            <a:xfrm>
              <a:off x="39730" y="4373675"/>
              <a:ext cx="2448272" cy="1368152"/>
            </a:xfrm>
            <a:prstGeom prst="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0800000">
              <a:off x="39730" y="4611767"/>
              <a:ext cx="461665" cy="91127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Roleplay</a:t>
              </a:r>
              <a:endParaRPr lang="en-US" b="1" dirty="0"/>
            </a:p>
          </p:txBody>
        </p:sp>
        <p:sp>
          <p:nvSpPr>
            <p:cNvPr id="29" name="TextBox 28"/>
            <p:cNvSpPr txBox="1"/>
            <p:nvPr/>
          </p:nvSpPr>
          <p:spPr>
            <a:xfrm rot="10800000">
              <a:off x="1774179" y="473234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554217" y="2924850"/>
              <a:ext cx="2448272" cy="1368152"/>
            </a:xfrm>
            <a:prstGeom prst="rect">
              <a:avLst/>
            </a:prstGeom>
            <a:ln w="76200"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 rot="10800000">
              <a:off x="2535633" y="3068397"/>
              <a:ext cx="738664" cy="115736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Structured </a:t>
              </a:r>
              <a:r>
                <a:rPr lang="en-US" b="1" dirty="0" smtClean="0"/>
                <a:t/>
              </a:r>
              <a:br>
                <a:rPr lang="en-US" b="1" dirty="0" smtClean="0"/>
              </a:br>
              <a:r>
                <a:rPr lang="en-US" b="1" dirty="0" smtClean="0"/>
                <a:t>discussion</a:t>
              </a:r>
              <a:endParaRPr lang="en-US" b="1" dirty="0"/>
            </a:p>
          </p:txBody>
        </p:sp>
        <p:sp>
          <p:nvSpPr>
            <p:cNvPr id="30" name="TextBox 29"/>
            <p:cNvSpPr txBox="1"/>
            <p:nvPr/>
          </p:nvSpPr>
          <p:spPr>
            <a:xfrm rot="10800000">
              <a:off x="4360675" y="327386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2558980" y="1480822"/>
              <a:ext cx="2448272" cy="1368152"/>
            </a:xfrm>
            <a:prstGeom prst="rect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 rot="10800000">
              <a:off x="2540396" y="1590411"/>
              <a:ext cx="738664" cy="12180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err="1" smtClean="0"/>
                <a:t>Demonstra</a:t>
              </a:r>
              <a:r>
                <a:rPr lang="en-US" b="1" dirty="0" smtClean="0"/>
                <a:t>-</a:t>
              </a:r>
            </a:p>
            <a:p>
              <a:pPr algn="ctr"/>
              <a:r>
                <a:rPr lang="en-US" b="1" dirty="0" err="1" smtClean="0"/>
                <a:t>tion</a:t>
              </a:r>
              <a:endParaRPr lang="en-US" b="1" dirty="0"/>
            </a:p>
          </p:txBody>
        </p:sp>
        <p:sp>
          <p:nvSpPr>
            <p:cNvPr id="31" name="TextBox 30"/>
            <p:cNvSpPr txBox="1"/>
            <p:nvPr/>
          </p:nvSpPr>
          <p:spPr>
            <a:xfrm rot="10800000">
              <a:off x="4365437" y="182983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2564211" y="36770"/>
              <a:ext cx="2448272" cy="1368152"/>
            </a:xfrm>
            <a:prstGeom prst="rect">
              <a:avLst/>
            </a:prstGeom>
            <a:ln w="76200"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 rot="10800000">
              <a:off x="2545627" y="168742"/>
              <a:ext cx="738664" cy="1104213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smtClean="0"/>
                <a:t>Problems, </a:t>
              </a:r>
            </a:p>
            <a:p>
              <a:pPr algn="ctr"/>
              <a:r>
                <a:rPr lang="en-US" b="1" dirty="0" smtClean="0"/>
                <a:t>Questions</a:t>
              </a:r>
              <a:endParaRPr lang="en-US" b="1" dirty="0"/>
            </a:p>
          </p:txBody>
        </p:sp>
        <p:sp>
          <p:nvSpPr>
            <p:cNvPr id="32" name="TextBox 31"/>
            <p:cNvSpPr txBox="1"/>
            <p:nvPr/>
          </p:nvSpPr>
          <p:spPr>
            <a:xfrm rot="10800000">
              <a:off x="4298660" y="374928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086682" y="37794"/>
              <a:ext cx="2448272" cy="1368152"/>
            </a:xfrm>
            <a:prstGeom prst="rect">
              <a:avLst/>
            </a:prstGeom>
            <a:ln w="76200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 rot="10800000">
              <a:off x="5086682" y="250201"/>
              <a:ext cx="738664" cy="94878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Practice </a:t>
              </a:r>
              <a:endParaRPr lang="en-US" b="1" dirty="0" smtClean="0"/>
            </a:p>
            <a:p>
              <a:r>
                <a:rPr lang="en-US" b="1" dirty="0" smtClean="0"/>
                <a:t>exercises</a:t>
              </a:r>
              <a:endParaRPr lang="en-US" b="1" dirty="0"/>
            </a:p>
          </p:txBody>
        </p:sp>
        <p:sp>
          <p:nvSpPr>
            <p:cNvPr id="33" name="TextBox 32"/>
            <p:cNvSpPr txBox="1"/>
            <p:nvPr/>
          </p:nvSpPr>
          <p:spPr>
            <a:xfrm rot="10800000">
              <a:off x="6821131" y="39204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79480" y="1482008"/>
              <a:ext cx="2448272" cy="1368152"/>
            </a:xfrm>
            <a:prstGeom prst="rect">
              <a:avLst/>
            </a:prstGeom>
            <a:ln w="76200">
              <a:solidFill>
                <a:srgbClr val="FFFF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 rot="10800000">
              <a:off x="5079480" y="1752668"/>
              <a:ext cx="461665" cy="82682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Tutorial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 rot="10800000">
              <a:off x="6813929" y="185403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079480" y="2924901"/>
              <a:ext cx="2448272" cy="1368152"/>
            </a:xfrm>
            <a:prstGeom prst="rect">
              <a:avLst/>
            </a:prstGeom>
            <a:ln w="762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 rot="10800000">
              <a:off x="5111884" y="3301973"/>
              <a:ext cx="461665" cy="65659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Game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 rot="10800000">
              <a:off x="6844348" y="327391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085582" y="4366169"/>
              <a:ext cx="2448272" cy="1368152"/>
            </a:xfrm>
            <a:prstGeom prst="rect">
              <a:avLst/>
            </a:prstGeom>
            <a:ln w="76200">
              <a:solidFill>
                <a:srgbClr val="7030A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 rot="10800000">
              <a:off x="5116000" y="4665652"/>
              <a:ext cx="461665" cy="76918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Project</a:t>
              </a:r>
              <a:endParaRPr lang="en-US" b="1" dirty="0"/>
            </a:p>
          </p:txBody>
        </p:sp>
        <p:sp>
          <p:nvSpPr>
            <p:cNvPr id="36" name="TextBox 35"/>
            <p:cNvSpPr txBox="1"/>
            <p:nvPr/>
          </p:nvSpPr>
          <p:spPr>
            <a:xfrm rot="10800000">
              <a:off x="6850450" y="467538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62202" y="4368847"/>
              <a:ext cx="2448272" cy="1368152"/>
            </a:xfrm>
            <a:prstGeom prst="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 rot="10800000">
              <a:off x="2543617" y="4532725"/>
              <a:ext cx="738664" cy="106856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smtClean="0"/>
                <a:t>Open</a:t>
              </a:r>
            </a:p>
            <a:p>
              <a:pPr algn="ctr"/>
              <a:r>
                <a:rPr lang="en-US" b="1" dirty="0" smtClean="0"/>
                <a:t>discussion</a:t>
              </a:r>
              <a:endParaRPr lang="en-US" b="1" dirty="0"/>
            </a:p>
          </p:txBody>
        </p:sp>
        <p:sp>
          <p:nvSpPr>
            <p:cNvPr id="37" name="TextBox 36"/>
            <p:cNvSpPr txBox="1"/>
            <p:nvPr/>
          </p:nvSpPr>
          <p:spPr>
            <a:xfrm rot="10800000">
              <a:off x="4368660" y="470622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35496" y="39861"/>
              <a:ext cx="2448272" cy="1368152"/>
            </a:xfrm>
            <a:prstGeom prst="rect">
              <a:avLst/>
            </a:prstGeom>
            <a:ln w="76200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 rot="10800000">
              <a:off x="20547" y="77606"/>
              <a:ext cx="461665" cy="129266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Actual work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 rot="10800000">
              <a:off x="1769945" y="39410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33999" y="1484820"/>
              <a:ext cx="2448272" cy="1368152"/>
            </a:xfrm>
            <a:prstGeom prst="rect">
              <a:avLst/>
            </a:prstGeom>
            <a:ln w="762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 rot="10800000">
              <a:off x="19051" y="1586204"/>
              <a:ext cx="461665" cy="116538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Case study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 rot="10800000">
              <a:off x="1768449" y="183383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29238" y="2927374"/>
              <a:ext cx="2448272" cy="1368152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 rot="10800000">
              <a:off x="29238" y="3051777"/>
              <a:ext cx="461665" cy="111934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Simulation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 rot="10800000">
              <a:off x="1763688" y="3297681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 rot="10800000">
              <a:off x="2150733" y="461806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 rot="10800000">
              <a:off x="4690901" y="318109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 rot="10800000">
              <a:off x="4695663" y="173706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 rot="10800000">
              <a:off x="4675214" y="260648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 rot="10800000">
              <a:off x="7197685" y="27776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 rot="10800000">
              <a:off x="7190483" y="173975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 rot="10800000">
              <a:off x="7220902" y="3159637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 rot="10800000">
              <a:off x="7227004" y="456110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 rot="10800000">
              <a:off x="4698886" y="461345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 rot="10800000">
              <a:off x="2146499" y="29298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smtClean="0">
                  <a:sym typeface="Wingdings 2"/>
                </a:rPr>
                <a:t> </a:t>
              </a:r>
              <a:r>
                <a:rPr lang="en-US" sz="1200" dirty="0" smtClean="0"/>
                <a:t>Assessment</a:t>
              </a:r>
              <a:endParaRPr lang="en-US" sz="1200" dirty="0"/>
            </a:p>
          </p:txBody>
        </p:sp>
        <p:sp>
          <p:nvSpPr>
            <p:cNvPr id="63" name="TextBox 62"/>
            <p:cNvSpPr txBox="1"/>
            <p:nvPr/>
          </p:nvSpPr>
          <p:spPr>
            <a:xfrm rot="10800000">
              <a:off x="2145003" y="1719554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 rot="10800000">
              <a:off x="2140242" y="318340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4338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898" y="394187"/>
            <a:ext cx="7583462" cy="5699109"/>
            <a:chOff x="12874" y="33192"/>
            <a:chExt cx="7583462" cy="5699109"/>
          </a:xfrm>
        </p:grpSpPr>
        <p:sp>
          <p:nvSpPr>
            <p:cNvPr id="5" name="Rectangle 4"/>
            <p:cNvSpPr/>
            <p:nvPr/>
          </p:nvSpPr>
          <p:spPr>
            <a:xfrm>
              <a:off x="38304" y="4364149"/>
              <a:ext cx="2448272" cy="1368152"/>
            </a:xfrm>
            <a:prstGeom prst="rect">
              <a:avLst/>
            </a:pr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0800000">
              <a:off x="38304" y="4657930"/>
              <a:ext cx="461665" cy="79989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Lecture</a:t>
              </a:r>
              <a:endParaRPr lang="en-US" b="1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31459" y="1475294"/>
              <a:ext cx="2448272" cy="1368152"/>
            </a:xfrm>
            <a:prstGeom prst="rect">
              <a:avLst/>
            </a:prstGeom>
            <a:ln w="762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 rot="10800000">
              <a:off x="12874" y="1758140"/>
              <a:ext cx="738664" cy="80246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Media/</a:t>
              </a:r>
            </a:p>
            <a:p>
              <a:r>
                <a:rPr lang="en-US" b="1" dirty="0" smtClean="0"/>
                <a:t>Video</a:t>
              </a:r>
              <a:endParaRPr lang="en-US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3239" y="2920303"/>
              <a:ext cx="2448272" cy="1368152"/>
            </a:xfrm>
            <a:prstGeom prst="rect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 rot="10800000">
              <a:off x="33239" y="3174391"/>
              <a:ext cx="461665" cy="85997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Reading</a:t>
              </a:r>
              <a:endParaRPr lang="en-US" b="1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088244" y="4363769"/>
              <a:ext cx="2448272" cy="1368152"/>
            </a:xfrm>
            <a:prstGeom prst="rect">
              <a:avLst/>
            </a:pr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 rot="10800000">
              <a:off x="5088244" y="4657550"/>
              <a:ext cx="461665" cy="79989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Lecture</a:t>
              </a:r>
              <a:endParaRPr lang="en-US" b="1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076636" y="1474914"/>
              <a:ext cx="2448272" cy="1368152"/>
            </a:xfrm>
            <a:prstGeom prst="rect">
              <a:avLst/>
            </a:prstGeom>
            <a:ln w="762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 rot="10800000">
              <a:off x="5058051" y="1757760"/>
              <a:ext cx="738664" cy="80246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Media/</a:t>
              </a:r>
            </a:p>
            <a:p>
              <a:r>
                <a:rPr lang="en-US" b="1" dirty="0" smtClean="0"/>
                <a:t>Video</a:t>
              </a:r>
              <a:endParaRPr lang="en-US" b="1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83179" y="2919923"/>
              <a:ext cx="2448272" cy="1368152"/>
            </a:xfrm>
            <a:prstGeom prst="rect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 rot="10800000">
              <a:off x="5083179" y="3174011"/>
              <a:ext cx="461665" cy="85997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Reading</a:t>
              </a:r>
              <a:endParaRPr lang="en-US" b="1" dirty="0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555499" y="2917286"/>
              <a:ext cx="2448272" cy="1368152"/>
            </a:xfrm>
            <a:prstGeom prst="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 rot="10800000">
              <a:off x="2555499" y="3155378"/>
              <a:ext cx="461665" cy="91127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Roleplay</a:t>
              </a:r>
              <a:endParaRPr lang="en-US" b="1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559294" y="33194"/>
              <a:ext cx="2448272" cy="1368152"/>
            </a:xfrm>
            <a:prstGeom prst="rect">
              <a:avLst/>
            </a:prstGeom>
            <a:ln w="762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 rot="10800000">
              <a:off x="2544346" y="134578"/>
              <a:ext cx="461665" cy="116538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Case study 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554533" y="1475748"/>
              <a:ext cx="2448272" cy="1368152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 rot="10800000">
              <a:off x="2554533" y="1600151"/>
              <a:ext cx="461665" cy="111934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Simulation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2562652" y="4361420"/>
              <a:ext cx="2448272" cy="1368152"/>
            </a:xfrm>
            <a:prstGeom prst="rect">
              <a:avLst/>
            </a:prstGeom>
            <a:ln w="76200"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/>
            <p:cNvSpPr txBox="1"/>
            <p:nvPr/>
          </p:nvSpPr>
          <p:spPr>
            <a:xfrm rot="10800000">
              <a:off x="2682567" y="4478071"/>
              <a:ext cx="461665" cy="121116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Test or Quiz</a:t>
              </a:r>
              <a:endParaRPr lang="en-US" b="1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5496" y="33407"/>
              <a:ext cx="2448272" cy="1368152"/>
            </a:xfrm>
            <a:prstGeom prst="rect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 rot="10800000">
              <a:off x="16912" y="142996"/>
              <a:ext cx="738664" cy="12180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err="1" smtClean="0"/>
                <a:t>Demonstra</a:t>
              </a:r>
              <a:r>
                <a:rPr lang="en-US" b="1" dirty="0" smtClean="0"/>
                <a:t>-</a:t>
              </a:r>
            </a:p>
            <a:p>
              <a:pPr algn="ctr"/>
              <a:r>
                <a:rPr lang="en-US" b="1" dirty="0" err="1" smtClean="0"/>
                <a:t>tion</a:t>
              </a:r>
              <a:endParaRPr lang="en-US" b="1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5080700" y="33192"/>
              <a:ext cx="2448272" cy="1368152"/>
            </a:xfrm>
            <a:prstGeom prst="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 rot="10800000">
              <a:off x="5062115" y="197070"/>
              <a:ext cx="738664" cy="106856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smtClean="0"/>
                <a:t>Open</a:t>
              </a:r>
            </a:p>
            <a:p>
              <a:pPr algn="ctr"/>
              <a:r>
                <a:rPr lang="en-US" b="1" dirty="0" smtClean="0"/>
                <a:t>discussion</a:t>
              </a:r>
              <a:endParaRPr lang="en-US" b="1" dirty="0"/>
            </a:p>
          </p:txBody>
        </p:sp>
        <p:sp>
          <p:nvSpPr>
            <p:cNvPr id="50" name="TextBox 49"/>
            <p:cNvSpPr txBox="1"/>
            <p:nvPr/>
          </p:nvSpPr>
          <p:spPr>
            <a:xfrm rot="10800000">
              <a:off x="1774179" y="473234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 rot="10800000">
              <a:off x="4360675" y="327386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 rot="10800000">
              <a:off x="4365437" y="182983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 rot="10800000">
              <a:off x="4298660" y="374928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 rot="10800000">
              <a:off x="6821131" y="39204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 rot="10800000">
              <a:off x="6813929" y="185403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 rot="10800000">
              <a:off x="6844348" y="327391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 rot="10800000">
              <a:off x="6850450" y="467538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 rot="10800000">
              <a:off x="4368660" y="470622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 rot="10800000">
              <a:off x="1769945" y="39410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 rot="10800000">
              <a:off x="1768449" y="183383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 rot="10800000">
              <a:off x="1763688" y="3297681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 rot="10800000">
              <a:off x="2150733" y="461806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 rot="10800000">
              <a:off x="4690901" y="318109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 rot="10800000">
              <a:off x="4695663" y="173706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 rot="10800000">
              <a:off x="4675214" y="260648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 rot="10800000">
              <a:off x="7197685" y="27776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 rot="10800000">
              <a:off x="7190483" y="173975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 rot="10800000">
              <a:off x="7220902" y="3159637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 rot="10800000">
              <a:off x="7227004" y="456110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 rot="10800000">
              <a:off x="4698886" y="4598230"/>
              <a:ext cx="369332" cy="100623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smtClean="0">
                  <a:sym typeface="Wingdings 2"/>
                </a:rPr>
                <a:t>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 rot="10800000">
              <a:off x="2146499" y="29298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smtClean="0">
                  <a:sym typeface="Wingdings 2"/>
                </a:rPr>
                <a:t> </a:t>
              </a:r>
              <a:r>
                <a:rPr lang="en-US" sz="1200" dirty="0" smtClean="0"/>
                <a:t>Assessment</a:t>
              </a:r>
              <a:endParaRPr lang="en-US" sz="1200" dirty="0"/>
            </a:p>
          </p:txBody>
        </p:sp>
        <p:sp>
          <p:nvSpPr>
            <p:cNvPr id="104" name="TextBox 103"/>
            <p:cNvSpPr txBox="1"/>
            <p:nvPr/>
          </p:nvSpPr>
          <p:spPr>
            <a:xfrm rot="10800000">
              <a:off x="2145003" y="1719554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 rot="10800000">
              <a:off x="2140242" y="318340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657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898" y="394187"/>
            <a:ext cx="7583462" cy="5699109"/>
            <a:chOff x="12874" y="33192"/>
            <a:chExt cx="7583462" cy="5699109"/>
          </a:xfrm>
        </p:grpSpPr>
        <p:sp>
          <p:nvSpPr>
            <p:cNvPr id="5" name="Rectangle 4"/>
            <p:cNvSpPr/>
            <p:nvPr/>
          </p:nvSpPr>
          <p:spPr>
            <a:xfrm>
              <a:off x="38304" y="4364149"/>
              <a:ext cx="2448272" cy="1368152"/>
            </a:xfrm>
            <a:prstGeom prst="rect">
              <a:avLst/>
            </a:pr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 rot="10800000">
              <a:off x="38304" y="4657930"/>
              <a:ext cx="461665" cy="79989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Lecture</a:t>
              </a:r>
              <a:endParaRPr lang="en-US" b="1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31459" y="1475294"/>
              <a:ext cx="2448272" cy="1368152"/>
            </a:xfrm>
            <a:prstGeom prst="rect">
              <a:avLst/>
            </a:prstGeom>
            <a:ln w="762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 rot="10800000">
              <a:off x="12874" y="1758140"/>
              <a:ext cx="738664" cy="80246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Media/</a:t>
              </a:r>
            </a:p>
            <a:p>
              <a:r>
                <a:rPr lang="en-US" b="1" dirty="0" smtClean="0"/>
                <a:t>Video</a:t>
              </a:r>
              <a:endParaRPr lang="en-US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3239" y="2920303"/>
              <a:ext cx="2448272" cy="1368152"/>
            </a:xfrm>
            <a:prstGeom prst="rect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 rot="10800000">
              <a:off x="33239" y="3174391"/>
              <a:ext cx="461665" cy="85997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Reading</a:t>
              </a:r>
              <a:endParaRPr lang="en-US" b="1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088244" y="4363769"/>
              <a:ext cx="2448272" cy="1368152"/>
            </a:xfrm>
            <a:prstGeom prst="rect">
              <a:avLst/>
            </a:pr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45"/>
            <p:cNvSpPr txBox="1"/>
            <p:nvPr/>
          </p:nvSpPr>
          <p:spPr>
            <a:xfrm rot="10800000">
              <a:off x="5088244" y="4657550"/>
              <a:ext cx="461665" cy="79989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Lecture</a:t>
              </a:r>
              <a:endParaRPr lang="en-US" b="1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5076636" y="1474914"/>
              <a:ext cx="2448272" cy="1368152"/>
            </a:xfrm>
            <a:prstGeom prst="rect">
              <a:avLst/>
            </a:prstGeom>
            <a:ln w="762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 rot="10800000">
              <a:off x="5058051" y="1757760"/>
              <a:ext cx="738664" cy="80246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Media/</a:t>
              </a:r>
            </a:p>
            <a:p>
              <a:r>
                <a:rPr lang="en-US" b="1" dirty="0" smtClean="0"/>
                <a:t>Video</a:t>
              </a:r>
              <a:endParaRPr lang="en-US" b="1" dirty="0"/>
            </a:p>
          </p:txBody>
        </p:sp>
        <p:sp>
          <p:nvSpPr>
            <p:cNvPr id="57" name="Rectangle 56"/>
            <p:cNvSpPr/>
            <p:nvPr/>
          </p:nvSpPr>
          <p:spPr>
            <a:xfrm>
              <a:off x="5083179" y="2919923"/>
              <a:ext cx="2448272" cy="1368152"/>
            </a:xfrm>
            <a:prstGeom prst="rect">
              <a:avLst/>
            </a:prstGeom>
            <a:ln w="762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TextBox 57"/>
            <p:cNvSpPr txBox="1"/>
            <p:nvPr/>
          </p:nvSpPr>
          <p:spPr>
            <a:xfrm rot="10800000">
              <a:off x="5083179" y="3174011"/>
              <a:ext cx="461665" cy="859979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Reading</a:t>
              </a:r>
              <a:endParaRPr lang="en-US" b="1" dirty="0"/>
            </a:p>
          </p:txBody>
        </p:sp>
        <p:sp>
          <p:nvSpPr>
            <p:cNvPr id="61" name="Rectangle 60"/>
            <p:cNvSpPr/>
            <p:nvPr/>
          </p:nvSpPr>
          <p:spPr>
            <a:xfrm>
              <a:off x="2555499" y="2917286"/>
              <a:ext cx="2448272" cy="1368152"/>
            </a:xfrm>
            <a:prstGeom prst="rect">
              <a:avLst/>
            </a:prstGeom>
            <a:ln w="762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 rot="10800000">
              <a:off x="2555499" y="3155378"/>
              <a:ext cx="461665" cy="91127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 smtClean="0"/>
                <a:t>Roleplay</a:t>
              </a:r>
              <a:endParaRPr lang="en-US" b="1" dirty="0"/>
            </a:p>
          </p:txBody>
        </p:sp>
        <p:sp>
          <p:nvSpPr>
            <p:cNvPr id="65" name="Rectangle 64"/>
            <p:cNvSpPr/>
            <p:nvPr/>
          </p:nvSpPr>
          <p:spPr>
            <a:xfrm>
              <a:off x="2559294" y="33194"/>
              <a:ext cx="2448272" cy="1368152"/>
            </a:xfrm>
            <a:prstGeom prst="rect">
              <a:avLst/>
            </a:prstGeom>
            <a:ln w="76200"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 rot="10800000">
              <a:off x="2544346" y="134578"/>
              <a:ext cx="461665" cy="1165384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Case study 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554533" y="1475748"/>
              <a:ext cx="2448272" cy="1368152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 rot="10800000">
              <a:off x="2554533" y="1600151"/>
              <a:ext cx="461665" cy="111934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Simulation</a:t>
              </a: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2562652" y="4361420"/>
              <a:ext cx="2448272" cy="1368152"/>
            </a:xfrm>
            <a:prstGeom prst="rect">
              <a:avLst/>
            </a:prstGeom>
            <a:ln w="76200"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/>
            <p:cNvSpPr txBox="1"/>
            <p:nvPr/>
          </p:nvSpPr>
          <p:spPr>
            <a:xfrm rot="10800000">
              <a:off x="2544068" y="4504967"/>
              <a:ext cx="738664" cy="115736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Structured </a:t>
              </a:r>
              <a:r>
                <a:rPr lang="en-US" b="1" dirty="0" smtClean="0"/>
                <a:t/>
              </a:r>
              <a:br>
                <a:rPr lang="en-US" b="1" dirty="0" smtClean="0"/>
              </a:br>
              <a:r>
                <a:rPr lang="en-US" b="1" dirty="0" smtClean="0"/>
                <a:t>discussion</a:t>
              </a:r>
              <a:endParaRPr lang="en-US" b="1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35496" y="33407"/>
              <a:ext cx="2448272" cy="1368152"/>
            </a:xfrm>
            <a:prstGeom prst="rect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 rot="10800000">
              <a:off x="16912" y="142996"/>
              <a:ext cx="738664" cy="12180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err="1" smtClean="0"/>
                <a:t>Demonstra</a:t>
              </a:r>
              <a:r>
                <a:rPr lang="en-US" b="1" dirty="0" smtClean="0"/>
                <a:t>-</a:t>
              </a:r>
            </a:p>
            <a:p>
              <a:pPr algn="ctr"/>
              <a:r>
                <a:rPr lang="en-US" b="1" dirty="0" err="1" smtClean="0"/>
                <a:t>tion</a:t>
              </a:r>
              <a:endParaRPr lang="en-US" b="1" dirty="0"/>
            </a:p>
          </p:txBody>
        </p:sp>
        <p:sp>
          <p:nvSpPr>
            <p:cNvPr id="81" name="Rectangle 80"/>
            <p:cNvSpPr/>
            <p:nvPr/>
          </p:nvSpPr>
          <p:spPr>
            <a:xfrm>
              <a:off x="5080700" y="33192"/>
              <a:ext cx="2448272" cy="1368152"/>
            </a:xfrm>
            <a:prstGeom prst="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 rot="10800000">
              <a:off x="5062115" y="197070"/>
              <a:ext cx="738664" cy="106856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algn="ctr"/>
              <a:r>
                <a:rPr lang="en-US" b="1" dirty="0" smtClean="0"/>
                <a:t>Open</a:t>
              </a:r>
            </a:p>
            <a:p>
              <a:pPr algn="ctr"/>
              <a:r>
                <a:rPr lang="en-US" b="1" dirty="0" smtClean="0"/>
                <a:t>discussion</a:t>
              </a:r>
              <a:endParaRPr lang="en-US" b="1" dirty="0"/>
            </a:p>
          </p:txBody>
        </p:sp>
        <p:sp>
          <p:nvSpPr>
            <p:cNvPr id="50" name="TextBox 49"/>
            <p:cNvSpPr txBox="1"/>
            <p:nvPr/>
          </p:nvSpPr>
          <p:spPr>
            <a:xfrm rot="10800000">
              <a:off x="1774179" y="473234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 rot="10800000">
              <a:off x="4360675" y="327386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 rot="10800000">
              <a:off x="4365437" y="182983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 rot="10800000">
              <a:off x="4298660" y="374928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 rot="10800000">
              <a:off x="6821131" y="39204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 rot="10800000">
              <a:off x="6813929" y="1854032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 rot="10800000">
              <a:off x="6844348" y="3273917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 rot="10800000">
              <a:off x="6850450" y="4675385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 rot="10800000">
              <a:off x="4368660" y="4706226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 rot="10800000">
              <a:off x="1769945" y="394109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 rot="10800000">
              <a:off x="1768449" y="1833834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 rot="10800000">
              <a:off x="1763688" y="3297681"/>
              <a:ext cx="369332" cy="67012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/>
                <a:t>Grouping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 rot="10800000">
              <a:off x="2150733" y="461806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 rot="10800000">
              <a:off x="4690901" y="318109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 rot="10800000">
              <a:off x="4695663" y="173706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 rot="10800000">
              <a:off x="4675214" y="260648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 rot="10800000">
              <a:off x="7197685" y="27776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99" name="TextBox 98"/>
            <p:cNvSpPr txBox="1"/>
            <p:nvPr/>
          </p:nvSpPr>
          <p:spPr>
            <a:xfrm rot="10800000">
              <a:off x="7190483" y="1739752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 rot="10800000">
              <a:off x="7220902" y="3159637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 rot="10800000">
              <a:off x="7227004" y="4561105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2" name="TextBox 101"/>
            <p:cNvSpPr txBox="1"/>
            <p:nvPr/>
          </p:nvSpPr>
          <p:spPr>
            <a:xfrm rot="10800000">
              <a:off x="4698886" y="4613459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 rot="10800000">
              <a:off x="2146499" y="292980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 smtClean="0">
                  <a:sym typeface="Wingdings 2"/>
                </a:rPr>
                <a:t> </a:t>
              </a:r>
              <a:r>
                <a:rPr lang="en-US" sz="1200" dirty="0" smtClean="0"/>
                <a:t>Assessment</a:t>
              </a:r>
              <a:endParaRPr lang="en-US" sz="1200" dirty="0"/>
            </a:p>
          </p:txBody>
        </p:sp>
        <p:sp>
          <p:nvSpPr>
            <p:cNvPr id="104" name="TextBox 103"/>
            <p:cNvSpPr txBox="1"/>
            <p:nvPr/>
          </p:nvSpPr>
          <p:spPr>
            <a:xfrm rot="10800000">
              <a:off x="2145003" y="1719554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 rot="10800000">
              <a:off x="2140242" y="3183401"/>
              <a:ext cx="369332" cy="975780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200" dirty="0">
                  <a:sym typeface="Wingdings 2"/>
                </a:rPr>
                <a:t> </a:t>
              </a:r>
              <a:r>
                <a:rPr lang="en-US" sz="1200" dirty="0"/>
                <a:t>Assessment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125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4427984" cy="6858000"/>
          </a:xfrm>
          <a:prstGeom prst="rect">
            <a:avLst/>
          </a:prstGeom>
          <a:solidFill>
            <a:srgbClr val="B7A3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52528" y="8271"/>
            <a:ext cx="4427984" cy="6858000"/>
          </a:xfrm>
          <a:prstGeom prst="rect">
            <a:avLst/>
          </a:prstGeom>
          <a:solidFill>
            <a:srgbClr val="B7A3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6200000">
            <a:off x="-2115451" y="3059668"/>
            <a:ext cx="5040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Informal, On-the-job, In-the-field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2601580" y="3067939"/>
            <a:ext cx="50405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Informal, On-the-job, In-the-field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99592" y="3528772"/>
            <a:ext cx="3240360" cy="316835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99592" y="170677"/>
            <a:ext cx="3240360" cy="31683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652120" y="3546735"/>
            <a:ext cx="3240360" cy="3168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652120" y="188640"/>
            <a:ext cx="3240360" cy="316835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475656" y="5229200"/>
            <a:ext cx="2448272" cy="1368152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441366" y="330324"/>
            <a:ext cx="2448272" cy="1368152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475656" y="3717032"/>
            <a:ext cx="2448272" cy="1368152"/>
            <a:chOff x="251520" y="3532952"/>
            <a:chExt cx="2448272" cy="1368152"/>
          </a:xfrm>
        </p:grpSpPr>
        <p:sp>
          <p:nvSpPr>
            <p:cNvPr id="15" name="Rectangle 14"/>
            <p:cNvSpPr/>
            <p:nvPr/>
          </p:nvSpPr>
          <p:spPr>
            <a:xfrm>
              <a:off x="251520" y="3532952"/>
              <a:ext cx="2448272" cy="1368152"/>
            </a:xfrm>
            <a:prstGeom prst="rect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 rot="10800000">
              <a:off x="251520" y="3657355"/>
              <a:ext cx="461665" cy="1119345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b="1" dirty="0"/>
                <a:t>Simulation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 rot="10800000">
              <a:off x="2067110" y="3805893"/>
              <a:ext cx="430887" cy="864852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lang="en-US" sz="1600" dirty="0"/>
                <a:t>Grouping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64466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6024" y="99392"/>
            <a:ext cx="4427984" cy="6758608"/>
            <a:chOff x="0" y="0"/>
            <a:chExt cx="4427984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C4B79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-1467380" y="2843644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Face-to-face, Classroom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16016" y="99392"/>
            <a:ext cx="4427984" cy="6758608"/>
            <a:chOff x="4752528" y="8271"/>
            <a:chExt cx="4427984" cy="6858000"/>
          </a:xfrm>
        </p:grpSpPr>
        <p:sp>
          <p:nvSpPr>
            <p:cNvPr id="5" name="Rectangle 4"/>
            <p:cNvSpPr/>
            <p:nvPr/>
          </p:nvSpPr>
          <p:spPr>
            <a:xfrm>
              <a:off x="4752528" y="8271"/>
              <a:ext cx="4427984" cy="6858000"/>
            </a:xfrm>
            <a:prstGeom prst="rect">
              <a:avLst/>
            </a:prstGeom>
            <a:solidFill>
              <a:srgbClr val="C4B79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3232316" y="2843645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Face-to-face, Classroom</a:t>
              </a: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0300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6024" y="99392"/>
            <a:ext cx="4427984" cy="6758608"/>
            <a:chOff x="0" y="0"/>
            <a:chExt cx="4427984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97B7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-1467380" y="3059668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Online Learning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16016" y="99392"/>
            <a:ext cx="4427984" cy="6758608"/>
            <a:chOff x="4752528" y="8271"/>
            <a:chExt cx="4427984" cy="6858000"/>
          </a:xfrm>
        </p:grpSpPr>
        <p:sp>
          <p:nvSpPr>
            <p:cNvPr id="5" name="Rectangle 4"/>
            <p:cNvSpPr/>
            <p:nvPr/>
          </p:nvSpPr>
          <p:spPr>
            <a:xfrm>
              <a:off x="4752528" y="8271"/>
              <a:ext cx="4427984" cy="6858000"/>
            </a:xfrm>
            <a:prstGeom prst="rect">
              <a:avLst/>
            </a:prstGeom>
            <a:solidFill>
              <a:srgbClr val="97B7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3232316" y="3059668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Online Learning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2168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6024" y="99392"/>
            <a:ext cx="4427984" cy="6758608"/>
            <a:chOff x="0" y="0"/>
            <a:chExt cx="4427984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97B7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-1467380" y="3059668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Online Learning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16016" y="116632"/>
            <a:ext cx="4427984" cy="6758608"/>
            <a:chOff x="4752528" y="8271"/>
            <a:chExt cx="4427984" cy="6858000"/>
          </a:xfrm>
        </p:grpSpPr>
        <p:sp>
          <p:nvSpPr>
            <p:cNvPr id="5" name="Rectangle 4"/>
            <p:cNvSpPr/>
            <p:nvPr/>
          </p:nvSpPr>
          <p:spPr>
            <a:xfrm>
              <a:off x="4752528" y="8271"/>
              <a:ext cx="4427984" cy="6858000"/>
            </a:xfrm>
            <a:prstGeom prst="rect">
              <a:avLst/>
            </a:prstGeom>
            <a:solidFill>
              <a:srgbClr val="97B7B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 rot="16200000">
              <a:off x="3232316" y="3059668"/>
              <a:ext cx="388843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Online Learning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9865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6024" y="99392"/>
            <a:ext cx="4427984" cy="6758608"/>
            <a:chOff x="0" y="0"/>
            <a:chExt cx="4427984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B7A3A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-2115451" y="3059668"/>
              <a:ext cx="50405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Informal, On-the-job, In-the-field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16016" y="99392"/>
            <a:ext cx="4427984" cy="6758608"/>
            <a:chOff x="4752528" y="8271"/>
            <a:chExt cx="4427984" cy="6858000"/>
          </a:xfrm>
        </p:grpSpPr>
        <p:sp>
          <p:nvSpPr>
            <p:cNvPr id="5" name="Rectangle 4"/>
            <p:cNvSpPr/>
            <p:nvPr/>
          </p:nvSpPr>
          <p:spPr>
            <a:xfrm>
              <a:off x="4752528" y="8271"/>
              <a:ext cx="4427984" cy="6858000"/>
            </a:xfrm>
            <a:prstGeom prst="rect">
              <a:avLst/>
            </a:prstGeom>
            <a:solidFill>
              <a:srgbClr val="B7A3A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2601580" y="3067939"/>
              <a:ext cx="50405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Informal, On-the-job, In-the-field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272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6024" y="99392"/>
            <a:ext cx="4427984" cy="6758608"/>
            <a:chOff x="0" y="0"/>
            <a:chExt cx="4427984" cy="6858000"/>
          </a:xfrm>
        </p:grpSpPr>
        <p:sp>
          <p:nvSpPr>
            <p:cNvPr id="4" name="Rectangle 3"/>
            <p:cNvSpPr/>
            <p:nvPr/>
          </p:nvSpPr>
          <p:spPr>
            <a:xfrm>
              <a:off x="0" y="0"/>
              <a:ext cx="4427984" cy="6858000"/>
            </a:xfrm>
            <a:prstGeom prst="rect">
              <a:avLst/>
            </a:prstGeom>
            <a:solidFill>
              <a:srgbClr val="B7A3A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 rot="16200000">
              <a:off x="-2115451" y="3059668"/>
              <a:ext cx="50405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Informal, On-the-job, In-the-field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716016" y="99392"/>
            <a:ext cx="4427984" cy="6758608"/>
            <a:chOff x="4752528" y="8271"/>
            <a:chExt cx="4427984" cy="6858000"/>
          </a:xfrm>
        </p:grpSpPr>
        <p:sp>
          <p:nvSpPr>
            <p:cNvPr id="5" name="Rectangle 4"/>
            <p:cNvSpPr/>
            <p:nvPr/>
          </p:nvSpPr>
          <p:spPr>
            <a:xfrm>
              <a:off x="4752528" y="8271"/>
              <a:ext cx="4427984" cy="6858000"/>
            </a:xfrm>
            <a:prstGeom prst="rect">
              <a:avLst/>
            </a:prstGeom>
            <a:solidFill>
              <a:srgbClr val="B7A3A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2601580" y="3067939"/>
              <a:ext cx="50405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Informal, On-the-job, In-the-field</a:t>
              </a:r>
              <a:endPara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7060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8158" y="256914"/>
            <a:ext cx="6492074" cy="6358401"/>
            <a:chOff x="327" y="256914"/>
            <a:chExt cx="6492074" cy="6358401"/>
          </a:xfrm>
        </p:grpSpPr>
        <p:grpSp>
          <p:nvGrpSpPr>
            <p:cNvPr id="4" name="Group 3"/>
            <p:cNvGrpSpPr/>
            <p:nvPr/>
          </p:nvGrpSpPr>
          <p:grpSpPr>
            <a:xfrm>
              <a:off x="3252041" y="256914"/>
              <a:ext cx="3240360" cy="3168352"/>
              <a:chOff x="5652120" y="188640"/>
              <a:chExt cx="3240360" cy="316835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5652120" y="188640"/>
                <a:ext cx="3240360" cy="316835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 rot="10800000">
                <a:off x="5652120" y="1200863"/>
                <a:ext cx="461665" cy="1143903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Discussion </a:t>
                </a: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3252040" y="3446963"/>
              <a:ext cx="3240361" cy="3168352"/>
              <a:chOff x="5652119" y="3546735"/>
              <a:chExt cx="3240361" cy="3168352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652120" y="3546735"/>
                <a:ext cx="3240360" cy="3168352"/>
              </a:xfrm>
              <a:prstGeom prst="rect">
                <a:avLst/>
              </a:prstGeom>
              <a:solidFill>
                <a:srgbClr val="FFFF6D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10800000">
                <a:off x="5652119" y="4520072"/>
                <a:ext cx="461665" cy="1172757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Case-based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27" y="3446963"/>
              <a:ext cx="3240360" cy="3168352"/>
              <a:chOff x="899592" y="3522275"/>
              <a:chExt cx="3240360" cy="3168352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899592" y="3522275"/>
                <a:ext cx="3240360" cy="3168352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 rot="10800000">
                <a:off x="899592" y="4427321"/>
                <a:ext cx="461665" cy="1407180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Project-based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327" y="260648"/>
              <a:ext cx="3240360" cy="3168352"/>
              <a:chOff x="899592" y="170677"/>
              <a:chExt cx="3240360" cy="3168352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899592" y="170677"/>
                <a:ext cx="3240360" cy="316835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10800000">
                <a:off x="899592" y="646472"/>
                <a:ext cx="461665" cy="2216761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Lectures and Readings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19692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8158" y="256914"/>
            <a:ext cx="6492074" cy="6358401"/>
            <a:chOff x="327" y="256914"/>
            <a:chExt cx="6492074" cy="6358401"/>
          </a:xfrm>
        </p:grpSpPr>
        <p:grpSp>
          <p:nvGrpSpPr>
            <p:cNvPr id="4" name="Group 3"/>
            <p:cNvGrpSpPr/>
            <p:nvPr/>
          </p:nvGrpSpPr>
          <p:grpSpPr>
            <a:xfrm>
              <a:off x="3252041" y="256914"/>
              <a:ext cx="3240360" cy="3168352"/>
              <a:chOff x="5652120" y="188640"/>
              <a:chExt cx="3240360" cy="316835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5652120" y="188640"/>
                <a:ext cx="3240360" cy="3168352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 rot="10800000">
                <a:off x="5652120" y="1200863"/>
                <a:ext cx="461665" cy="1143903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Discussion </a:t>
                </a: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3252040" y="3446963"/>
              <a:ext cx="3240361" cy="3168352"/>
              <a:chOff x="5652119" y="3546735"/>
              <a:chExt cx="3240361" cy="3168352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5652120" y="3546735"/>
                <a:ext cx="3240360" cy="3168352"/>
              </a:xfrm>
              <a:prstGeom prst="rect">
                <a:avLst/>
              </a:prstGeom>
              <a:solidFill>
                <a:srgbClr val="FFFF6D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10800000">
                <a:off x="5652119" y="4520072"/>
                <a:ext cx="461665" cy="1172757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Case-based</a:t>
                </a: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27" y="3446963"/>
              <a:ext cx="3240360" cy="3168352"/>
              <a:chOff x="899592" y="3522275"/>
              <a:chExt cx="3240360" cy="3168352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899592" y="3522275"/>
                <a:ext cx="3240360" cy="3168352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 rot="10800000">
                <a:off x="899592" y="4427321"/>
                <a:ext cx="461665" cy="1407180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Project-based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327" y="260648"/>
              <a:ext cx="3240360" cy="3168352"/>
              <a:chOff x="899592" y="170677"/>
              <a:chExt cx="3240360" cy="3168352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899592" y="170677"/>
                <a:ext cx="3240360" cy="3168352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 rot="10800000">
                <a:off x="899592" y="646472"/>
                <a:ext cx="461665" cy="2216761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Lectures and Readings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0135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828584" y="3189530"/>
            <a:ext cx="3240360" cy="31683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159125" y="244162"/>
            <a:ext cx="6501107" cy="6353190"/>
            <a:chOff x="159125" y="244162"/>
            <a:chExt cx="6501107" cy="6353190"/>
          </a:xfrm>
        </p:grpSpPr>
        <p:grpSp>
          <p:nvGrpSpPr>
            <p:cNvPr id="5" name="Group 4"/>
            <p:cNvGrpSpPr/>
            <p:nvPr/>
          </p:nvGrpSpPr>
          <p:grpSpPr>
            <a:xfrm>
              <a:off x="3419871" y="244162"/>
              <a:ext cx="3240360" cy="3168352"/>
              <a:chOff x="5652120" y="188640"/>
              <a:chExt cx="3240360" cy="3168352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5652120" y="188640"/>
                <a:ext cx="3240360" cy="3168352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 rot="10800000">
                <a:off x="5652120" y="1139877"/>
                <a:ext cx="461665" cy="1229952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Experiential</a:t>
                </a: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160468" y="244233"/>
              <a:ext cx="3240360" cy="3168352"/>
              <a:chOff x="899592" y="170677"/>
              <a:chExt cx="3240360" cy="3168352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899592" y="170677"/>
                <a:ext cx="3240360" cy="316835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 rot="10800000">
                <a:off x="899592" y="1342688"/>
                <a:ext cx="461665" cy="824328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 Inquiry</a:t>
                </a: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159125" y="3429000"/>
              <a:ext cx="3240360" cy="3168352"/>
              <a:chOff x="899592" y="3528772"/>
              <a:chExt cx="3240360" cy="3168352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899592" y="3528772"/>
                <a:ext cx="3240360" cy="3168352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 rot="10800000">
                <a:off x="899592" y="3633120"/>
                <a:ext cx="461665" cy="2959656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Guided Practice and Feedback</a:t>
                </a: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3419871" y="3426933"/>
              <a:ext cx="3240361" cy="3168352"/>
              <a:chOff x="5652119" y="3546735"/>
              <a:chExt cx="3240361" cy="3168352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5652120" y="3546735"/>
                <a:ext cx="3240360" cy="3168352"/>
              </a:xfrm>
              <a:prstGeom prst="rect">
                <a:avLst/>
              </a:prstGeom>
              <a:solidFill>
                <a:srgbClr val="FFFF6D"/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 rot="10800000">
                <a:off x="5652119" y="4520072"/>
                <a:ext cx="461665" cy="1172757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b="1" dirty="0"/>
                  <a:t>Case-based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8686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2076</TotalTime>
  <Words>312</Words>
  <Application>Microsoft Office PowerPoint</Application>
  <PresentationFormat>On-screen Show (4:3)</PresentationFormat>
  <Paragraphs>194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Parrish</dc:creator>
  <cp:lastModifiedBy>Patrick Parrish</cp:lastModifiedBy>
  <cp:revision>43</cp:revision>
  <cp:lastPrinted>2019-05-21T12:59:18Z</cp:lastPrinted>
  <dcterms:created xsi:type="dcterms:W3CDTF">2019-04-02T15:01:47Z</dcterms:created>
  <dcterms:modified xsi:type="dcterms:W3CDTF">2019-05-27T11:11:16Z</dcterms:modified>
</cp:coreProperties>
</file>