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 id="2147483652" r:id="rId5"/>
    <p:sldMasterId id="2147483653" r:id="rId6"/>
  </p:sldMasterIdLst>
  <p:notesMasterIdLst>
    <p:notesMasterId r:id="rId23"/>
  </p:notesMasterIdLst>
  <p:handoutMasterIdLst>
    <p:handoutMasterId r:id="rId24"/>
  </p:handoutMasterIdLst>
  <p:sldIdLst>
    <p:sldId id="410" r:id="rId7"/>
    <p:sldId id="407" r:id="rId8"/>
    <p:sldId id="408" r:id="rId9"/>
    <p:sldId id="411" r:id="rId10"/>
    <p:sldId id="329" r:id="rId11"/>
    <p:sldId id="393" r:id="rId12"/>
    <p:sldId id="343" r:id="rId13"/>
    <p:sldId id="387" r:id="rId14"/>
    <p:sldId id="344" r:id="rId15"/>
    <p:sldId id="401" r:id="rId16"/>
    <p:sldId id="402" r:id="rId17"/>
    <p:sldId id="403" r:id="rId18"/>
    <p:sldId id="404" r:id="rId19"/>
    <p:sldId id="395" r:id="rId20"/>
    <p:sldId id="405" r:id="rId21"/>
    <p:sldId id="412" r:id="rId22"/>
  </p:sldIdLst>
  <p:sldSz cx="9144000" cy="6858000" type="screen4x3"/>
  <p:notesSz cx="7315200" cy="9601200"/>
  <p:defaultTextStyle>
    <a:defPPr>
      <a:defRPr lang="en-GB"/>
    </a:defPPr>
    <a:lvl1pPr algn="l" defTabSz="457200" rtl="0" fontAlgn="base">
      <a:spcBef>
        <a:spcPct val="0"/>
      </a:spcBef>
      <a:spcAft>
        <a:spcPct val="0"/>
      </a:spcAft>
      <a:defRPr kern="1200">
        <a:solidFill>
          <a:schemeClr val="bg1"/>
        </a:solidFill>
        <a:latin typeface="Arial" charset="0"/>
        <a:ea typeface="DejaVu Sans"/>
        <a:cs typeface="DejaVu Sans"/>
      </a:defRPr>
    </a:lvl1pPr>
    <a:lvl2pPr marL="457200" algn="l" defTabSz="457200" rtl="0" fontAlgn="base">
      <a:spcBef>
        <a:spcPct val="0"/>
      </a:spcBef>
      <a:spcAft>
        <a:spcPct val="0"/>
      </a:spcAft>
      <a:defRPr kern="1200">
        <a:solidFill>
          <a:schemeClr val="bg1"/>
        </a:solidFill>
        <a:latin typeface="Arial" charset="0"/>
        <a:ea typeface="DejaVu Sans"/>
        <a:cs typeface="DejaVu Sans"/>
      </a:defRPr>
    </a:lvl2pPr>
    <a:lvl3pPr marL="914400" algn="l" defTabSz="457200" rtl="0" fontAlgn="base">
      <a:spcBef>
        <a:spcPct val="0"/>
      </a:spcBef>
      <a:spcAft>
        <a:spcPct val="0"/>
      </a:spcAft>
      <a:defRPr kern="1200">
        <a:solidFill>
          <a:schemeClr val="bg1"/>
        </a:solidFill>
        <a:latin typeface="Arial" charset="0"/>
        <a:ea typeface="DejaVu Sans"/>
        <a:cs typeface="DejaVu Sans"/>
      </a:defRPr>
    </a:lvl3pPr>
    <a:lvl4pPr marL="1371600" algn="l" defTabSz="457200" rtl="0" fontAlgn="base">
      <a:spcBef>
        <a:spcPct val="0"/>
      </a:spcBef>
      <a:spcAft>
        <a:spcPct val="0"/>
      </a:spcAft>
      <a:defRPr kern="1200">
        <a:solidFill>
          <a:schemeClr val="bg1"/>
        </a:solidFill>
        <a:latin typeface="Arial" charset="0"/>
        <a:ea typeface="DejaVu Sans"/>
        <a:cs typeface="DejaVu Sans"/>
      </a:defRPr>
    </a:lvl4pPr>
    <a:lvl5pPr marL="1828800" algn="l" defTabSz="457200" rtl="0" fontAlgn="base">
      <a:spcBef>
        <a:spcPct val="0"/>
      </a:spcBef>
      <a:spcAft>
        <a:spcPct val="0"/>
      </a:spcAft>
      <a:defRPr kern="1200">
        <a:solidFill>
          <a:schemeClr val="bg1"/>
        </a:solidFill>
        <a:latin typeface="Arial" charset="0"/>
        <a:ea typeface="DejaVu Sans"/>
        <a:cs typeface="DejaVu Sans"/>
      </a:defRPr>
    </a:lvl5pPr>
    <a:lvl6pPr marL="2286000" algn="l" defTabSz="914400" rtl="0" eaLnBrk="1" latinLnBrk="0" hangingPunct="1">
      <a:defRPr kern="1200">
        <a:solidFill>
          <a:schemeClr val="bg1"/>
        </a:solidFill>
        <a:latin typeface="Arial" charset="0"/>
        <a:ea typeface="DejaVu Sans"/>
        <a:cs typeface="DejaVu Sans"/>
      </a:defRPr>
    </a:lvl6pPr>
    <a:lvl7pPr marL="2743200" algn="l" defTabSz="914400" rtl="0" eaLnBrk="1" latinLnBrk="0" hangingPunct="1">
      <a:defRPr kern="1200">
        <a:solidFill>
          <a:schemeClr val="bg1"/>
        </a:solidFill>
        <a:latin typeface="Arial" charset="0"/>
        <a:ea typeface="DejaVu Sans"/>
        <a:cs typeface="DejaVu Sans"/>
      </a:defRPr>
    </a:lvl7pPr>
    <a:lvl8pPr marL="3200400" algn="l" defTabSz="914400" rtl="0" eaLnBrk="1" latinLnBrk="0" hangingPunct="1">
      <a:defRPr kern="1200">
        <a:solidFill>
          <a:schemeClr val="bg1"/>
        </a:solidFill>
        <a:latin typeface="Arial" charset="0"/>
        <a:ea typeface="DejaVu Sans"/>
        <a:cs typeface="DejaVu Sans"/>
      </a:defRPr>
    </a:lvl8pPr>
    <a:lvl9pPr marL="3657600" algn="l" defTabSz="914400" rtl="0" eaLnBrk="1" latinLnBrk="0" hangingPunct="1">
      <a:defRPr kern="1200">
        <a:solidFill>
          <a:schemeClr val="bg1"/>
        </a:solidFill>
        <a:latin typeface="Arial" charset="0"/>
        <a:ea typeface="DejaVu Sans"/>
        <a:cs typeface="DejaVu San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007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06" autoAdjust="0"/>
    <p:restoredTop sz="61632" autoAdjust="0"/>
  </p:normalViewPr>
  <p:slideViewPr>
    <p:cSldViewPr>
      <p:cViewPr>
        <p:scale>
          <a:sx n="65" d="100"/>
          <a:sy n="65" d="100"/>
        </p:scale>
        <p:origin x="1448" y="144"/>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8" d="100"/>
          <a:sy n="68" d="100"/>
        </p:scale>
        <p:origin x="3488" y="208"/>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r>
              <a:rPr lang="en-US" smtClean="0"/>
              <a:t>WMO Resources for Trainers  </a:t>
            </a:r>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10AACAA8-5DFA-E842-8B73-E553AA4B656A}" type="datetimeFigureOut">
              <a:rPr lang="en-US" smtClean="0"/>
              <a:t>8/21/17</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r>
              <a:rPr lang="de-DE" smtClean="0"/>
              <a:t>Version 2.0 2017                                                     </a:t>
            </a:r>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53BCE67F-4853-CA4A-BF04-08F50F104AAA}" type="slidenum">
              <a:rPr lang="en-US" smtClean="0"/>
              <a:t>‹#›</a:t>
            </a:fld>
            <a:endParaRPr lang="en-US"/>
          </a:p>
        </p:txBody>
      </p:sp>
    </p:spTree>
    <p:extLst>
      <p:ext uri="{BB962C8B-B14F-4D97-AF65-F5344CB8AC3E}">
        <p14:creationId xmlns:p14="http://schemas.microsoft.com/office/powerpoint/2010/main" val="2057106955"/>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9" name="AutoShape 1"/>
          <p:cNvSpPr>
            <a:spLocks noChangeArrowheads="1"/>
          </p:cNvSpPr>
          <p:nvPr/>
        </p:nvSpPr>
        <p:spPr bwMode="auto">
          <a:xfrm>
            <a:off x="0" y="0"/>
            <a:ext cx="7315200" cy="9601200"/>
          </a:xfrm>
          <a:prstGeom prst="roundRect">
            <a:avLst>
              <a:gd name="adj" fmla="val 23"/>
            </a:avLst>
          </a:prstGeom>
          <a:solidFill>
            <a:srgbClr val="FFFFFF"/>
          </a:solidFill>
          <a:ln w="9525">
            <a:noFill/>
            <a:round/>
            <a:headEnd/>
            <a:tailEnd/>
          </a:ln>
          <a:effectLst/>
        </p:spPr>
        <p:txBody>
          <a:bodyPr wrap="none" anchor="t"/>
          <a:lstStyle/>
          <a:p>
            <a:pPr algn="l" eaLnBrk="0" hangingPunct="0">
              <a:buClr>
                <a:srgbClr val="000000"/>
              </a:buClr>
              <a:buSzPct val="100000"/>
              <a:buFont typeface="Arial" charset="0"/>
              <a:buNone/>
              <a:defRPr/>
            </a:pPr>
            <a:endParaRPr lang="nl-NL" dirty="0">
              <a:ea typeface="+mn-ea"/>
              <a:cs typeface="+mn-cs"/>
            </a:endParaRPr>
          </a:p>
        </p:txBody>
      </p:sp>
      <p:sp>
        <p:nvSpPr>
          <p:cNvPr id="7170" name="Rectangle 2"/>
          <p:cNvSpPr>
            <a:spLocks noGrp="1" noChangeArrowheads="1"/>
          </p:cNvSpPr>
          <p:nvPr>
            <p:ph type="hdr"/>
          </p:nvPr>
        </p:nvSpPr>
        <p:spPr bwMode="auto">
          <a:xfrm>
            <a:off x="731522" y="192088"/>
            <a:ext cx="2437260" cy="286434"/>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hangingPunct="0">
              <a:buClr>
                <a:srgbClr val="000000"/>
              </a:buClr>
              <a:buSzPct val="45000"/>
              <a:buFont typeface="Wingdings" charset="2"/>
              <a:buNone/>
              <a:tabLst>
                <a:tab pos="723900" algn="l"/>
                <a:tab pos="1447800" algn="l"/>
                <a:tab pos="2171700" algn="l"/>
                <a:tab pos="2895600" algn="l"/>
              </a:tabLst>
              <a:defRPr sz="1200">
                <a:solidFill>
                  <a:srgbClr val="000000"/>
                </a:solidFill>
                <a:latin typeface="Times New Roman" pitchFamily="16" charset="0"/>
                <a:ea typeface="DejaVu Sans" charset="0"/>
                <a:cs typeface="DejaVu Sans" charset="0"/>
              </a:defRPr>
            </a:lvl1pPr>
          </a:lstStyle>
          <a:p>
            <a:pPr>
              <a:defRPr/>
            </a:pPr>
            <a:r>
              <a:rPr lang="nl-NL" smtClean="0"/>
              <a:t>WMO Resources </a:t>
            </a:r>
            <a:r>
              <a:rPr lang="nl-NL" dirty="0" err="1" smtClean="0"/>
              <a:t>for</a:t>
            </a:r>
            <a:r>
              <a:rPr lang="nl-NL" dirty="0" smtClean="0"/>
              <a:t> Trainers  </a:t>
            </a:r>
            <a:endParaRPr lang="nl-NL" dirty="0"/>
          </a:p>
        </p:txBody>
      </p:sp>
      <p:sp>
        <p:nvSpPr>
          <p:cNvPr id="7171" name="Rectangle 3"/>
          <p:cNvSpPr>
            <a:spLocks noGrp="1" noChangeArrowheads="1"/>
          </p:cNvSpPr>
          <p:nvPr>
            <p:ph type="dt"/>
          </p:nvPr>
        </p:nvSpPr>
        <p:spPr bwMode="auto">
          <a:xfrm>
            <a:off x="4143002" y="0"/>
            <a:ext cx="3168781" cy="478522"/>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hangingPunct="0">
              <a:buClr>
                <a:srgbClr val="000000"/>
              </a:buClr>
              <a:buSzPct val="45000"/>
              <a:buFont typeface="Wingdings" charset="2"/>
              <a:buNone/>
              <a:tabLst>
                <a:tab pos="723900" algn="l"/>
                <a:tab pos="1447800" algn="l"/>
                <a:tab pos="2171700" algn="l"/>
                <a:tab pos="2895600" algn="l"/>
              </a:tabLst>
              <a:defRPr sz="1200">
                <a:solidFill>
                  <a:srgbClr val="000000"/>
                </a:solidFill>
                <a:latin typeface="Times New Roman" pitchFamily="16" charset="0"/>
                <a:ea typeface="DejaVu Sans" charset="0"/>
                <a:cs typeface="DejaVu Sans" charset="0"/>
              </a:defRPr>
            </a:lvl1pPr>
          </a:lstStyle>
          <a:p>
            <a:pPr>
              <a:defRPr/>
            </a:pPr>
            <a:endParaRPr lang="nl-NL"/>
          </a:p>
        </p:txBody>
      </p:sp>
      <p:sp>
        <p:nvSpPr>
          <p:cNvPr id="75781" name="Rectangle 4"/>
          <p:cNvSpPr>
            <a:spLocks noGrp="1" noRot="1" noChangeAspect="1" noChangeArrowheads="1"/>
          </p:cNvSpPr>
          <p:nvPr>
            <p:ph type="sldImg"/>
          </p:nvPr>
        </p:nvSpPr>
        <p:spPr bwMode="auto">
          <a:xfrm>
            <a:off x="1257300" y="720725"/>
            <a:ext cx="4797425" cy="3598863"/>
          </a:xfrm>
          <a:prstGeom prst="rect">
            <a:avLst/>
          </a:prstGeom>
          <a:solidFill>
            <a:srgbClr val="FFFFFF"/>
          </a:solidFill>
          <a:ln w="9360">
            <a:solidFill>
              <a:srgbClr val="000000"/>
            </a:solidFill>
            <a:miter lim="800000"/>
            <a:headEnd/>
            <a:tailEnd/>
          </a:ln>
        </p:spPr>
      </p:sp>
      <p:sp>
        <p:nvSpPr>
          <p:cNvPr id="7173" name="Rectangle 5"/>
          <p:cNvSpPr>
            <a:spLocks noGrp="1" noChangeArrowheads="1"/>
          </p:cNvSpPr>
          <p:nvPr>
            <p:ph type="body"/>
          </p:nvPr>
        </p:nvSpPr>
        <p:spPr bwMode="auto">
          <a:xfrm>
            <a:off x="731522" y="4560570"/>
            <a:ext cx="5850451" cy="4319002"/>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nl-NL" noProof="0" dirty="0" smtClean="0"/>
          </a:p>
        </p:txBody>
      </p:sp>
      <p:sp>
        <p:nvSpPr>
          <p:cNvPr id="7174" name="Rectangle 6"/>
          <p:cNvSpPr>
            <a:spLocks noGrp="1" noChangeArrowheads="1"/>
          </p:cNvSpPr>
          <p:nvPr>
            <p:ph type="ftr"/>
          </p:nvPr>
        </p:nvSpPr>
        <p:spPr bwMode="auto">
          <a:xfrm>
            <a:off x="731522" y="9119604"/>
            <a:ext cx="2437260" cy="289508"/>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eaLnBrk="1" hangingPunct="0">
              <a:buClr>
                <a:srgbClr val="000000"/>
              </a:buClr>
              <a:buSzPct val="45000"/>
              <a:buFont typeface="Wingdings" charset="2"/>
              <a:buNone/>
              <a:tabLst>
                <a:tab pos="723900" algn="l"/>
                <a:tab pos="1447800" algn="l"/>
                <a:tab pos="2171700" algn="l"/>
                <a:tab pos="2895600" algn="l"/>
              </a:tabLst>
              <a:defRPr sz="1200">
                <a:solidFill>
                  <a:srgbClr val="000000"/>
                </a:solidFill>
                <a:latin typeface="Times New Roman" pitchFamily="16" charset="0"/>
                <a:ea typeface="DejaVu Sans" charset="0"/>
                <a:cs typeface="DejaVu Sans" charset="0"/>
              </a:defRPr>
            </a:lvl1pPr>
          </a:lstStyle>
          <a:p>
            <a:pPr>
              <a:defRPr/>
            </a:pPr>
            <a:r>
              <a:rPr lang="de-DE" dirty="0" smtClean="0"/>
              <a:t>Version 2.0 2017                                                     </a:t>
            </a:r>
            <a:endParaRPr lang="nl-NL" dirty="0"/>
          </a:p>
        </p:txBody>
      </p:sp>
      <p:sp>
        <p:nvSpPr>
          <p:cNvPr id="7175" name="Rectangle 7"/>
          <p:cNvSpPr>
            <a:spLocks noGrp="1" noChangeArrowheads="1"/>
          </p:cNvSpPr>
          <p:nvPr>
            <p:ph type="sldNum"/>
          </p:nvPr>
        </p:nvSpPr>
        <p:spPr bwMode="auto">
          <a:xfrm>
            <a:off x="4143002" y="9119604"/>
            <a:ext cx="2438971" cy="289508"/>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eaLnBrk="1" hangingPunct="0">
              <a:buClr>
                <a:srgbClr val="000000"/>
              </a:buClr>
              <a:buSzPct val="45000"/>
              <a:buFont typeface="Wingdings" charset="2"/>
              <a:buNone/>
              <a:tabLst>
                <a:tab pos="723900" algn="l"/>
                <a:tab pos="1447800" algn="l"/>
                <a:tab pos="2171700" algn="l"/>
                <a:tab pos="2895600" algn="l"/>
              </a:tabLst>
              <a:defRPr sz="1200">
                <a:solidFill>
                  <a:srgbClr val="000000"/>
                </a:solidFill>
                <a:latin typeface="Times New Roman" pitchFamily="16" charset="0"/>
                <a:ea typeface="DejaVu Sans" charset="0"/>
                <a:cs typeface="DejaVu Sans" charset="0"/>
              </a:defRPr>
            </a:lvl1pPr>
          </a:lstStyle>
          <a:p>
            <a:pPr>
              <a:defRPr/>
            </a:pPr>
            <a:fld id="{63BE2668-0109-46B9-847A-3EE1E19B96BF}" type="slidenum">
              <a:rPr lang="nl-NL"/>
              <a:pPr>
                <a:defRPr/>
              </a:pPr>
              <a:t>‹#›</a:t>
            </a:fld>
            <a:endParaRPr lang="nl-NL" dirty="0"/>
          </a:p>
        </p:txBody>
      </p:sp>
    </p:spTree>
    <p:extLst>
      <p:ext uri="{BB962C8B-B14F-4D97-AF65-F5344CB8AC3E}">
        <p14:creationId xmlns:p14="http://schemas.microsoft.com/office/powerpoint/2010/main" val="1072748693"/>
      </p:ext>
    </p:extLst>
  </p:cSld>
  <p:clrMap bg1="lt1" tx1="dk1" bg2="lt2" tx2="dk2" accent1="accent1" accent2="accent2" accent3="accent3" accent4="accent4" accent5="accent5" accent6="accent6" hlink="hlink" folHlink="folHlink"/>
  <p:hf dt="0"/>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 Id="rId3" Type="http://schemas.openxmlformats.org/officeDocument/2006/relationships/image" Target="../media/image8.png"/></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image" Target="../media/image8.png"/></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 Id="rId3" Type="http://schemas.openxmlformats.org/officeDocument/2006/relationships/image" Target="../media/image8.png"/></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 Id="rId3" Type="http://schemas.openxmlformats.org/officeDocument/2006/relationships/image" Target="../media/image8.png"/></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 Id="rId3" Type="http://schemas.openxmlformats.org/officeDocument/2006/relationships/image" Target="../media/image8.png"/></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 Id="rId3" Type="http://schemas.openxmlformats.org/officeDocument/2006/relationships/image" Target="../media/image8.png"/></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 Id="rId3" Type="http://schemas.openxmlformats.org/officeDocument/2006/relationships/image" Target="../media/image8.png"/></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 Id="rId3" Type="http://schemas.openxmlformats.org/officeDocument/2006/relationships/image" Target="../media/image8.png"/></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 Id="rId3" Type="http://schemas.openxmlformats.org/officeDocument/2006/relationships/image" Target="../media/image8.png"/></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 Id="rId3" Type="http://schemas.openxmlformats.org/officeDocument/2006/relationships/image" Target="../media/image8.png"/></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 Id="rId3" Type="http://schemas.openxmlformats.org/officeDocument/2006/relationships/image" Target="../media/image8.png"/></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 Id="rId3" Type="http://schemas.openxmlformats.org/officeDocument/2006/relationships/image" Target="../media/image8.png"/></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 Id="rId3" Type="http://schemas.openxmlformats.org/officeDocument/2006/relationships/image" Target="../media/image8.png"/></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 Id="rId3" Type="http://schemas.openxmlformats.org/officeDocument/2006/relationships/image" Target="../media/image8.png"/></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image" Target="../media/image8.png"/></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 Id="rId3" Type="http://schemas.openxmlformats.org/officeDocument/2006/relationships/image" Target="../media/image8.png"/></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7"/>
          <p:cNvSpPr>
            <a:spLocks noGrp="1" noChangeArrowheads="1"/>
          </p:cNvSpPr>
          <p:nvPr>
            <p:ph type="sldNum" sz="quarter"/>
          </p:nvPr>
        </p:nvSpPr>
        <p:spPr>
          <a:noFill/>
        </p:spPr>
        <p:txBody>
          <a:bodyPr/>
          <a:lstStyle/>
          <a:p>
            <a:pPr>
              <a:buFont typeface="Wingdings" pitchFamily="2" charset="2"/>
              <a:buNone/>
            </a:pPr>
            <a:fld id="{AAFBDCEA-2710-46CD-83F1-FB27D2CEC042}" type="slidenum">
              <a:rPr lang="nl-NL" smtClean="0">
                <a:latin typeface="Times New Roman" pitchFamily="18" charset="0"/>
                <a:ea typeface="DejaVu Sans"/>
                <a:cs typeface="DejaVu Sans"/>
              </a:rPr>
              <a:pPr>
                <a:buFont typeface="Wingdings" pitchFamily="2" charset="2"/>
                <a:buNone/>
              </a:pPr>
              <a:t>1</a:t>
            </a:fld>
            <a:endParaRPr lang="nl-NL" dirty="0" smtClean="0">
              <a:latin typeface="Times New Roman" pitchFamily="18" charset="0"/>
              <a:ea typeface="DejaVu Sans"/>
              <a:cs typeface="DejaVu Sans"/>
            </a:endParaRPr>
          </a:p>
        </p:txBody>
      </p:sp>
      <p:sp>
        <p:nvSpPr>
          <p:cNvPr id="81923" name="Rectangle 1"/>
          <p:cNvSpPr>
            <a:spLocks noGrp="1" noRot="1" noChangeAspect="1" noChangeArrowheads="1" noTextEdit="1"/>
          </p:cNvSpPr>
          <p:nvPr>
            <p:ph type="sldImg"/>
          </p:nvPr>
        </p:nvSpPr>
        <p:spPr>
          <a:xfrm>
            <a:off x="1257300" y="720725"/>
            <a:ext cx="4800600" cy="3600450"/>
          </a:xfrm>
          <a:ln/>
        </p:spPr>
      </p:sp>
      <p:sp>
        <p:nvSpPr>
          <p:cNvPr id="81924" name="Rectangle 2"/>
          <p:cNvSpPr>
            <a:spLocks noGrp="1" noChangeArrowheads="1"/>
          </p:cNvSpPr>
          <p:nvPr>
            <p:ph type="body" idx="1"/>
          </p:nvPr>
        </p:nvSpPr>
        <p:spPr>
          <a:xfrm>
            <a:off x="731520" y="4560570"/>
            <a:ext cx="5852160" cy="4128462"/>
          </a:xfrm>
          <a:noFill/>
          <a:ln/>
        </p:spPr>
        <p:txBody>
          <a:bodyPr wrap="none" anchor="t"/>
          <a:lstStyle/>
          <a:p>
            <a:r>
              <a:rPr lang="en-GB" dirty="0" smtClean="0">
                <a:latin typeface="Times New Roman" pitchFamily="18" charset="0"/>
              </a:rPr>
              <a:t>Simulations are much more than imagination. </a:t>
            </a:r>
          </a:p>
          <a:p>
            <a:r>
              <a:rPr lang="en-GB" dirty="0" smtClean="0">
                <a:latin typeface="Times New Roman" pitchFamily="18" charset="0"/>
              </a:rPr>
              <a:t>But</a:t>
            </a:r>
            <a:r>
              <a:rPr lang="en-GB" baseline="0" dirty="0" smtClean="0">
                <a:latin typeface="Times New Roman" pitchFamily="18" charset="0"/>
              </a:rPr>
              <a:t> imagine what you could do with them in your training, if you are not already using them.</a:t>
            </a:r>
          </a:p>
          <a:p>
            <a:endParaRPr lang="en-GB" dirty="0">
              <a:latin typeface="Times New Roman" pitchFamily="18" charset="0"/>
            </a:endParaRPr>
          </a:p>
          <a:p>
            <a:endParaRPr lang="en-GB" baseline="0" dirty="0" smtClean="0">
              <a:latin typeface="Times New Roman" pitchFamily="18" charset="0"/>
            </a:endParaRPr>
          </a:p>
          <a:p>
            <a:endParaRPr lang="en-GB" dirty="0">
              <a:latin typeface="Times New Roman" pitchFamily="18" charset="0"/>
            </a:endParaRPr>
          </a:p>
          <a:p>
            <a:endParaRPr lang="en-GB" baseline="0" dirty="0" smtClean="0">
              <a:latin typeface="Times New Roman" pitchFamily="18" charset="0"/>
            </a:endParaRPr>
          </a:p>
          <a:p>
            <a:endParaRPr lang="en-GB" dirty="0">
              <a:latin typeface="Times New Roman" pitchFamily="18" charset="0"/>
            </a:endParaRPr>
          </a:p>
          <a:p>
            <a:endParaRPr lang="en-GB" baseline="0" dirty="0" smtClean="0">
              <a:latin typeface="Times New Roman" pitchFamily="18" charset="0"/>
            </a:endParaRPr>
          </a:p>
          <a:p>
            <a:endParaRPr lang="en-GB" dirty="0">
              <a:latin typeface="Times New Roman" pitchFamily="18" charset="0"/>
            </a:endParaRPr>
          </a:p>
          <a:p>
            <a:endParaRPr lang="en-GB" baseline="0" dirty="0" smtClean="0">
              <a:latin typeface="Times New Roman" pitchFamily="18" charset="0"/>
            </a:endParaRPr>
          </a:p>
          <a:p>
            <a:endParaRPr lang="en-GB" dirty="0">
              <a:latin typeface="Times New Roman" pitchFamily="18" charset="0"/>
            </a:endParaRPr>
          </a:p>
          <a:p>
            <a:endParaRPr lang="en-GB" baseline="0" dirty="0" smtClean="0">
              <a:latin typeface="Times New Roman" pitchFamily="18" charset="0"/>
            </a:endParaRPr>
          </a:p>
          <a:p>
            <a:endParaRPr lang="en-GB" dirty="0">
              <a:latin typeface="Times New Roman" pitchFamily="18" charset="0"/>
            </a:endParaRPr>
          </a:p>
          <a:p>
            <a:endParaRPr lang="en-GB" baseline="0" dirty="0" smtClean="0">
              <a:latin typeface="Times New Roman" pitchFamily="18" charset="0"/>
            </a:endParaRPr>
          </a:p>
          <a:p>
            <a:endParaRPr lang="en-GB" dirty="0" smtClean="0">
              <a:latin typeface="Times New Roman" pitchFamily="18" charset="0"/>
            </a:endParaRPr>
          </a:p>
          <a:p>
            <a:endParaRPr lang="en-GB" baseline="0" dirty="0">
              <a:latin typeface="Times New Roman" pitchFamily="18" charset="0"/>
            </a:endParaRPr>
          </a:p>
          <a:p>
            <a:r>
              <a:rPr lang="en-GB" baseline="0" dirty="0" smtClean="0">
                <a:latin typeface="Times New Roman" pitchFamily="18" charset="0"/>
              </a:rPr>
              <a:t>* Adapted from a presentation by </a:t>
            </a:r>
            <a:r>
              <a:rPr lang="en-GB" baseline="0" dirty="0" err="1" smtClean="0">
                <a:latin typeface="Times New Roman" pitchFamily="18" charset="0"/>
              </a:rPr>
              <a:t>Heleen</a:t>
            </a:r>
            <a:r>
              <a:rPr lang="en-GB" baseline="0" dirty="0" smtClean="0">
                <a:latin typeface="Times New Roman" pitchFamily="18" charset="0"/>
              </a:rPr>
              <a:t> </a:t>
            </a:r>
            <a:r>
              <a:rPr lang="en-GB" baseline="0" dirty="0" err="1" smtClean="0">
                <a:latin typeface="Times New Roman" pitchFamily="18" charset="0"/>
              </a:rPr>
              <a:t>ter</a:t>
            </a:r>
            <a:r>
              <a:rPr lang="en-GB" smtClean="0">
                <a:latin typeface="Times New Roman" pitchFamily="18" charset="0"/>
              </a:rPr>
              <a:t> </a:t>
            </a:r>
            <a:r>
              <a:rPr lang="en-GB" baseline="0" smtClean="0">
                <a:latin typeface="Times New Roman" pitchFamily="18" charset="0"/>
              </a:rPr>
              <a:t>Pelkwijk</a:t>
            </a:r>
            <a:r>
              <a:rPr lang="en-GB" baseline="0" dirty="0" smtClean="0">
                <a:latin typeface="Times New Roman" pitchFamily="18" charset="0"/>
              </a:rPr>
              <a:t> </a:t>
            </a:r>
            <a:r>
              <a:rPr lang="en-GB" baseline="0" dirty="0" smtClean="0">
                <a:latin typeface="Times New Roman" pitchFamily="18" charset="0"/>
              </a:rPr>
              <a:t>(2015)	</a:t>
            </a:r>
            <a:endParaRPr lang="en-GB" dirty="0" smtClean="0">
              <a:latin typeface="Times New Roman" pitchFamily="18" charset="0"/>
            </a:endParaRP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3429262" y="9181990"/>
            <a:ext cx="713740" cy="251460"/>
          </a:xfrm>
          <a:prstGeom prst="rect">
            <a:avLst/>
          </a:prstGeom>
        </p:spPr>
      </p:pic>
      <p:sp>
        <p:nvSpPr>
          <p:cNvPr id="2" name="Footer Placeholder 1"/>
          <p:cNvSpPr>
            <a:spLocks noGrp="1"/>
          </p:cNvSpPr>
          <p:nvPr>
            <p:ph type="ftr" idx="10"/>
          </p:nvPr>
        </p:nvSpPr>
        <p:spPr>
          <a:xfrm>
            <a:off x="731520" y="9023395"/>
            <a:ext cx="4366240" cy="410055"/>
          </a:xfrm>
        </p:spPr>
        <p:txBody>
          <a:bodyPr/>
          <a:lstStyle/>
          <a:p>
            <a:pPr>
              <a:defRPr/>
            </a:pPr>
            <a:r>
              <a:rPr lang="de-DE" dirty="0" smtClean="0"/>
              <a:t>Version 2.0 2017                                                     </a:t>
            </a:r>
            <a:endParaRPr lang="nl-NL" dirty="0"/>
          </a:p>
        </p:txBody>
      </p:sp>
      <p:sp>
        <p:nvSpPr>
          <p:cNvPr id="3" name="Header Placeholder 2"/>
          <p:cNvSpPr>
            <a:spLocks noGrp="1"/>
          </p:cNvSpPr>
          <p:nvPr>
            <p:ph type="hdr" idx="11"/>
          </p:nvPr>
        </p:nvSpPr>
        <p:spPr/>
        <p:txBody>
          <a:bodyPr/>
          <a:lstStyle/>
          <a:p>
            <a:pPr>
              <a:defRPr/>
            </a:pPr>
            <a:r>
              <a:rPr lang="nl-NL" dirty="0" smtClean="0"/>
              <a:t>WMO Resources </a:t>
            </a:r>
            <a:r>
              <a:rPr lang="nl-NL" dirty="0" err="1" smtClean="0"/>
              <a:t>for</a:t>
            </a:r>
            <a:r>
              <a:rPr lang="nl-NL" dirty="0" smtClean="0"/>
              <a:t> Trainers  </a:t>
            </a:r>
            <a:endParaRPr lang="nl-NL" dirty="0"/>
          </a:p>
        </p:txBody>
      </p:sp>
      <p:cxnSp>
        <p:nvCxnSpPr>
          <p:cNvPr id="6" name="Straight Connector 5"/>
          <p:cNvCxnSpPr/>
          <p:nvPr/>
        </p:nvCxnSpPr>
        <p:spPr>
          <a:xfrm>
            <a:off x="849288" y="8256984"/>
            <a:ext cx="158417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7"/>
          <p:cNvSpPr>
            <a:spLocks noGrp="1" noChangeArrowheads="1"/>
          </p:cNvSpPr>
          <p:nvPr>
            <p:ph type="sldNum" sz="quarter"/>
          </p:nvPr>
        </p:nvSpPr>
        <p:spPr>
          <a:noFill/>
        </p:spPr>
        <p:txBody>
          <a:bodyPr/>
          <a:lstStyle/>
          <a:p>
            <a:pPr>
              <a:buFont typeface="Wingdings" pitchFamily="2" charset="2"/>
              <a:buNone/>
            </a:pPr>
            <a:fld id="{AAFBDCEA-2710-46CD-83F1-FB27D2CEC042}" type="slidenum">
              <a:rPr lang="nl-NL" smtClean="0">
                <a:latin typeface="Times New Roman" pitchFamily="18" charset="0"/>
                <a:ea typeface="DejaVu Sans"/>
                <a:cs typeface="DejaVu Sans"/>
              </a:rPr>
              <a:pPr>
                <a:buFont typeface="Wingdings" pitchFamily="2" charset="2"/>
                <a:buNone/>
              </a:pPr>
              <a:t>10</a:t>
            </a:fld>
            <a:endParaRPr lang="nl-NL" dirty="0" smtClean="0">
              <a:latin typeface="Times New Roman" pitchFamily="18" charset="0"/>
              <a:ea typeface="DejaVu Sans"/>
              <a:cs typeface="DejaVu Sans"/>
            </a:endParaRPr>
          </a:p>
        </p:txBody>
      </p:sp>
      <p:sp>
        <p:nvSpPr>
          <p:cNvPr id="81923" name="Rectangle 1"/>
          <p:cNvSpPr>
            <a:spLocks noGrp="1" noRot="1" noChangeAspect="1" noChangeArrowheads="1" noTextEdit="1"/>
          </p:cNvSpPr>
          <p:nvPr>
            <p:ph type="sldImg"/>
          </p:nvPr>
        </p:nvSpPr>
        <p:spPr>
          <a:xfrm>
            <a:off x="1257300" y="720725"/>
            <a:ext cx="4800600" cy="3600450"/>
          </a:xfrm>
          <a:ln/>
        </p:spPr>
      </p:sp>
      <p:sp>
        <p:nvSpPr>
          <p:cNvPr id="81924" name="Rectangle 2"/>
          <p:cNvSpPr>
            <a:spLocks noGrp="1" noChangeArrowheads="1"/>
          </p:cNvSpPr>
          <p:nvPr>
            <p:ph type="body" idx="1"/>
          </p:nvPr>
        </p:nvSpPr>
        <p:spPr>
          <a:xfrm>
            <a:off x="731520" y="4560570"/>
            <a:ext cx="5852160" cy="4320540"/>
          </a:xfrm>
          <a:noFill/>
          <a:ln/>
        </p:spPr>
        <p:txBody>
          <a:bodyPr wrap="none" anchor="t"/>
          <a:lstStyle/>
          <a:p>
            <a:r>
              <a:rPr lang="en-GB" baseline="0" dirty="0" smtClean="0">
                <a:latin typeface="Times New Roman" pitchFamily="18" charset="0"/>
              </a:rPr>
              <a:t>What benefit can simulators bring to our organisations?</a:t>
            </a:r>
            <a:endParaRPr lang="en-GB" dirty="0" smtClean="0">
              <a:latin typeface="Times New Roman" pitchFamily="18" charset="0"/>
            </a:endParaRPr>
          </a:p>
        </p:txBody>
      </p:sp>
      <p:sp>
        <p:nvSpPr>
          <p:cNvPr id="2" name="Footer Placeholder 1"/>
          <p:cNvSpPr>
            <a:spLocks noGrp="1"/>
          </p:cNvSpPr>
          <p:nvPr>
            <p:ph type="ftr" idx="10"/>
          </p:nvPr>
        </p:nvSpPr>
        <p:spPr/>
        <p:txBody>
          <a:bodyPr/>
          <a:lstStyle/>
          <a:p>
            <a:pPr>
              <a:defRPr/>
            </a:pPr>
            <a:r>
              <a:rPr lang="de-DE" smtClean="0"/>
              <a:t>Version 2.0 2017                                                     </a:t>
            </a:r>
            <a:endParaRPr lang="nl-NL"/>
          </a:p>
        </p:txBody>
      </p:sp>
      <p:sp>
        <p:nvSpPr>
          <p:cNvPr id="3" name="Header Placeholder 2"/>
          <p:cNvSpPr>
            <a:spLocks noGrp="1"/>
          </p:cNvSpPr>
          <p:nvPr>
            <p:ph type="hdr" idx="11"/>
          </p:nvPr>
        </p:nvSpPr>
        <p:spPr/>
        <p:txBody>
          <a:bodyPr/>
          <a:lstStyle/>
          <a:p>
            <a:pPr>
              <a:defRPr/>
            </a:pPr>
            <a:r>
              <a:rPr lang="nl-NL" smtClean="0"/>
              <a:t>WMO Resources for Trainers  </a:t>
            </a:r>
            <a:endParaRPr lang="nl-NL"/>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3429262" y="9157652"/>
            <a:ext cx="713740" cy="251460"/>
          </a:xfrm>
          <a:prstGeom prst="rect">
            <a:avLst/>
          </a:prstGeom>
        </p:spPr>
      </p:pic>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GB" sz="1200" noProof="0" dirty="0" smtClean="0">
                <a:solidFill>
                  <a:schemeClr val="tx1"/>
                </a:solidFill>
              </a:rPr>
              <a:t>Forecasters</a:t>
            </a:r>
            <a:r>
              <a:rPr lang="en-GB" sz="1200" baseline="0" noProof="0" dirty="0" smtClean="0">
                <a:solidFill>
                  <a:schemeClr val="tx1"/>
                </a:solidFill>
              </a:rPr>
              <a:t> need to be prepared for infrequent but high-impact events. </a:t>
            </a:r>
            <a:endParaRPr lang="en-GB" sz="1200" noProof="0" dirty="0" smtClean="0">
              <a:solidFill>
                <a:schemeClr val="tx1"/>
              </a:solidFill>
            </a:endParaRPr>
          </a:p>
        </p:txBody>
      </p:sp>
      <p:sp>
        <p:nvSpPr>
          <p:cNvPr id="4" name="Tijdelijke aanduiding voor dianummer 3"/>
          <p:cNvSpPr>
            <a:spLocks noGrp="1"/>
          </p:cNvSpPr>
          <p:nvPr>
            <p:ph type="sldNum" idx="10"/>
          </p:nvPr>
        </p:nvSpPr>
        <p:spPr/>
        <p:txBody>
          <a:bodyPr/>
          <a:lstStyle/>
          <a:p>
            <a:pPr>
              <a:defRPr/>
            </a:pPr>
            <a:fld id="{63BE2668-0109-46B9-847A-3EE1E19B96BF}" type="slidenum">
              <a:rPr lang="nl-NL" smtClean="0"/>
              <a:pPr>
                <a:defRPr/>
              </a:pPr>
              <a:t>11</a:t>
            </a:fld>
            <a:endParaRPr lang="nl-NL"/>
          </a:p>
        </p:txBody>
      </p:sp>
      <p:sp>
        <p:nvSpPr>
          <p:cNvPr id="5" name="Footer Placeholder 4"/>
          <p:cNvSpPr>
            <a:spLocks noGrp="1"/>
          </p:cNvSpPr>
          <p:nvPr>
            <p:ph type="ftr" idx="11"/>
          </p:nvPr>
        </p:nvSpPr>
        <p:spPr/>
        <p:txBody>
          <a:bodyPr/>
          <a:lstStyle/>
          <a:p>
            <a:pPr>
              <a:defRPr/>
            </a:pPr>
            <a:r>
              <a:rPr lang="de-DE" smtClean="0"/>
              <a:t>Version 2.0 2017                                                     </a:t>
            </a:r>
            <a:endParaRPr lang="nl-NL"/>
          </a:p>
        </p:txBody>
      </p:sp>
      <p:sp>
        <p:nvSpPr>
          <p:cNvPr id="6" name="Header Placeholder 5"/>
          <p:cNvSpPr>
            <a:spLocks noGrp="1"/>
          </p:cNvSpPr>
          <p:nvPr>
            <p:ph type="hdr" idx="12"/>
          </p:nvPr>
        </p:nvSpPr>
        <p:spPr/>
        <p:txBody>
          <a:bodyPr/>
          <a:lstStyle/>
          <a:p>
            <a:pPr>
              <a:defRPr/>
            </a:pPr>
            <a:r>
              <a:rPr lang="nl-NL" smtClean="0"/>
              <a:t>WMO Resources for Trainers  </a:t>
            </a:r>
            <a:endParaRPr lang="nl-NL"/>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3429262" y="9157652"/>
            <a:ext cx="713740" cy="251460"/>
          </a:xfrm>
          <a:prstGeom prst="rect">
            <a:avLst/>
          </a:prstGeom>
        </p:spPr>
      </p:pic>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GB" sz="1200" noProof="0" dirty="0" smtClean="0">
                <a:solidFill>
                  <a:schemeClr val="tx1"/>
                </a:solidFill>
              </a:rPr>
              <a:t>Learning by doing is the best way</a:t>
            </a:r>
            <a:r>
              <a:rPr lang="en-GB" sz="1200" baseline="0" noProof="0" dirty="0" smtClean="0">
                <a:solidFill>
                  <a:schemeClr val="tx1"/>
                </a:solidFill>
              </a:rPr>
              <a:t> to ensure retention. </a:t>
            </a:r>
            <a:endParaRPr lang="en-GB" sz="1200" noProof="0" dirty="0" smtClean="0">
              <a:solidFill>
                <a:schemeClr val="tx1"/>
              </a:solidFill>
            </a:endParaRPr>
          </a:p>
        </p:txBody>
      </p:sp>
      <p:sp>
        <p:nvSpPr>
          <p:cNvPr id="4" name="Tijdelijke aanduiding voor dianummer 3"/>
          <p:cNvSpPr>
            <a:spLocks noGrp="1"/>
          </p:cNvSpPr>
          <p:nvPr>
            <p:ph type="sldNum" idx="10"/>
          </p:nvPr>
        </p:nvSpPr>
        <p:spPr/>
        <p:txBody>
          <a:bodyPr/>
          <a:lstStyle/>
          <a:p>
            <a:pPr>
              <a:defRPr/>
            </a:pPr>
            <a:fld id="{63BE2668-0109-46B9-847A-3EE1E19B96BF}" type="slidenum">
              <a:rPr lang="nl-NL" smtClean="0"/>
              <a:pPr>
                <a:defRPr/>
              </a:pPr>
              <a:t>12</a:t>
            </a:fld>
            <a:endParaRPr lang="nl-NL"/>
          </a:p>
        </p:txBody>
      </p:sp>
      <p:sp>
        <p:nvSpPr>
          <p:cNvPr id="5" name="Footer Placeholder 4"/>
          <p:cNvSpPr>
            <a:spLocks noGrp="1"/>
          </p:cNvSpPr>
          <p:nvPr>
            <p:ph type="ftr" idx="11"/>
          </p:nvPr>
        </p:nvSpPr>
        <p:spPr/>
        <p:txBody>
          <a:bodyPr/>
          <a:lstStyle/>
          <a:p>
            <a:pPr>
              <a:defRPr/>
            </a:pPr>
            <a:r>
              <a:rPr lang="de-DE" smtClean="0"/>
              <a:t>Version 2.0 2017                                                     </a:t>
            </a:r>
            <a:endParaRPr lang="nl-NL"/>
          </a:p>
        </p:txBody>
      </p:sp>
      <p:sp>
        <p:nvSpPr>
          <p:cNvPr id="6" name="Header Placeholder 5"/>
          <p:cNvSpPr>
            <a:spLocks noGrp="1"/>
          </p:cNvSpPr>
          <p:nvPr>
            <p:ph type="hdr" idx="12"/>
          </p:nvPr>
        </p:nvSpPr>
        <p:spPr/>
        <p:txBody>
          <a:bodyPr/>
          <a:lstStyle/>
          <a:p>
            <a:pPr>
              <a:defRPr/>
            </a:pPr>
            <a:r>
              <a:rPr lang="nl-NL" smtClean="0"/>
              <a:t>WMO Resources for Trainers  </a:t>
            </a:r>
            <a:endParaRPr lang="nl-NL"/>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3429262" y="9157652"/>
            <a:ext cx="713740" cy="251460"/>
          </a:xfrm>
          <a:prstGeom prst="rect">
            <a:avLst/>
          </a:prstGeom>
        </p:spPr>
      </p:pic>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jdelijke aanduiding voor dia-afbeelding 1"/>
          <p:cNvSpPr>
            <a:spLocks noGrp="1" noRot="1" noChangeAspect="1" noTextEdit="1"/>
          </p:cNvSpPr>
          <p:nvPr>
            <p:ph type="sldImg"/>
          </p:nvPr>
        </p:nvSpPr>
        <p:spPr>
          <a:ln/>
        </p:spPr>
      </p:sp>
      <p:sp>
        <p:nvSpPr>
          <p:cNvPr id="96258" name="Tijdelijke aanduiding voor notities 2"/>
          <p:cNvSpPr>
            <a:spLocks noGrp="1"/>
          </p:cNvSpPr>
          <p:nvPr>
            <p:ph type="body" idx="1"/>
          </p:nvPr>
        </p:nvSpPr>
        <p:spPr>
          <a:noFill/>
          <a:ln/>
        </p:spPr>
        <p:txBody>
          <a:bodyPr/>
          <a:lstStyle/>
          <a:p>
            <a:r>
              <a:rPr lang="en-GB" dirty="0" smtClean="0">
                <a:latin typeface="Times New Roman" pitchFamily="18" charset="0"/>
              </a:rPr>
              <a:t>There are 3 phases in learning where you have to go through to get your people competent to do their job:</a:t>
            </a:r>
          </a:p>
          <a:p>
            <a:endParaRPr lang="en-GB" dirty="0" smtClean="0">
              <a:latin typeface="Times New Roman" pitchFamily="18" charset="0"/>
            </a:endParaRPr>
          </a:p>
          <a:p>
            <a:r>
              <a:rPr lang="en-GB" dirty="0" smtClean="0">
                <a:latin typeface="Times New Roman" pitchFamily="18" charset="0"/>
              </a:rPr>
              <a:t>1) </a:t>
            </a:r>
            <a:r>
              <a:rPr lang="en-GB" sz="1400" b="1" dirty="0" smtClean="0">
                <a:latin typeface="Times New Roman" pitchFamily="18" charset="0"/>
              </a:rPr>
              <a:t>The education phase</a:t>
            </a:r>
            <a:r>
              <a:rPr lang="en-GB" dirty="0" smtClean="0">
                <a:latin typeface="Times New Roman" pitchFamily="18" charset="0"/>
              </a:rPr>
              <a:t>: A phase in which you gain background knowledge</a:t>
            </a:r>
          </a:p>
          <a:p>
            <a:r>
              <a:rPr lang="en-GB" dirty="0" smtClean="0">
                <a:latin typeface="Times New Roman" pitchFamily="18" charset="0"/>
              </a:rPr>
              <a:t>2) </a:t>
            </a:r>
            <a:r>
              <a:rPr lang="en-GB" sz="1400" b="1" dirty="0" smtClean="0">
                <a:latin typeface="Times New Roman" pitchFamily="18" charset="0"/>
              </a:rPr>
              <a:t>The training phase</a:t>
            </a:r>
            <a:r>
              <a:rPr lang="en-GB" dirty="0" smtClean="0">
                <a:latin typeface="Times New Roman" pitchFamily="18" charset="0"/>
              </a:rPr>
              <a:t>: In this phase you make knowledge to skills</a:t>
            </a:r>
          </a:p>
          <a:p>
            <a:r>
              <a:rPr lang="en-GB" dirty="0" smtClean="0">
                <a:latin typeface="Times New Roman" pitchFamily="18" charset="0"/>
              </a:rPr>
              <a:t>3) </a:t>
            </a:r>
            <a:r>
              <a:rPr lang="en-GB" sz="1400" b="1" dirty="0" smtClean="0">
                <a:latin typeface="Times New Roman" pitchFamily="18" charset="0"/>
              </a:rPr>
              <a:t>The practice phase</a:t>
            </a:r>
            <a:r>
              <a:rPr lang="en-GB" dirty="0" smtClean="0">
                <a:latin typeface="Times New Roman" pitchFamily="18" charset="0"/>
              </a:rPr>
              <a:t>: A phase to secure skills also in situations with a lot of pressure</a:t>
            </a:r>
          </a:p>
          <a:p>
            <a:endParaRPr lang="en-GB" dirty="0" smtClean="0">
              <a:latin typeface="Times New Roman" pitchFamily="18" charset="0"/>
            </a:endParaRPr>
          </a:p>
          <a:p>
            <a:r>
              <a:rPr lang="en-GB" dirty="0" smtClean="0">
                <a:latin typeface="Times New Roman" pitchFamily="18" charset="0"/>
              </a:rPr>
              <a:t>Simulation</a:t>
            </a:r>
            <a:r>
              <a:rPr lang="en-GB" baseline="0" dirty="0" smtClean="0">
                <a:latin typeface="Times New Roman" pitchFamily="18" charset="0"/>
              </a:rPr>
              <a:t> exercises can be used in different way in the last two phases of learning to learn tasks and competences to preform adequate in case of trouble. </a:t>
            </a:r>
          </a:p>
          <a:p>
            <a:r>
              <a:rPr lang="en-GB" baseline="0" dirty="0" smtClean="0">
                <a:latin typeface="Times New Roman" pitchFamily="18" charset="0"/>
              </a:rPr>
              <a:t>However, they can also add to the education phase to provide context for learning. </a:t>
            </a:r>
            <a:endParaRPr lang="en-GB" dirty="0" smtClean="0">
              <a:latin typeface="Times New Roman" pitchFamily="18" charset="0"/>
            </a:endParaRPr>
          </a:p>
        </p:txBody>
      </p:sp>
      <p:sp>
        <p:nvSpPr>
          <p:cNvPr id="96259" name="Tijdelijke aanduiding voor dianummer 3"/>
          <p:cNvSpPr txBox="1">
            <a:spLocks noGrp="1"/>
          </p:cNvSpPr>
          <p:nvPr/>
        </p:nvSpPr>
        <p:spPr bwMode="auto">
          <a:xfrm>
            <a:off x="4143002" y="9119604"/>
            <a:ext cx="3168781" cy="478520"/>
          </a:xfrm>
          <a:prstGeom prst="rect">
            <a:avLst/>
          </a:prstGeom>
          <a:noFill/>
          <a:ln w="9525">
            <a:noFill/>
            <a:round/>
            <a:headEnd/>
            <a:tailEnd/>
          </a:ln>
        </p:spPr>
        <p:txBody>
          <a:bodyPr lIns="90000" tIns="46800" rIns="90000" bIns="46800" anchor="b"/>
          <a:lstStyle/>
          <a:p>
            <a:pPr algn="r" hangingPunct="0">
              <a:buClr>
                <a:srgbClr val="000000"/>
              </a:buClr>
              <a:buSzPct val="45000"/>
              <a:buFont typeface="Wingdings" pitchFamily="2" charset="2"/>
              <a:buNone/>
              <a:tabLst>
                <a:tab pos="723900" algn="l"/>
                <a:tab pos="1447800" algn="l"/>
                <a:tab pos="2171700" algn="l"/>
                <a:tab pos="2895600" algn="l"/>
              </a:tabLst>
            </a:pPr>
            <a:fld id="{1C803E6C-2988-4EB7-974F-AF09241B20B5}" type="slidenum">
              <a:rPr lang="nl-NL" sz="1200">
                <a:solidFill>
                  <a:srgbClr val="000000"/>
                </a:solidFill>
                <a:latin typeface="Times New Roman" pitchFamily="18" charset="0"/>
              </a:rPr>
              <a:pPr algn="r" hangingPunct="0">
                <a:buClr>
                  <a:srgbClr val="000000"/>
                </a:buClr>
                <a:buSzPct val="45000"/>
                <a:buFont typeface="Wingdings" pitchFamily="2" charset="2"/>
                <a:buNone/>
                <a:tabLst>
                  <a:tab pos="723900" algn="l"/>
                  <a:tab pos="1447800" algn="l"/>
                  <a:tab pos="2171700" algn="l"/>
                  <a:tab pos="2895600" algn="l"/>
                </a:tabLst>
              </a:pPr>
              <a:t>13</a:t>
            </a:fld>
            <a:endParaRPr lang="nl-NL" sz="1200">
              <a:solidFill>
                <a:srgbClr val="000000"/>
              </a:solidFill>
              <a:latin typeface="Times New Roman" pitchFamily="18" charset="0"/>
            </a:endParaRPr>
          </a:p>
        </p:txBody>
      </p:sp>
      <p:sp>
        <p:nvSpPr>
          <p:cNvPr id="2" name="Footer Placeholder 1"/>
          <p:cNvSpPr>
            <a:spLocks noGrp="1"/>
          </p:cNvSpPr>
          <p:nvPr>
            <p:ph type="ftr" idx="10"/>
          </p:nvPr>
        </p:nvSpPr>
        <p:spPr/>
        <p:txBody>
          <a:bodyPr/>
          <a:lstStyle/>
          <a:p>
            <a:pPr>
              <a:defRPr/>
            </a:pPr>
            <a:r>
              <a:rPr lang="de-DE" smtClean="0"/>
              <a:t>Version 2.0 2017                                                     </a:t>
            </a:r>
            <a:endParaRPr lang="nl-NL"/>
          </a:p>
        </p:txBody>
      </p:sp>
      <p:sp>
        <p:nvSpPr>
          <p:cNvPr id="3" name="Header Placeholder 2"/>
          <p:cNvSpPr>
            <a:spLocks noGrp="1"/>
          </p:cNvSpPr>
          <p:nvPr>
            <p:ph type="hdr" idx="11"/>
          </p:nvPr>
        </p:nvSpPr>
        <p:spPr/>
        <p:txBody>
          <a:bodyPr/>
          <a:lstStyle/>
          <a:p>
            <a:pPr>
              <a:defRPr/>
            </a:pPr>
            <a:r>
              <a:rPr lang="nl-NL" smtClean="0"/>
              <a:t>WMO Resources for Trainers  </a:t>
            </a:r>
            <a:endParaRPr lang="nl-NL"/>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3429262" y="9157652"/>
            <a:ext cx="713740" cy="251460"/>
          </a:xfrm>
          <a:prstGeom prst="rect">
            <a:avLst/>
          </a:prstGeom>
        </p:spPr>
      </p:pic>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GB" sz="1200" noProof="0" dirty="0" smtClean="0">
                <a:solidFill>
                  <a:schemeClr val="tx1"/>
                </a:solidFill>
              </a:rPr>
              <a:t>My idea is that training your people (or at least mine) with a simulator is an excellent way of </a:t>
            </a:r>
          </a:p>
          <a:p>
            <a:pPr marL="171450" indent="-171450">
              <a:buFont typeface="Wingdings" panose="05000000000000000000" pitchFamily="2" charset="2"/>
              <a:buChar char="ü"/>
            </a:pPr>
            <a:r>
              <a:rPr lang="en-GB" sz="1200" noProof="0" dirty="0" smtClean="0">
                <a:solidFill>
                  <a:schemeClr val="tx1"/>
                </a:solidFill>
              </a:rPr>
              <a:t>finding the gaps in the training programmes.......where</a:t>
            </a:r>
            <a:r>
              <a:rPr lang="en-GB" sz="1200" baseline="0" noProof="0" dirty="0" smtClean="0">
                <a:solidFill>
                  <a:schemeClr val="tx1"/>
                </a:solidFill>
              </a:rPr>
              <a:t> does it go wrong? ... meteorological background? following procedures? or communicating with customers? </a:t>
            </a:r>
            <a:endParaRPr lang="en-GB" sz="1200" noProof="0" dirty="0" smtClean="0">
              <a:solidFill>
                <a:schemeClr val="tx1"/>
              </a:solidFill>
            </a:endParaRPr>
          </a:p>
          <a:p>
            <a:pPr>
              <a:buFont typeface="Wingdings" pitchFamily="2" charset="2"/>
              <a:buChar char="ü"/>
            </a:pPr>
            <a:r>
              <a:rPr lang="en-GB" sz="1200" noProof="0" dirty="0" smtClean="0">
                <a:solidFill>
                  <a:schemeClr val="tx1"/>
                </a:solidFill>
              </a:rPr>
              <a:t> training your people for normal AND extreme situations....because in extreme situations people act differently from what you expect in normal situations...think</a:t>
            </a:r>
            <a:r>
              <a:rPr lang="en-GB" sz="1200" baseline="0" noProof="0" dirty="0" smtClean="0">
                <a:solidFill>
                  <a:schemeClr val="tx1"/>
                </a:solidFill>
              </a:rPr>
              <a:t> of a little girl drowning in a pool...how many people are watching and not doing anything… That sort of thing happens in your weather service too if you don’t train your people for extreme situations!</a:t>
            </a:r>
            <a:endParaRPr lang="en-GB" sz="1200" noProof="0" dirty="0" smtClean="0">
              <a:solidFill>
                <a:schemeClr val="tx1"/>
              </a:solidFill>
            </a:endParaRPr>
          </a:p>
          <a:p>
            <a:pPr>
              <a:buFont typeface="Wingdings" pitchFamily="2" charset="2"/>
              <a:buChar char="ü"/>
            </a:pPr>
            <a:r>
              <a:rPr lang="en-GB" sz="1200" noProof="0" dirty="0" smtClean="0">
                <a:solidFill>
                  <a:schemeClr val="tx1"/>
                </a:solidFill>
              </a:rPr>
              <a:t> last but not least.....I think training with a simulator is an excellent way to check out whether your people are competent to do their job</a:t>
            </a:r>
          </a:p>
        </p:txBody>
      </p:sp>
      <p:sp>
        <p:nvSpPr>
          <p:cNvPr id="4" name="Tijdelijke aanduiding voor dianummer 3"/>
          <p:cNvSpPr>
            <a:spLocks noGrp="1"/>
          </p:cNvSpPr>
          <p:nvPr>
            <p:ph type="sldNum" idx="10"/>
          </p:nvPr>
        </p:nvSpPr>
        <p:spPr/>
        <p:txBody>
          <a:bodyPr/>
          <a:lstStyle/>
          <a:p>
            <a:pPr>
              <a:defRPr/>
            </a:pPr>
            <a:fld id="{63BE2668-0109-46B9-847A-3EE1E19B96BF}" type="slidenum">
              <a:rPr lang="nl-NL" smtClean="0"/>
              <a:pPr>
                <a:defRPr/>
              </a:pPr>
              <a:t>14</a:t>
            </a:fld>
            <a:endParaRPr lang="nl-NL"/>
          </a:p>
        </p:txBody>
      </p:sp>
      <p:sp>
        <p:nvSpPr>
          <p:cNvPr id="5" name="Footer Placeholder 4"/>
          <p:cNvSpPr>
            <a:spLocks noGrp="1"/>
          </p:cNvSpPr>
          <p:nvPr>
            <p:ph type="ftr" idx="11"/>
          </p:nvPr>
        </p:nvSpPr>
        <p:spPr/>
        <p:txBody>
          <a:bodyPr/>
          <a:lstStyle/>
          <a:p>
            <a:pPr>
              <a:defRPr/>
            </a:pPr>
            <a:r>
              <a:rPr lang="de-DE" smtClean="0"/>
              <a:t>Version 2.0 2017                                                     </a:t>
            </a:r>
            <a:endParaRPr lang="nl-NL"/>
          </a:p>
        </p:txBody>
      </p:sp>
      <p:sp>
        <p:nvSpPr>
          <p:cNvPr id="6" name="Header Placeholder 5"/>
          <p:cNvSpPr>
            <a:spLocks noGrp="1"/>
          </p:cNvSpPr>
          <p:nvPr>
            <p:ph type="hdr" idx="12"/>
          </p:nvPr>
        </p:nvSpPr>
        <p:spPr/>
        <p:txBody>
          <a:bodyPr/>
          <a:lstStyle/>
          <a:p>
            <a:pPr>
              <a:defRPr/>
            </a:pPr>
            <a:r>
              <a:rPr lang="nl-NL" smtClean="0"/>
              <a:t>WMO Resources for Trainers  </a:t>
            </a:r>
            <a:endParaRPr lang="nl-NL"/>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3429262" y="9157652"/>
            <a:ext cx="713740" cy="251460"/>
          </a:xfrm>
          <a:prstGeom prst="rect">
            <a:avLst/>
          </a:prstGeom>
        </p:spPr>
      </p:pic>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85000" lnSpcReduction="20000"/>
          </a:bodyPr>
          <a:lstStyle/>
          <a:p>
            <a:pPr marL="0" indent="0">
              <a:buFont typeface="Wingdings" charset="2"/>
              <a:buNone/>
            </a:pPr>
            <a:r>
              <a:rPr lang="en-GB" sz="1200" noProof="0" dirty="0" smtClean="0">
                <a:solidFill>
                  <a:schemeClr val="tx1"/>
                </a:solidFill>
              </a:rPr>
              <a:t>A tip to help your</a:t>
            </a:r>
            <a:r>
              <a:rPr lang="en-GB" sz="1200" baseline="0" noProof="0" dirty="0" smtClean="0">
                <a:solidFill>
                  <a:schemeClr val="tx1"/>
                </a:solidFill>
              </a:rPr>
              <a:t> managers work with you to develop good simulations….go through the situation sketch below…. it helps him/her to get their strategic views on training clear. </a:t>
            </a:r>
            <a:endParaRPr lang="en-GB" sz="1200" noProof="0" dirty="0" smtClean="0">
              <a:solidFill>
                <a:schemeClr val="tx1"/>
              </a:solidFill>
            </a:endParaRPr>
          </a:p>
          <a:p>
            <a:pPr marL="171450" indent="-171450">
              <a:buFont typeface="Wingdings" charset="2"/>
              <a:buChar char="ü"/>
            </a:pPr>
            <a:r>
              <a:rPr lang="en-GB" sz="1200" noProof="0" dirty="0" smtClean="0">
                <a:solidFill>
                  <a:schemeClr val="tx1"/>
                </a:solidFill>
              </a:rPr>
              <a:t>What does the system look like? make a list of</a:t>
            </a:r>
          </a:p>
          <a:p>
            <a:pPr marL="914400" lvl="1" indent="-171450">
              <a:buFontTx/>
              <a:buChar char="-"/>
            </a:pPr>
            <a:r>
              <a:rPr lang="en-GB" sz="1200" noProof="0" dirty="0" smtClean="0">
                <a:solidFill>
                  <a:schemeClr val="tx1"/>
                </a:solidFill>
              </a:rPr>
              <a:t>What products are made</a:t>
            </a:r>
          </a:p>
          <a:p>
            <a:pPr marL="914400" lvl="1" indent="-171450">
              <a:buFontTx/>
              <a:buChar char="-"/>
            </a:pPr>
            <a:r>
              <a:rPr lang="en-GB" sz="1200" noProof="0" dirty="0" smtClean="0">
                <a:solidFill>
                  <a:schemeClr val="tx1"/>
                </a:solidFill>
              </a:rPr>
              <a:t>What kind </a:t>
            </a:r>
            <a:r>
              <a:rPr lang="en-GB" sz="1200" baseline="0" noProof="0" dirty="0" smtClean="0">
                <a:solidFill>
                  <a:schemeClr val="tx1"/>
                </a:solidFill>
              </a:rPr>
              <a:t>circumstances are possible (for instance weather types)</a:t>
            </a:r>
          </a:p>
          <a:p>
            <a:pPr marL="914400" lvl="1" indent="-171450">
              <a:buFontTx/>
              <a:buChar char="-"/>
            </a:pPr>
            <a:r>
              <a:rPr lang="en-GB" sz="1200" baseline="0" noProof="0" dirty="0" smtClean="0">
                <a:solidFill>
                  <a:schemeClr val="tx1"/>
                </a:solidFill>
              </a:rPr>
              <a:t>What actions/ procedures are available for what kind of situations</a:t>
            </a:r>
          </a:p>
          <a:p>
            <a:pPr marL="914400" lvl="1" indent="-171450">
              <a:buFontTx/>
              <a:buChar char="-"/>
            </a:pPr>
            <a:r>
              <a:rPr lang="en-GB" sz="1200" baseline="0" noProof="0" dirty="0" smtClean="0">
                <a:solidFill>
                  <a:schemeClr val="tx1"/>
                </a:solidFill>
              </a:rPr>
              <a:t>What customers</a:t>
            </a:r>
          </a:p>
          <a:p>
            <a:pPr marL="914400" lvl="1" indent="-171450">
              <a:buFontTx/>
              <a:buChar char="-"/>
            </a:pPr>
            <a:r>
              <a:rPr lang="en-GB" sz="1200" baseline="0" noProof="0" dirty="0" smtClean="0">
                <a:solidFill>
                  <a:schemeClr val="tx1"/>
                </a:solidFill>
              </a:rPr>
              <a:t>What production platforms are available</a:t>
            </a:r>
          </a:p>
          <a:p>
            <a:pPr marL="914400" lvl="1" indent="-171450">
              <a:buFontTx/>
              <a:buChar char="-"/>
            </a:pPr>
            <a:r>
              <a:rPr lang="en-GB" sz="1200" baseline="0" noProof="0" dirty="0" smtClean="0">
                <a:solidFill>
                  <a:schemeClr val="tx1"/>
                </a:solidFill>
              </a:rPr>
              <a:t> ….</a:t>
            </a:r>
            <a:endParaRPr lang="en-GB" sz="1200" noProof="0" dirty="0" smtClean="0">
              <a:solidFill>
                <a:schemeClr val="tx1"/>
              </a:solidFill>
            </a:endParaRPr>
          </a:p>
          <a:p>
            <a:pPr marL="171450" indent="-171450">
              <a:buFont typeface="Wingdings" charset="2"/>
              <a:buChar char="ü"/>
            </a:pPr>
            <a:r>
              <a:rPr lang="en-GB" sz="1200" noProof="0" dirty="0" smtClean="0">
                <a:solidFill>
                  <a:schemeClr val="tx1"/>
                </a:solidFill>
              </a:rPr>
              <a:t> What are the vulnerabilities? What can go wrong in the process</a:t>
            </a:r>
          </a:p>
          <a:p>
            <a:pPr marL="0" indent="0">
              <a:buFont typeface="Wingdings" charset="2"/>
              <a:buNone/>
            </a:pPr>
            <a:r>
              <a:rPr lang="en-GB" sz="1200" noProof="0" dirty="0" smtClean="0">
                <a:solidFill>
                  <a:schemeClr val="tx1"/>
                </a:solidFill>
              </a:rPr>
              <a:t>	-</a:t>
            </a:r>
            <a:r>
              <a:rPr lang="en-GB" sz="1200" baseline="0" noProof="0" dirty="0" smtClean="0">
                <a:solidFill>
                  <a:schemeClr val="tx1"/>
                </a:solidFill>
              </a:rPr>
              <a:t> No data</a:t>
            </a:r>
          </a:p>
          <a:p>
            <a:pPr marL="0" indent="0">
              <a:buFont typeface="Wingdings" charset="2"/>
              <a:buNone/>
            </a:pPr>
            <a:r>
              <a:rPr lang="en-GB" sz="1200" baseline="0" noProof="0" dirty="0" smtClean="0">
                <a:solidFill>
                  <a:schemeClr val="tx1"/>
                </a:solidFill>
              </a:rPr>
              <a:t>	- No production platform</a:t>
            </a:r>
          </a:p>
          <a:p>
            <a:pPr marL="0" indent="0">
              <a:buFont typeface="Wingdings" charset="2"/>
              <a:buNone/>
            </a:pPr>
            <a:r>
              <a:rPr lang="en-GB" sz="1200" baseline="0" noProof="0" dirty="0" smtClean="0">
                <a:solidFill>
                  <a:schemeClr val="tx1"/>
                </a:solidFill>
              </a:rPr>
              <a:t>	- No personnel</a:t>
            </a:r>
          </a:p>
          <a:p>
            <a:pPr marL="0" indent="0">
              <a:buFont typeface="Wingdings" charset="2"/>
              <a:buNone/>
            </a:pPr>
            <a:r>
              <a:rPr lang="en-GB" sz="1200" baseline="0" noProof="0" dirty="0" smtClean="0">
                <a:solidFill>
                  <a:schemeClr val="tx1"/>
                </a:solidFill>
              </a:rPr>
              <a:t>	- Communication: the telephone numbers to use are not correct</a:t>
            </a:r>
          </a:p>
          <a:p>
            <a:pPr marL="0" indent="0">
              <a:buFont typeface="Wingdings" charset="2"/>
              <a:buNone/>
            </a:pPr>
            <a:r>
              <a:rPr lang="en-GB" sz="1200" baseline="0" noProof="0" dirty="0" smtClean="0">
                <a:solidFill>
                  <a:schemeClr val="tx1"/>
                </a:solidFill>
              </a:rPr>
              <a:t>	- Procedures are not followed</a:t>
            </a:r>
            <a:endParaRPr lang="en-GB" sz="1200" noProof="0" dirty="0" smtClean="0">
              <a:solidFill>
                <a:schemeClr val="tx1"/>
              </a:solidFill>
            </a:endParaRPr>
          </a:p>
          <a:p>
            <a:pPr marL="171450" indent="-171450">
              <a:buFont typeface="Wingdings" charset="2"/>
              <a:buChar char="ü"/>
            </a:pPr>
            <a:r>
              <a:rPr lang="en-GB" sz="1200" noProof="0" dirty="0" smtClean="0">
                <a:solidFill>
                  <a:schemeClr val="tx1"/>
                </a:solidFill>
              </a:rPr>
              <a:t> A risk analyses: What is the chance that something goes wrong and what will be the </a:t>
            </a:r>
          </a:p>
          <a:p>
            <a:pPr marL="0" indent="0">
              <a:buFont typeface="Wingdings" charset="2"/>
              <a:buNone/>
            </a:pPr>
            <a:r>
              <a:rPr lang="en-GB" sz="1200" noProof="0" dirty="0" smtClean="0">
                <a:solidFill>
                  <a:schemeClr val="tx1"/>
                </a:solidFill>
              </a:rPr>
              <a:t>consequences</a:t>
            </a:r>
            <a:r>
              <a:rPr lang="en-GB" sz="1200" baseline="0" noProof="0" dirty="0" smtClean="0">
                <a:solidFill>
                  <a:schemeClr val="tx1"/>
                </a:solidFill>
              </a:rPr>
              <a:t> when things go wrong?</a:t>
            </a:r>
          </a:p>
          <a:p>
            <a:pPr marL="0" indent="0">
              <a:buFont typeface="Wingdings" charset="2"/>
              <a:buNone/>
            </a:pPr>
            <a:r>
              <a:rPr lang="en-GB" sz="1200" baseline="0" noProof="0" dirty="0" smtClean="0">
                <a:solidFill>
                  <a:schemeClr val="tx1"/>
                </a:solidFill>
              </a:rPr>
              <a:t>	- what calamity situations can we expect?</a:t>
            </a:r>
          </a:p>
          <a:p>
            <a:pPr marL="0" indent="0">
              <a:buFont typeface="Wingdings" charset="2"/>
              <a:buNone/>
            </a:pPr>
            <a:r>
              <a:rPr lang="en-GB" sz="1200" baseline="0" noProof="0" dirty="0" smtClean="0">
                <a:solidFill>
                  <a:schemeClr val="tx1"/>
                </a:solidFill>
              </a:rPr>
              <a:t>	- consequences for the office.</a:t>
            </a:r>
          </a:p>
          <a:p>
            <a:pPr marL="0" indent="0">
              <a:buFont typeface="Wingdings" charset="2"/>
              <a:buNone/>
            </a:pPr>
            <a:r>
              <a:rPr lang="en-GB" sz="1200" baseline="0" noProof="0" dirty="0" smtClean="0">
                <a:solidFill>
                  <a:schemeClr val="tx1"/>
                </a:solidFill>
              </a:rPr>
              <a:t>	You can also ask the head of the forecasting office or account managers what went wrong and can be </a:t>
            </a:r>
          </a:p>
          <a:p>
            <a:pPr marL="0" indent="0">
              <a:buFont typeface="Wingdings" charset="2"/>
              <a:buNone/>
            </a:pPr>
            <a:r>
              <a:rPr lang="en-GB" sz="1200" baseline="0" noProof="0" dirty="0" smtClean="0">
                <a:solidFill>
                  <a:schemeClr val="tx1"/>
                </a:solidFill>
              </a:rPr>
              <a:t>done better next time </a:t>
            </a:r>
            <a:r>
              <a:rPr lang="en-GB" sz="1200" baseline="0" noProof="0" dirty="0" smtClean="0">
                <a:solidFill>
                  <a:schemeClr val="tx1"/>
                </a:solidFill>
                <a:sym typeface="Wingdings"/>
              </a:rPr>
              <a:t> very valuable information when you want to organise an exercise!</a:t>
            </a:r>
            <a:endParaRPr lang="en-GB" sz="1200" baseline="0" noProof="0" dirty="0" smtClean="0">
              <a:solidFill>
                <a:schemeClr val="tx1"/>
              </a:solidFill>
            </a:endParaRPr>
          </a:p>
          <a:p>
            <a:pPr marL="171450" indent="-171450">
              <a:buFont typeface="Wingdings" charset="2"/>
              <a:buChar char="ü"/>
            </a:pPr>
            <a:r>
              <a:rPr lang="en-GB" sz="1200" baseline="0" noProof="0" dirty="0" smtClean="0">
                <a:solidFill>
                  <a:schemeClr val="tx1"/>
                </a:solidFill>
              </a:rPr>
              <a:t>What did you organisation already do to have the people prepared for such situations? How well are </a:t>
            </a:r>
          </a:p>
          <a:p>
            <a:pPr marL="0" indent="0">
              <a:buFont typeface="Wingdings" charset="2"/>
              <a:buNone/>
            </a:pPr>
            <a:r>
              <a:rPr lang="en-GB" sz="1200" baseline="0" noProof="0" dirty="0" smtClean="0">
                <a:solidFill>
                  <a:schemeClr val="tx1"/>
                </a:solidFill>
              </a:rPr>
              <a:t>the people and your organisation prepared for extreme situations. </a:t>
            </a:r>
          </a:p>
          <a:p>
            <a:pPr marL="171450" indent="-171450">
              <a:buFont typeface="Wingdings" charset="2"/>
              <a:buChar char="ü"/>
            </a:pPr>
            <a:r>
              <a:rPr lang="en-GB" sz="1200" baseline="0" noProof="0" dirty="0" smtClean="0">
                <a:solidFill>
                  <a:schemeClr val="tx1"/>
                </a:solidFill>
              </a:rPr>
              <a:t>Last but not least, you can use a SWOT analyses (strengths, weaknesses, opportunities threats) to </a:t>
            </a:r>
          </a:p>
          <a:p>
            <a:pPr marL="0" indent="0">
              <a:buFont typeface="Wingdings" charset="2"/>
              <a:buNone/>
            </a:pPr>
            <a:r>
              <a:rPr lang="en-GB" sz="1200" baseline="0" noProof="0" dirty="0" smtClean="0">
                <a:solidFill>
                  <a:schemeClr val="tx1"/>
                </a:solidFill>
              </a:rPr>
              <a:t>set the priorities and goals of the training programme together with your boss.</a:t>
            </a:r>
            <a:endParaRPr lang="en-GB" sz="1200" noProof="0" dirty="0" smtClean="0">
              <a:solidFill>
                <a:schemeClr val="tx1"/>
              </a:solidFill>
            </a:endParaRPr>
          </a:p>
          <a:p>
            <a:pPr marL="914400" lvl="1" indent="-171450">
              <a:buFontTx/>
              <a:buChar char="-"/>
            </a:pPr>
            <a:endParaRPr lang="en-GB" sz="1200" noProof="0" dirty="0" smtClean="0">
              <a:solidFill>
                <a:schemeClr val="tx1"/>
              </a:solidFill>
            </a:endParaRPr>
          </a:p>
          <a:p>
            <a:pPr marL="171450" indent="-171450">
              <a:buFont typeface="Wingdings" charset="2"/>
              <a:buChar char="ü"/>
            </a:pPr>
            <a:endParaRPr lang="en-GB" sz="1200" noProof="0" dirty="0" smtClean="0">
              <a:solidFill>
                <a:schemeClr val="tx1"/>
              </a:solidFill>
            </a:endParaRPr>
          </a:p>
        </p:txBody>
      </p:sp>
      <p:sp>
        <p:nvSpPr>
          <p:cNvPr id="4" name="Tijdelijke aanduiding voor dianummer 3"/>
          <p:cNvSpPr>
            <a:spLocks noGrp="1"/>
          </p:cNvSpPr>
          <p:nvPr>
            <p:ph type="sldNum" idx="10"/>
          </p:nvPr>
        </p:nvSpPr>
        <p:spPr/>
        <p:txBody>
          <a:bodyPr/>
          <a:lstStyle/>
          <a:p>
            <a:pPr>
              <a:defRPr/>
            </a:pPr>
            <a:fld id="{63BE2668-0109-46B9-847A-3EE1E19B96BF}" type="slidenum">
              <a:rPr lang="nl-NL" smtClean="0"/>
              <a:pPr>
                <a:defRPr/>
              </a:pPr>
              <a:t>15</a:t>
            </a:fld>
            <a:endParaRPr lang="nl-NL"/>
          </a:p>
        </p:txBody>
      </p:sp>
      <p:sp>
        <p:nvSpPr>
          <p:cNvPr id="5" name="Footer Placeholder 4"/>
          <p:cNvSpPr>
            <a:spLocks noGrp="1"/>
          </p:cNvSpPr>
          <p:nvPr>
            <p:ph type="ftr" idx="11"/>
          </p:nvPr>
        </p:nvSpPr>
        <p:spPr/>
        <p:txBody>
          <a:bodyPr/>
          <a:lstStyle/>
          <a:p>
            <a:pPr>
              <a:defRPr/>
            </a:pPr>
            <a:r>
              <a:rPr lang="de-DE" smtClean="0"/>
              <a:t>Version 2.0 2017                                                     </a:t>
            </a:r>
            <a:endParaRPr lang="nl-NL"/>
          </a:p>
        </p:txBody>
      </p:sp>
      <p:sp>
        <p:nvSpPr>
          <p:cNvPr id="6" name="Header Placeholder 5"/>
          <p:cNvSpPr>
            <a:spLocks noGrp="1"/>
          </p:cNvSpPr>
          <p:nvPr>
            <p:ph type="hdr" idx="12"/>
          </p:nvPr>
        </p:nvSpPr>
        <p:spPr/>
        <p:txBody>
          <a:bodyPr/>
          <a:lstStyle/>
          <a:p>
            <a:pPr>
              <a:defRPr/>
            </a:pPr>
            <a:r>
              <a:rPr lang="nl-NL" smtClean="0"/>
              <a:t>WMO Resources for Trainers  </a:t>
            </a:r>
            <a:endParaRPr lang="nl-NL"/>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3429262" y="9157652"/>
            <a:ext cx="713740" cy="251460"/>
          </a:xfrm>
          <a:prstGeom prst="rect">
            <a:avLst/>
          </a:prstGeom>
        </p:spPr>
      </p:pic>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7"/>
          <p:cNvSpPr>
            <a:spLocks noGrp="1" noChangeArrowheads="1"/>
          </p:cNvSpPr>
          <p:nvPr>
            <p:ph type="sldNum" sz="quarter"/>
          </p:nvPr>
        </p:nvSpPr>
        <p:spPr>
          <a:noFill/>
        </p:spPr>
        <p:txBody>
          <a:bodyPr/>
          <a:lstStyle/>
          <a:p>
            <a:pPr>
              <a:buFont typeface="Wingdings" pitchFamily="2" charset="2"/>
              <a:buNone/>
            </a:pPr>
            <a:fld id="{AAFBDCEA-2710-46CD-83F1-FB27D2CEC042}" type="slidenum">
              <a:rPr lang="nl-NL" smtClean="0">
                <a:latin typeface="Times New Roman" pitchFamily="18" charset="0"/>
                <a:ea typeface="DejaVu Sans"/>
                <a:cs typeface="DejaVu Sans"/>
              </a:rPr>
              <a:pPr>
                <a:buFont typeface="Wingdings" pitchFamily="2" charset="2"/>
                <a:buNone/>
              </a:pPr>
              <a:t>16</a:t>
            </a:fld>
            <a:endParaRPr lang="nl-NL" dirty="0" smtClean="0">
              <a:latin typeface="Times New Roman" pitchFamily="18" charset="0"/>
              <a:ea typeface="DejaVu Sans"/>
              <a:cs typeface="DejaVu Sans"/>
            </a:endParaRPr>
          </a:p>
        </p:txBody>
      </p:sp>
      <p:sp>
        <p:nvSpPr>
          <p:cNvPr id="81923" name="Rectangle 1"/>
          <p:cNvSpPr>
            <a:spLocks noGrp="1" noRot="1" noChangeAspect="1" noChangeArrowheads="1" noTextEdit="1"/>
          </p:cNvSpPr>
          <p:nvPr>
            <p:ph type="sldImg"/>
          </p:nvPr>
        </p:nvSpPr>
        <p:spPr>
          <a:xfrm>
            <a:off x="1257300" y="720725"/>
            <a:ext cx="4800600" cy="3600450"/>
          </a:xfrm>
          <a:ln/>
        </p:spPr>
      </p:sp>
      <p:sp>
        <p:nvSpPr>
          <p:cNvPr id="81924" name="Rectangle 2"/>
          <p:cNvSpPr>
            <a:spLocks noGrp="1" noChangeArrowheads="1"/>
          </p:cNvSpPr>
          <p:nvPr>
            <p:ph type="body" idx="1"/>
          </p:nvPr>
        </p:nvSpPr>
        <p:spPr>
          <a:xfrm>
            <a:off x="731520" y="4560570"/>
            <a:ext cx="5852160" cy="4320540"/>
          </a:xfrm>
          <a:noFill/>
          <a:ln/>
        </p:spPr>
        <p:txBody>
          <a:bodyPr wrap="none" anchor="t"/>
          <a:lstStyle/>
          <a:p>
            <a:r>
              <a:rPr lang="en-GB" dirty="0" smtClean="0">
                <a:latin typeface="Times New Roman" pitchFamily="18" charset="0"/>
              </a:rPr>
              <a:t>Questions or ideas to share? Please use the </a:t>
            </a:r>
            <a:r>
              <a:rPr lang="en-GB" dirty="0" err="1" smtClean="0">
                <a:latin typeface="Times New Roman" pitchFamily="18" charset="0"/>
              </a:rPr>
              <a:t>CALMet</a:t>
            </a:r>
            <a:r>
              <a:rPr lang="en-GB" dirty="0" smtClean="0">
                <a:latin typeface="Times New Roman" pitchFamily="18" charset="0"/>
              </a:rPr>
              <a:t> Commons forum.</a:t>
            </a:r>
          </a:p>
        </p:txBody>
      </p:sp>
      <p:sp>
        <p:nvSpPr>
          <p:cNvPr id="2" name="Footer Placeholder 1"/>
          <p:cNvSpPr>
            <a:spLocks noGrp="1"/>
          </p:cNvSpPr>
          <p:nvPr>
            <p:ph type="ftr" idx="10"/>
          </p:nvPr>
        </p:nvSpPr>
        <p:spPr/>
        <p:txBody>
          <a:bodyPr/>
          <a:lstStyle/>
          <a:p>
            <a:pPr>
              <a:defRPr/>
            </a:pPr>
            <a:r>
              <a:rPr lang="de-DE" smtClean="0"/>
              <a:t>Version 2.0 2017                                                     </a:t>
            </a:r>
            <a:endParaRPr lang="nl-NL"/>
          </a:p>
        </p:txBody>
      </p:sp>
      <p:sp>
        <p:nvSpPr>
          <p:cNvPr id="3" name="Header Placeholder 2"/>
          <p:cNvSpPr>
            <a:spLocks noGrp="1"/>
          </p:cNvSpPr>
          <p:nvPr>
            <p:ph type="hdr" idx="11"/>
          </p:nvPr>
        </p:nvSpPr>
        <p:spPr/>
        <p:txBody>
          <a:bodyPr/>
          <a:lstStyle/>
          <a:p>
            <a:pPr>
              <a:defRPr/>
            </a:pPr>
            <a:r>
              <a:rPr lang="nl-NL" smtClean="0"/>
              <a:t>WMO Resources for Trainers  </a:t>
            </a:r>
            <a:endParaRPr lang="nl-NL"/>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3429262" y="9157652"/>
            <a:ext cx="713740" cy="251460"/>
          </a:xfrm>
          <a:prstGeom prst="rect">
            <a:avLst/>
          </a:prstGeom>
        </p:spPr>
      </p:pic>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jdelijke aanduiding voor dia-afbeelding 1"/>
          <p:cNvSpPr>
            <a:spLocks noGrp="1" noRot="1" noChangeAspect="1"/>
          </p:cNvSpPr>
          <p:nvPr>
            <p:ph type="sldImg"/>
          </p:nvPr>
        </p:nvSpPr>
        <p:spPr>
          <a:ln/>
        </p:spPr>
      </p:sp>
      <p:sp>
        <p:nvSpPr>
          <p:cNvPr id="90114" name="Tijdelijke aanduiding voor notities 2"/>
          <p:cNvSpPr>
            <a:spLocks noGrp="1"/>
          </p:cNvSpPr>
          <p:nvPr>
            <p:ph type="body" idx="1"/>
          </p:nvPr>
        </p:nvSpPr>
        <p:spPr>
          <a:noFill/>
          <a:ln/>
        </p:spPr>
        <p:txBody>
          <a:bodyPr/>
          <a:lstStyle/>
          <a:p>
            <a:r>
              <a:rPr lang="en-GB" noProof="0" dirty="0" smtClean="0">
                <a:latin typeface="Times New Roman" pitchFamily="18" charset="0"/>
              </a:rPr>
              <a:t>Here you see the Netherlands and as you see we are surrounded by water </a:t>
            </a:r>
          </a:p>
          <a:p>
            <a:r>
              <a:rPr lang="en-GB" noProof="0" dirty="0" smtClean="0">
                <a:latin typeface="Times New Roman" pitchFamily="18" charset="0"/>
              </a:rPr>
              <a:t>An other fact you should know is that a large </a:t>
            </a:r>
            <a:r>
              <a:rPr lang="en-GB" baseline="0" noProof="0" dirty="0" smtClean="0">
                <a:latin typeface="Times New Roman" pitchFamily="18" charset="0"/>
              </a:rPr>
              <a:t>part of the country is situated below sea level and protected by dunes and dikes.</a:t>
            </a:r>
          </a:p>
          <a:p>
            <a:endParaRPr lang="en-GB" baseline="0" noProof="0" dirty="0" smtClean="0">
              <a:latin typeface="Times New Roman" pitchFamily="18" charset="0"/>
            </a:endParaRPr>
          </a:p>
          <a:p>
            <a:r>
              <a:rPr lang="en-GB" baseline="0" noProof="0" dirty="0" smtClean="0">
                <a:latin typeface="Times New Roman" pitchFamily="18" charset="0"/>
              </a:rPr>
              <a:t>Imagine! </a:t>
            </a:r>
          </a:p>
          <a:p>
            <a:r>
              <a:rPr lang="en-GB" baseline="0" noProof="0" dirty="0" smtClean="0">
                <a:latin typeface="Times New Roman" pitchFamily="18" charset="0"/>
              </a:rPr>
              <a:t>Springtide is expected due to the position of the moon and the sun. We have a North Westerly gale blowing pushing al lot of the water into the North sea and In case of high water we can be treated by the water coming by the rivers from Central Europe and with a strong north-westerly flow we have a nice long fetch over the North sea which can cause extreme high tides especially during spring tides</a:t>
            </a:r>
            <a:endParaRPr lang="en-GB" noProof="0" dirty="0" smtClean="0">
              <a:latin typeface="Times New Roman" pitchFamily="18" charset="0"/>
            </a:endParaRPr>
          </a:p>
        </p:txBody>
      </p:sp>
      <p:sp>
        <p:nvSpPr>
          <p:cNvPr id="90115" name="Tijdelijke aanduiding voor dianummer 3"/>
          <p:cNvSpPr>
            <a:spLocks noGrp="1"/>
          </p:cNvSpPr>
          <p:nvPr>
            <p:ph type="sldNum" sz="quarter"/>
          </p:nvPr>
        </p:nvSpPr>
        <p:spPr>
          <a:noFill/>
        </p:spPr>
        <p:txBody>
          <a:bodyPr/>
          <a:lstStyle/>
          <a:p>
            <a:pPr>
              <a:buFont typeface="Wingdings" pitchFamily="2" charset="2"/>
              <a:buNone/>
            </a:pPr>
            <a:fld id="{6F3D060C-CCF7-4C0B-BC6A-2C1A43B10AF4}" type="slidenum">
              <a:rPr lang="nl-NL" smtClean="0">
                <a:latin typeface="Times New Roman" pitchFamily="18" charset="0"/>
                <a:ea typeface="DejaVu Sans"/>
                <a:cs typeface="DejaVu Sans"/>
              </a:rPr>
              <a:pPr>
                <a:buFont typeface="Wingdings" pitchFamily="2" charset="2"/>
                <a:buNone/>
              </a:pPr>
              <a:t>2</a:t>
            </a:fld>
            <a:endParaRPr lang="nl-NL" smtClean="0">
              <a:latin typeface="Times New Roman" pitchFamily="18" charset="0"/>
              <a:ea typeface="DejaVu Sans"/>
              <a:cs typeface="DejaVu Sans"/>
            </a:endParaRPr>
          </a:p>
        </p:txBody>
      </p:sp>
      <p:sp>
        <p:nvSpPr>
          <p:cNvPr id="2" name="Footer Placeholder 1"/>
          <p:cNvSpPr>
            <a:spLocks noGrp="1"/>
          </p:cNvSpPr>
          <p:nvPr>
            <p:ph type="ftr" idx="10"/>
          </p:nvPr>
        </p:nvSpPr>
        <p:spPr/>
        <p:txBody>
          <a:bodyPr/>
          <a:lstStyle/>
          <a:p>
            <a:pPr>
              <a:defRPr/>
            </a:pPr>
            <a:r>
              <a:rPr lang="de-DE" smtClean="0"/>
              <a:t>Version 2.0 2017                                                     </a:t>
            </a:r>
            <a:endParaRPr lang="nl-NL"/>
          </a:p>
        </p:txBody>
      </p:sp>
      <p:sp>
        <p:nvSpPr>
          <p:cNvPr id="3" name="Header Placeholder 2"/>
          <p:cNvSpPr>
            <a:spLocks noGrp="1"/>
          </p:cNvSpPr>
          <p:nvPr>
            <p:ph type="hdr" idx="11"/>
          </p:nvPr>
        </p:nvSpPr>
        <p:spPr/>
        <p:txBody>
          <a:bodyPr/>
          <a:lstStyle/>
          <a:p>
            <a:pPr>
              <a:defRPr/>
            </a:pPr>
            <a:r>
              <a:rPr lang="nl-NL" smtClean="0"/>
              <a:t>WMO Resources for Trainers  </a:t>
            </a:r>
            <a:endParaRPr lang="nl-NL"/>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3429262" y="9157652"/>
            <a:ext cx="713740" cy="251460"/>
          </a:xfrm>
          <a:prstGeom prst="rect">
            <a:avLst/>
          </a:prstGeom>
        </p:spPr>
      </p:pic>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jdelijke aanduiding voor dia-afbeelding 1"/>
          <p:cNvSpPr>
            <a:spLocks noGrp="1" noRot="1" noChangeAspect="1" noTextEdit="1"/>
          </p:cNvSpPr>
          <p:nvPr>
            <p:ph type="sldImg"/>
          </p:nvPr>
        </p:nvSpPr>
        <p:spPr>
          <a:ln/>
        </p:spPr>
      </p:sp>
      <p:sp>
        <p:nvSpPr>
          <p:cNvPr id="88066" name="Tijdelijke aanduiding voor notities 2"/>
          <p:cNvSpPr>
            <a:spLocks noGrp="1"/>
          </p:cNvSpPr>
          <p:nvPr>
            <p:ph type="body" idx="1"/>
          </p:nvPr>
        </p:nvSpPr>
        <p:spPr>
          <a:noFill/>
          <a:ln/>
        </p:spPr>
        <p:txBody>
          <a:bodyPr/>
          <a:lstStyle/>
          <a:p>
            <a:pPr>
              <a:buFont typeface="Arial" charset="0"/>
              <a:buNone/>
            </a:pPr>
            <a:r>
              <a:rPr lang="en-GB" dirty="0" smtClean="0">
                <a:latin typeface="Times New Roman" pitchFamily="18" charset="0"/>
              </a:rPr>
              <a:t>Next</a:t>
            </a:r>
            <a:r>
              <a:rPr lang="en-GB" baseline="0" dirty="0" smtClean="0">
                <a:latin typeface="Times New Roman" pitchFamily="18" charset="0"/>
              </a:rPr>
              <a:t> to that you have a forecaster who has only a little to no experience in these extreme circumstances and can’t remember where to find telephone numbers of key players, procedures how to handle in these circumstances or even worse freezes</a:t>
            </a:r>
            <a:endParaRPr lang="nl-NL" dirty="0" smtClean="0">
              <a:latin typeface="Times New Roman" pitchFamily="18" charset="0"/>
            </a:endParaRPr>
          </a:p>
        </p:txBody>
      </p:sp>
      <p:sp>
        <p:nvSpPr>
          <p:cNvPr id="88067" name="Tijdelijke aanduiding voor dianummer 3"/>
          <p:cNvSpPr>
            <a:spLocks noGrp="1"/>
          </p:cNvSpPr>
          <p:nvPr>
            <p:ph type="sldNum" sz="quarter"/>
          </p:nvPr>
        </p:nvSpPr>
        <p:spPr>
          <a:noFill/>
        </p:spPr>
        <p:txBody>
          <a:bodyPr/>
          <a:lstStyle/>
          <a:p>
            <a:pPr>
              <a:buFont typeface="Wingdings" pitchFamily="2" charset="2"/>
              <a:buNone/>
            </a:pPr>
            <a:fld id="{B906EF6B-A47A-4393-A20E-6F944FD362CE}" type="slidenum">
              <a:rPr lang="nl-NL" smtClean="0">
                <a:latin typeface="Times New Roman" pitchFamily="18" charset="0"/>
                <a:ea typeface="DejaVu Sans"/>
                <a:cs typeface="DejaVu Sans"/>
              </a:rPr>
              <a:pPr>
                <a:buFont typeface="Wingdings" pitchFamily="2" charset="2"/>
                <a:buNone/>
              </a:pPr>
              <a:t>3</a:t>
            </a:fld>
            <a:endParaRPr lang="nl-NL" smtClean="0">
              <a:latin typeface="Times New Roman" pitchFamily="18" charset="0"/>
              <a:ea typeface="DejaVu Sans"/>
              <a:cs typeface="DejaVu Sans"/>
            </a:endParaRPr>
          </a:p>
        </p:txBody>
      </p:sp>
      <p:sp>
        <p:nvSpPr>
          <p:cNvPr id="2" name="Footer Placeholder 1"/>
          <p:cNvSpPr>
            <a:spLocks noGrp="1"/>
          </p:cNvSpPr>
          <p:nvPr>
            <p:ph type="ftr" idx="10"/>
          </p:nvPr>
        </p:nvSpPr>
        <p:spPr/>
        <p:txBody>
          <a:bodyPr/>
          <a:lstStyle/>
          <a:p>
            <a:pPr>
              <a:defRPr/>
            </a:pPr>
            <a:r>
              <a:rPr lang="de-DE" smtClean="0"/>
              <a:t>Version 2.0 2017                                                     </a:t>
            </a:r>
            <a:endParaRPr lang="nl-NL"/>
          </a:p>
        </p:txBody>
      </p:sp>
      <p:sp>
        <p:nvSpPr>
          <p:cNvPr id="3" name="Header Placeholder 2"/>
          <p:cNvSpPr>
            <a:spLocks noGrp="1"/>
          </p:cNvSpPr>
          <p:nvPr>
            <p:ph type="hdr" idx="11"/>
          </p:nvPr>
        </p:nvSpPr>
        <p:spPr/>
        <p:txBody>
          <a:bodyPr/>
          <a:lstStyle/>
          <a:p>
            <a:pPr>
              <a:defRPr/>
            </a:pPr>
            <a:r>
              <a:rPr lang="nl-NL" smtClean="0"/>
              <a:t>WMO Resources for Trainers  </a:t>
            </a:r>
            <a:endParaRPr lang="nl-NL"/>
          </a:p>
        </p:txBody>
      </p:sp>
      <p:pic>
        <p:nvPicPr>
          <p:cNvPr id="13" name="Picture 12"/>
          <p:cNvPicPr/>
          <p:nvPr/>
        </p:nvPicPr>
        <p:blipFill>
          <a:blip r:embed="rId3">
            <a:extLst>
              <a:ext uri="{28A0092B-C50C-407E-A947-70E740481C1C}">
                <a14:useLocalDpi xmlns:a14="http://schemas.microsoft.com/office/drawing/2010/main" val="0"/>
              </a:ext>
            </a:extLst>
          </a:blip>
          <a:stretch>
            <a:fillRect/>
          </a:stretch>
        </p:blipFill>
        <p:spPr>
          <a:xfrm>
            <a:off x="3429262" y="9157652"/>
            <a:ext cx="713740" cy="251460"/>
          </a:xfrm>
          <a:prstGeom prst="rect">
            <a:avLst/>
          </a:prstGeom>
        </p:spPr>
      </p:pic>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7"/>
          <p:cNvSpPr>
            <a:spLocks noGrp="1" noChangeArrowheads="1"/>
          </p:cNvSpPr>
          <p:nvPr>
            <p:ph type="sldNum" sz="quarter"/>
          </p:nvPr>
        </p:nvSpPr>
        <p:spPr>
          <a:noFill/>
        </p:spPr>
        <p:txBody>
          <a:bodyPr/>
          <a:lstStyle/>
          <a:p>
            <a:pPr>
              <a:buFont typeface="Wingdings" pitchFamily="2" charset="2"/>
              <a:buNone/>
            </a:pPr>
            <a:fld id="{AAFBDCEA-2710-46CD-83F1-FB27D2CEC042}" type="slidenum">
              <a:rPr lang="nl-NL" smtClean="0">
                <a:latin typeface="Times New Roman" pitchFamily="18" charset="0"/>
                <a:ea typeface="DejaVu Sans"/>
                <a:cs typeface="DejaVu Sans"/>
              </a:rPr>
              <a:pPr>
                <a:buFont typeface="Wingdings" pitchFamily="2" charset="2"/>
                <a:buNone/>
              </a:pPr>
              <a:t>4</a:t>
            </a:fld>
            <a:endParaRPr lang="nl-NL" smtClean="0">
              <a:latin typeface="Times New Roman" pitchFamily="18" charset="0"/>
              <a:ea typeface="DejaVu Sans"/>
              <a:cs typeface="DejaVu Sans"/>
            </a:endParaRPr>
          </a:p>
        </p:txBody>
      </p:sp>
      <p:sp>
        <p:nvSpPr>
          <p:cNvPr id="81923" name="Rectangle 1"/>
          <p:cNvSpPr>
            <a:spLocks noGrp="1" noRot="1" noChangeAspect="1" noChangeArrowheads="1" noTextEdit="1"/>
          </p:cNvSpPr>
          <p:nvPr>
            <p:ph type="sldImg"/>
          </p:nvPr>
        </p:nvSpPr>
        <p:spPr>
          <a:xfrm>
            <a:off x="1257300" y="720725"/>
            <a:ext cx="4800600" cy="3600450"/>
          </a:xfrm>
          <a:ln/>
        </p:spPr>
      </p:sp>
      <p:sp>
        <p:nvSpPr>
          <p:cNvPr id="81924" name="Rectangle 2"/>
          <p:cNvSpPr>
            <a:spLocks noGrp="1" noChangeArrowheads="1"/>
          </p:cNvSpPr>
          <p:nvPr>
            <p:ph type="body" idx="1"/>
          </p:nvPr>
        </p:nvSpPr>
        <p:spPr>
          <a:xfrm>
            <a:off x="731520" y="4560570"/>
            <a:ext cx="5852160" cy="4320540"/>
          </a:xfrm>
          <a:noFill/>
          <a:ln/>
        </p:spPr>
        <p:txBody>
          <a:bodyPr wrap="none" anchor="t"/>
          <a:lstStyle/>
          <a:p>
            <a:r>
              <a:rPr lang="en-GB" dirty="0" smtClean="0">
                <a:latin typeface="Times New Roman" pitchFamily="18" charset="0"/>
              </a:rPr>
              <a:t>How</a:t>
            </a:r>
            <a:r>
              <a:rPr lang="en-GB" baseline="0" dirty="0" smtClean="0">
                <a:latin typeface="Times New Roman" pitchFamily="18" charset="0"/>
              </a:rPr>
              <a:t> do other sectors prepare their people for difficult situations you can’t train in reality, </a:t>
            </a:r>
          </a:p>
          <a:p>
            <a:r>
              <a:rPr lang="en-GB" baseline="0" dirty="0" smtClean="0">
                <a:latin typeface="Times New Roman" pitchFamily="18" charset="0"/>
              </a:rPr>
              <a:t>situations who doesn’t happen very often or emergency situations?</a:t>
            </a:r>
            <a:endParaRPr lang="en-GB" dirty="0" smtClean="0">
              <a:latin typeface="Times New Roman" pitchFamily="18" charset="0"/>
            </a:endParaRPr>
          </a:p>
        </p:txBody>
      </p:sp>
      <p:sp>
        <p:nvSpPr>
          <p:cNvPr id="2" name="Footer Placeholder 1"/>
          <p:cNvSpPr>
            <a:spLocks noGrp="1"/>
          </p:cNvSpPr>
          <p:nvPr>
            <p:ph type="ftr" idx="10"/>
          </p:nvPr>
        </p:nvSpPr>
        <p:spPr/>
        <p:txBody>
          <a:bodyPr/>
          <a:lstStyle/>
          <a:p>
            <a:pPr>
              <a:defRPr/>
            </a:pPr>
            <a:r>
              <a:rPr lang="de-DE" smtClean="0"/>
              <a:t>Version 2.0 2017                                                     </a:t>
            </a:r>
            <a:endParaRPr lang="nl-NL"/>
          </a:p>
        </p:txBody>
      </p:sp>
      <p:sp>
        <p:nvSpPr>
          <p:cNvPr id="3" name="Header Placeholder 2"/>
          <p:cNvSpPr>
            <a:spLocks noGrp="1"/>
          </p:cNvSpPr>
          <p:nvPr>
            <p:ph type="hdr" idx="11"/>
          </p:nvPr>
        </p:nvSpPr>
        <p:spPr/>
        <p:txBody>
          <a:bodyPr/>
          <a:lstStyle/>
          <a:p>
            <a:pPr>
              <a:defRPr/>
            </a:pPr>
            <a:r>
              <a:rPr lang="nl-NL" smtClean="0"/>
              <a:t>WMO Resources for Trainers  </a:t>
            </a:r>
            <a:endParaRPr lang="nl-NL"/>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3429262" y="9157652"/>
            <a:ext cx="713740" cy="251460"/>
          </a:xfrm>
          <a:prstGeom prst="rect">
            <a:avLst/>
          </a:prstGeom>
        </p:spPr>
      </p:pic>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7"/>
          <p:cNvSpPr>
            <a:spLocks noGrp="1" noChangeArrowheads="1"/>
          </p:cNvSpPr>
          <p:nvPr>
            <p:ph type="sldNum" sz="quarter"/>
          </p:nvPr>
        </p:nvSpPr>
        <p:spPr>
          <a:noFill/>
        </p:spPr>
        <p:txBody>
          <a:bodyPr/>
          <a:lstStyle/>
          <a:p>
            <a:pPr>
              <a:buFont typeface="Wingdings" pitchFamily="2" charset="2"/>
              <a:buNone/>
            </a:pPr>
            <a:fld id="{A92DD4B2-E533-46EC-91E1-AE92501CF16A}" type="slidenum">
              <a:rPr lang="nl-NL" smtClean="0">
                <a:latin typeface="Times New Roman" pitchFamily="18" charset="0"/>
                <a:ea typeface="DejaVu Sans"/>
                <a:cs typeface="DejaVu Sans"/>
              </a:rPr>
              <a:pPr>
                <a:buFont typeface="Wingdings" pitchFamily="2" charset="2"/>
                <a:buNone/>
              </a:pPr>
              <a:t>5</a:t>
            </a:fld>
            <a:endParaRPr lang="nl-NL" dirty="0" smtClean="0">
              <a:latin typeface="Times New Roman" pitchFamily="18" charset="0"/>
              <a:ea typeface="DejaVu Sans"/>
              <a:cs typeface="DejaVu Sans"/>
            </a:endParaRPr>
          </a:p>
        </p:txBody>
      </p:sp>
      <p:sp>
        <p:nvSpPr>
          <p:cNvPr id="26627" name="Rectangle 1"/>
          <p:cNvSpPr>
            <a:spLocks noGrp="1" noRot="1" noChangeAspect="1" noChangeArrowheads="1" noTextEdit="1"/>
          </p:cNvSpPr>
          <p:nvPr>
            <p:ph type="sldImg"/>
          </p:nvPr>
        </p:nvSpPr>
        <p:spPr>
          <a:xfrm>
            <a:off x="1260475" y="720725"/>
            <a:ext cx="4799013" cy="3600450"/>
          </a:xfrm>
          <a:ln/>
        </p:spPr>
      </p:sp>
      <p:sp>
        <p:nvSpPr>
          <p:cNvPr id="26628" name="Rectangle 2"/>
          <p:cNvSpPr>
            <a:spLocks noGrp="1" noChangeArrowheads="1"/>
          </p:cNvSpPr>
          <p:nvPr>
            <p:ph type="body" idx="1"/>
          </p:nvPr>
        </p:nvSpPr>
        <p:spPr>
          <a:xfrm>
            <a:off x="733230" y="4560570"/>
            <a:ext cx="5852160" cy="4320540"/>
          </a:xfrm>
          <a:noFill/>
          <a:ln/>
        </p:spPr>
        <p:txBody>
          <a:bodyPr wrap="none" anchor="t"/>
          <a:lstStyle/>
          <a:p>
            <a:r>
              <a:rPr lang="en-GB" dirty="0">
                <a:latin typeface="Times New Roman" pitchFamily="18" charset="0"/>
              </a:rPr>
              <a:t>P</a:t>
            </a:r>
            <a:r>
              <a:rPr lang="en-GB" dirty="0" smtClean="0">
                <a:latin typeface="Times New Roman" pitchFamily="18" charset="0"/>
              </a:rPr>
              <a:t>ilots are trained</a:t>
            </a:r>
            <a:r>
              <a:rPr lang="en-GB" baseline="0" dirty="0" smtClean="0">
                <a:latin typeface="Times New Roman" pitchFamily="18" charset="0"/>
              </a:rPr>
              <a:t> in a simulator. At the KLM 5 times training and 2 exams in a simulator</a:t>
            </a:r>
          </a:p>
          <a:p>
            <a:r>
              <a:rPr lang="en-GB" baseline="0" dirty="0" smtClean="0">
                <a:latin typeface="Times New Roman" pitchFamily="18" charset="0"/>
              </a:rPr>
              <a:t>We had a large simulation exercise where the army had to concur and airport in the Netherlands... </a:t>
            </a:r>
          </a:p>
          <a:p>
            <a:r>
              <a:rPr lang="en-GB" baseline="0" dirty="0" smtClean="0">
                <a:latin typeface="Times New Roman" pitchFamily="18" charset="0"/>
              </a:rPr>
              <a:t>of all the parts of our army were working together in this simulation .</a:t>
            </a:r>
          </a:p>
          <a:p>
            <a:r>
              <a:rPr lang="en-GB" baseline="0" dirty="0" smtClean="0">
                <a:latin typeface="Times New Roman" pitchFamily="18" charset="0"/>
              </a:rPr>
              <a:t>The Health service The Hague had a simulation exercise</a:t>
            </a:r>
          </a:p>
          <a:p>
            <a:endParaRPr lang="en-GB" baseline="0" dirty="0" smtClean="0">
              <a:latin typeface="Times New Roman" pitchFamily="18" charset="0"/>
            </a:endParaRPr>
          </a:p>
          <a:p>
            <a:endParaRPr lang="en-GB" baseline="0" dirty="0" smtClean="0">
              <a:latin typeface="Times New Roman" pitchFamily="18" charset="0"/>
            </a:endParaRPr>
          </a:p>
          <a:p>
            <a:endParaRPr lang="en-GB" baseline="0" dirty="0" smtClean="0">
              <a:latin typeface="Times New Roman" pitchFamily="18" charset="0"/>
            </a:endParaRPr>
          </a:p>
          <a:p>
            <a:endParaRPr lang="en-GB" dirty="0" smtClean="0">
              <a:latin typeface="Times New Roman" pitchFamily="18" charset="0"/>
            </a:endParaRPr>
          </a:p>
        </p:txBody>
      </p:sp>
      <p:sp>
        <p:nvSpPr>
          <p:cNvPr id="2" name="Footer Placeholder 1"/>
          <p:cNvSpPr>
            <a:spLocks noGrp="1"/>
          </p:cNvSpPr>
          <p:nvPr>
            <p:ph type="ftr" idx="10"/>
          </p:nvPr>
        </p:nvSpPr>
        <p:spPr/>
        <p:txBody>
          <a:bodyPr/>
          <a:lstStyle/>
          <a:p>
            <a:pPr>
              <a:defRPr/>
            </a:pPr>
            <a:r>
              <a:rPr lang="de-DE" smtClean="0"/>
              <a:t>Version 2.0 2017                                                     </a:t>
            </a:r>
            <a:endParaRPr lang="nl-NL"/>
          </a:p>
        </p:txBody>
      </p:sp>
      <p:sp>
        <p:nvSpPr>
          <p:cNvPr id="3" name="Header Placeholder 2"/>
          <p:cNvSpPr>
            <a:spLocks noGrp="1"/>
          </p:cNvSpPr>
          <p:nvPr>
            <p:ph type="hdr" idx="11"/>
          </p:nvPr>
        </p:nvSpPr>
        <p:spPr/>
        <p:txBody>
          <a:bodyPr/>
          <a:lstStyle/>
          <a:p>
            <a:pPr>
              <a:defRPr/>
            </a:pPr>
            <a:r>
              <a:rPr lang="nl-NL" smtClean="0"/>
              <a:t>WMO Resources for Trainers  </a:t>
            </a:r>
            <a:endParaRPr lang="nl-NL"/>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3429262" y="9157652"/>
            <a:ext cx="713740" cy="251460"/>
          </a:xfrm>
          <a:prstGeom prst="rect">
            <a:avLst/>
          </a:prstGeom>
        </p:spPr>
      </p:pic>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GB" baseline="0" dirty="0" smtClean="0">
                <a:latin typeface="Times New Roman" pitchFamily="18" charset="0"/>
              </a:rPr>
              <a:t>Doctors use simulate people to practice medical procedure, like this one used for the SARS simulation. </a:t>
            </a:r>
          </a:p>
          <a:p>
            <a:endParaRPr lang="nl-NL" dirty="0"/>
          </a:p>
        </p:txBody>
      </p:sp>
      <p:sp>
        <p:nvSpPr>
          <p:cNvPr id="4" name="Tijdelijke aanduiding voor dianummer 3"/>
          <p:cNvSpPr>
            <a:spLocks noGrp="1"/>
          </p:cNvSpPr>
          <p:nvPr>
            <p:ph type="sldNum" idx="10"/>
          </p:nvPr>
        </p:nvSpPr>
        <p:spPr/>
        <p:txBody>
          <a:bodyPr/>
          <a:lstStyle/>
          <a:p>
            <a:pPr>
              <a:defRPr/>
            </a:pPr>
            <a:fld id="{63BE2668-0109-46B9-847A-3EE1E19B96BF}" type="slidenum">
              <a:rPr lang="nl-NL" smtClean="0"/>
              <a:pPr>
                <a:defRPr/>
              </a:pPr>
              <a:t>6</a:t>
            </a:fld>
            <a:endParaRPr lang="nl-NL" dirty="0"/>
          </a:p>
        </p:txBody>
      </p:sp>
      <p:sp>
        <p:nvSpPr>
          <p:cNvPr id="5" name="Footer Placeholder 4"/>
          <p:cNvSpPr>
            <a:spLocks noGrp="1"/>
          </p:cNvSpPr>
          <p:nvPr>
            <p:ph type="ftr" idx="11"/>
          </p:nvPr>
        </p:nvSpPr>
        <p:spPr/>
        <p:txBody>
          <a:bodyPr/>
          <a:lstStyle/>
          <a:p>
            <a:pPr>
              <a:defRPr/>
            </a:pPr>
            <a:r>
              <a:rPr lang="de-DE" smtClean="0"/>
              <a:t>Version 2.0 2017                                                     </a:t>
            </a:r>
            <a:endParaRPr lang="nl-NL"/>
          </a:p>
        </p:txBody>
      </p:sp>
      <p:sp>
        <p:nvSpPr>
          <p:cNvPr id="6" name="Header Placeholder 5"/>
          <p:cNvSpPr>
            <a:spLocks noGrp="1"/>
          </p:cNvSpPr>
          <p:nvPr>
            <p:ph type="hdr" idx="12"/>
          </p:nvPr>
        </p:nvSpPr>
        <p:spPr/>
        <p:txBody>
          <a:bodyPr/>
          <a:lstStyle/>
          <a:p>
            <a:pPr>
              <a:defRPr/>
            </a:pPr>
            <a:r>
              <a:rPr lang="nl-NL" smtClean="0"/>
              <a:t>WMO Resources for Trainers  </a:t>
            </a:r>
            <a:endParaRPr lang="nl-NL"/>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3429262" y="9157652"/>
            <a:ext cx="713740" cy="251460"/>
          </a:xfrm>
          <a:prstGeom prst="rect">
            <a:avLst/>
          </a:prstGeom>
        </p:spPr>
      </p:pic>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GB" baseline="0" dirty="0" smtClean="0">
                <a:latin typeface="Times New Roman" pitchFamily="18" charset="0"/>
              </a:rPr>
              <a:t>Air traffic control and the people of the ground control from our Airport used a simulation </a:t>
            </a:r>
          </a:p>
          <a:p>
            <a:r>
              <a:rPr lang="en-GB" baseline="0" dirty="0" smtClean="0">
                <a:latin typeface="Times New Roman" pitchFamily="18" charset="0"/>
              </a:rPr>
              <a:t>exercise to be prepared for snow situations in winter...</a:t>
            </a:r>
          </a:p>
        </p:txBody>
      </p:sp>
      <p:sp>
        <p:nvSpPr>
          <p:cNvPr id="4" name="Tijdelijke aanduiding voor dianummer 3"/>
          <p:cNvSpPr>
            <a:spLocks noGrp="1"/>
          </p:cNvSpPr>
          <p:nvPr>
            <p:ph type="sldNum" idx="10"/>
          </p:nvPr>
        </p:nvSpPr>
        <p:spPr/>
        <p:txBody>
          <a:bodyPr/>
          <a:lstStyle/>
          <a:p>
            <a:pPr>
              <a:defRPr/>
            </a:pPr>
            <a:fld id="{63BE2668-0109-46B9-847A-3EE1E19B96BF}" type="slidenum">
              <a:rPr lang="nl-NL" smtClean="0"/>
              <a:pPr>
                <a:defRPr/>
              </a:pPr>
              <a:t>7</a:t>
            </a:fld>
            <a:endParaRPr lang="nl-NL" dirty="0"/>
          </a:p>
        </p:txBody>
      </p:sp>
      <p:sp>
        <p:nvSpPr>
          <p:cNvPr id="5" name="Footer Placeholder 4"/>
          <p:cNvSpPr>
            <a:spLocks noGrp="1"/>
          </p:cNvSpPr>
          <p:nvPr>
            <p:ph type="ftr" idx="11"/>
          </p:nvPr>
        </p:nvSpPr>
        <p:spPr/>
        <p:txBody>
          <a:bodyPr/>
          <a:lstStyle/>
          <a:p>
            <a:pPr>
              <a:defRPr/>
            </a:pPr>
            <a:r>
              <a:rPr lang="de-DE" smtClean="0"/>
              <a:t>Version 2.0 2017                                                     </a:t>
            </a:r>
            <a:endParaRPr lang="nl-NL"/>
          </a:p>
        </p:txBody>
      </p:sp>
      <p:sp>
        <p:nvSpPr>
          <p:cNvPr id="6" name="Header Placeholder 5"/>
          <p:cNvSpPr>
            <a:spLocks noGrp="1"/>
          </p:cNvSpPr>
          <p:nvPr>
            <p:ph type="hdr" idx="12"/>
          </p:nvPr>
        </p:nvSpPr>
        <p:spPr/>
        <p:txBody>
          <a:bodyPr/>
          <a:lstStyle/>
          <a:p>
            <a:pPr>
              <a:defRPr/>
            </a:pPr>
            <a:r>
              <a:rPr lang="nl-NL" smtClean="0"/>
              <a:t>WMO Resources for Trainers  </a:t>
            </a:r>
            <a:endParaRPr lang="nl-NL"/>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3429262" y="9157652"/>
            <a:ext cx="713740" cy="251460"/>
          </a:xfrm>
          <a:prstGeom prst="rect">
            <a:avLst/>
          </a:prstGeom>
        </p:spPr>
      </p:pic>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GB" noProof="0" dirty="0" smtClean="0"/>
              <a:t>Even our train drivers have their own simulator where they train twice a year!</a:t>
            </a:r>
            <a:endParaRPr lang="en-GB" noProof="0" dirty="0"/>
          </a:p>
        </p:txBody>
      </p:sp>
      <p:sp>
        <p:nvSpPr>
          <p:cNvPr id="4" name="Tijdelijke aanduiding voor dianummer 3"/>
          <p:cNvSpPr>
            <a:spLocks noGrp="1"/>
          </p:cNvSpPr>
          <p:nvPr>
            <p:ph type="sldNum" idx="10"/>
          </p:nvPr>
        </p:nvSpPr>
        <p:spPr/>
        <p:txBody>
          <a:bodyPr/>
          <a:lstStyle/>
          <a:p>
            <a:pPr>
              <a:defRPr/>
            </a:pPr>
            <a:fld id="{63BE2668-0109-46B9-847A-3EE1E19B96BF}" type="slidenum">
              <a:rPr lang="nl-NL" smtClean="0"/>
              <a:pPr>
                <a:defRPr/>
              </a:pPr>
              <a:t>8</a:t>
            </a:fld>
            <a:endParaRPr lang="nl-NL" dirty="0"/>
          </a:p>
        </p:txBody>
      </p:sp>
      <p:sp>
        <p:nvSpPr>
          <p:cNvPr id="5" name="Footer Placeholder 4"/>
          <p:cNvSpPr>
            <a:spLocks noGrp="1"/>
          </p:cNvSpPr>
          <p:nvPr>
            <p:ph type="ftr" idx="11"/>
          </p:nvPr>
        </p:nvSpPr>
        <p:spPr/>
        <p:txBody>
          <a:bodyPr/>
          <a:lstStyle/>
          <a:p>
            <a:pPr>
              <a:defRPr/>
            </a:pPr>
            <a:r>
              <a:rPr lang="de-DE" smtClean="0"/>
              <a:t>Version 2.0 2017                                                     </a:t>
            </a:r>
            <a:endParaRPr lang="nl-NL"/>
          </a:p>
        </p:txBody>
      </p:sp>
      <p:sp>
        <p:nvSpPr>
          <p:cNvPr id="6" name="Header Placeholder 5"/>
          <p:cNvSpPr>
            <a:spLocks noGrp="1"/>
          </p:cNvSpPr>
          <p:nvPr>
            <p:ph type="hdr" idx="12"/>
          </p:nvPr>
        </p:nvSpPr>
        <p:spPr/>
        <p:txBody>
          <a:bodyPr/>
          <a:lstStyle/>
          <a:p>
            <a:pPr>
              <a:defRPr/>
            </a:pPr>
            <a:r>
              <a:rPr lang="nl-NL" smtClean="0"/>
              <a:t>WMO Resources for Trainers  </a:t>
            </a:r>
            <a:endParaRPr lang="nl-NL"/>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3429262" y="9157652"/>
            <a:ext cx="713740" cy="251460"/>
          </a:xfrm>
          <a:prstGeom prst="rect">
            <a:avLst/>
          </a:prstGeom>
        </p:spPr>
      </p:pic>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7"/>
          <p:cNvSpPr>
            <a:spLocks noGrp="1" noChangeArrowheads="1"/>
          </p:cNvSpPr>
          <p:nvPr>
            <p:ph type="sldNum" sz="quarter"/>
          </p:nvPr>
        </p:nvSpPr>
        <p:spPr>
          <a:noFill/>
        </p:spPr>
        <p:txBody>
          <a:bodyPr/>
          <a:lstStyle/>
          <a:p>
            <a:pPr>
              <a:buFont typeface="Wingdings" pitchFamily="2" charset="2"/>
              <a:buNone/>
            </a:pPr>
            <a:fld id="{AAFBDCEA-2710-46CD-83F1-FB27D2CEC042}" type="slidenum">
              <a:rPr lang="nl-NL" smtClean="0">
                <a:latin typeface="Times New Roman" pitchFamily="18" charset="0"/>
                <a:ea typeface="DejaVu Sans"/>
                <a:cs typeface="DejaVu Sans"/>
              </a:rPr>
              <a:pPr>
                <a:buFont typeface="Wingdings" pitchFamily="2" charset="2"/>
                <a:buNone/>
              </a:pPr>
              <a:t>9</a:t>
            </a:fld>
            <a:endParaRPr lang="nl-NL" dirty="0" smtClean="0">
              <a:latin typeface="Times New Roman" pitchFamily="18" charset="0"/>
              <a:ea typeface="DejaVu Sans"/>
              <a:cs typeface="DejaVu Sans"/>
            </a:endParaRPr>
          </a:p>
        </p:txBody>
      </p:sp>
      <p:sp>
        <p:nvSpPr>
          <p:cNvPr id="81923" name="Rectangle 1"/>
          <p:cNvSpPr>
            <a:spLocks noGrp="1" noRot="1" noChangeAspect="1" noChangeArrowheads="1" noTextEdit="1"/>
          </p:cNvSpPr>
          <p:nvPr>
            <p:ph type="sldImg"/>
          </p:nvPr>
        </p:nvSpPr>
        <p:spPr>
          <a:xfrm>
            <a:off x="1257300" y="720725"/>
            <a:ext cx="4800600" cy="3600450"/>
          </a:xfrm>
          <a:ln/>
        </p:spPr>
      </p:sp>
      <p:sp>
        <p:nvSpPr>
          <p:cNvPr id="81924" name="Rectangle 2"/>
          <p:cNvSpPr>
            <a:spLocks noGrp="1" noChangeArrowheads="1"/>
          </p:cNvSpPr>
          <p:nvPr>
            <p:ph type="body" idx="1"/>
          </p:nvPr>
        </p:nvSpPr>
        <p:spPr>
          <a:xfrm>
            <a:off x="731520" y="4560570"/>
            <a:ext cx="5852160" cy="4320540"/>
          </a:xfrm>
          <a:noFill/>
          <a:ln/>
        </p:spPr>
        <p:txBody>
          <a:bodyPr wrap="none" anchor="t"/>
          <a:lstStyle/>
          <a:p>
            <a:r>
              <a:rPr lang="en-GB" dirty="0" smtClean="0">
                <a:latin typeface="Times New Roman" pitchFamily="18" charset="0"/>
              </a:rPr>
              <a:t>So why do we not</a:t>
            </a:r>
            <a:r>
              <a:rPr lang="en-GB" baseline="0" dirty="0" smtClean="0">
                <a:latin typeface="Times New Roman" pitchFamily="18" charset="0"/>
              </a:rPr>
              <a:t> use simulator training more often in the Meteorology? </a:t>
            </a:r>
          </a:p>
          <a:p>
            <a:r>
              <a:rPr lang="en-GB" baseline="0" dirty="0" smtClean="0">
                <a:latin typeface="Times New Roman" pitchFamily="18" charset="0"/>
              </a:rPr>
              <a:t>Are they scary? Too expensive?</a:t>
            </a:r>
          </a:p>
        </p:txBody>
      </p:sp>
      <p:sp>
        <p:nvSpPr>
          <p:cNvPr id="2" name="Footer Placeholder 1"/>
          <p:cNvSpPr>
            <a:spLocks noGrp="1"/>
          </p:cNvSpPr>
          <p:nvPr>
            <p:ph type="ftr" idx="10"/>
          </p:nvPr>
        </p:nvSpPr>
        <p:spPr/>
        <p:txBody>
          <a:bodyPr/>
          <a:lstStyle/>
          <a:p>
            <a:pPr>
              <a:defRPr/>
            </a:pPr>
            <a:r>
              <a:rPr lang="de-DE" smtClean="0"/>
              <a:t>Version 2.0 2017                                                     </a:t>
            </a:r>
            <a:endParaRPr lang="nl-NL"/>
          </a:p>
        </p:txBody>
      </p:sp>
      <p:sp>
        <p:nvSpPr>
          <p:cNvPr id="3" name="Header Placeholder 2"/>
          <p:cNvSpPr>
            <a:spLocks noGrp="1"/>
          </p:cNvSpPr>
          <p:nvPr>
            <p:ph type="hdr" idx="11"/>
          </p:nvPr>
        </p:nvSpPr>
        <p:spPr/>
        <p:txBody>
          <a:bodyPr/>
          <a:lstStyle/>
          <a:p>
            <a:pPr>
              <a:defRPr/>
            </a:pPr>
            <a:r>
              <a:rPr lang="nl-NL" smtClean="0"/>
              <a:t>WMO Resources for Trainers  </a:t>
            </a:r>
            <a:endParaRPr lang="nl-NL"/>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3429262" y="9157652"/>
            <a:ext cx="713740" cy="251460"/>
          </a:xfrm>
          <a:prstGeom prst="rect">
            <a:avLst/>
          </a:prstGeom>
        </p:spPr>
      </p:pic>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het opmaakprofiel van de modelondertitel te bewerken</a:t>
            </a:r>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1600200"/>
            <a:ext cx="8229600" cy="4525963"/>
          </a:xfrm>
          <a:prstGeom prst="rect">
            <a:avLst/>
          </a:prstGeo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a:prstGeom prst="rect">
            <a:avLst/>
          </a:prstGeo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a:prstGeom prst="rect">
            <a:avLst/>
          </a:prstGeo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het opmaakprofiel van de modelondertitel te bewerken</a:t>
            </a:r>
            <a:endParaRPr lang="nl-NL"/>
          </a:p>
        </p:txBody>
      </p:sp>
      <p:sp>
        <p:nvSpPr>
          <p:cNvPr id="4" name="Rectangle 3"/>
          <p:cNvSpPr>
            <a:spLocks noGrp="1" noChangeArrowheads="1"/>
          </p:cNvSpPr>
          <p:nvPr>
            <p:ph type="dt" idx="10"/>
          </p:nvPr>
        </p:nvSpPr>
        <p:spPr>
          <a:ln/>
        </p:spPr>
        <p:txBody>
          <a:bodyPr/>
          <a:lstStyle>
            <a:lvl1pPr>
              <a:defRPr/>
            </a:lvl1pPr>
          </a:lstStyle>
          <a:p>
            <a:pPr>
              <a:defRPr/>
            </a:pPr>
            <a:fld id="{5B43B459-0B48-5C40-8F61-E3762A838D34}" type="datetime1">
              <a:rPr lang="en-GB" smtClean="0"/>
              <a:t>21/08/2017</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3"/>
          <p:cNvSpPr>
            <a:spLocks noGrp="1" noChangeArrowheads="1"/>
          </p:cNvSpPr>
          <p:nvPr>
            <p:ph type="dt" idx="10"/>
          </p:nvPr>
        </p:nvSpPr>
        <p:spPr>
          <a:ln/>
        </p:spPr>
        <p:txBody>
          <a:bodyPr/>
          <a:lstStyle>
            <a:lvl1pPr>
              <a:defRPr/>
            </a:lvl1pPr>
          </a:lstStyle>
          <a:p>
            <a:pPr>
              <a:defRPr/>
            </a:pPr>
            <a:fld id="{8B56EB3B-4767-9348-AD4B-F60EAD9F91AD}" type="datetime1">
              <a:rPr lang="en-GB" smtClean="0"/>
              <a:t>21/08/2017</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3"/>
          <p:cNvSpPr>
            <a:spLocks noGrp="1" noChangeArrowheads="1"/>
          </p:cNvSpPr>
          <p:nvPr>
            <p:ph type="dt" idx="10"/>
          </p:nvPr>
        </p:nvSpPr>
        <p:spPr>
          <a:ln/>
        </p:spPr>
        <p:txBody>
          <a:bodyPr/>
          <a:lstStyle>
            <a:lvl1pPr>
              <a:defRPr/>
            </a:lvl1pPr>
          </a:lstStyle>
          <a:p>
            <a:pPr>
              <a:defRPr/>
            </a:pPr>
            <a:fld id="{B32DECDC-0438-A14A-95DD-4F9B40FCAEEF}" type="datetime1">
              <a:rPr lang="en-GB" smtClean="0"/>
              <a:t>21/08/2017</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908550" y="3511550"/>
            <a:ext cx="1722438" cy="32908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783388" y="3511550"/>
            <a:ext cx="1722437" cy="32908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3"/>
          <p:cNvSpPr>
            <a:spLocks noGrp="1" noChangeArrowheads="1"/>
          </p:cNvSpPr>
          <p:nvPr>
            <p:ph type="dt" idx="10"/>
          </p:nvPr>
        </p:nvSpPr>
        <p:spPr>
          <a:ln/>
        </p:spPr>
        <p:txBody>
          <a:bodyPr/>
          <a:lstStyle>
            <a:lvl1pPr>
              <a:defRPr/>
            </a:lvl1pPr>
          </a:lstStyle>
          <a:p>
            <a:pPr>
              <a:defRPr/>
            </a:pPr>
            <a:fld id="{814BF9DD-597A-7941-A15E-781C0E2B412F}" type="datetime1">
              <a:rPr lang="en-GB" smtClean="0"/>
              <a:t>21/08/2017</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3"/>
          <p:cNvSpPr>
            <a:spLocks noGrp="1" noChangeArrowheads="1"/>
          </p:cNvSpPr>
          <p:nvPr>
            <p:ph type="dt" idx="10"/>
          </p:nvPr>
        </p:nvSpPr>
        <p:spPr>
          <a:ln/>
        </p:spPr>
        <p:txBody>
          <a:bodyPr/>
          <a:lstStyle>
            <a:lvl1pPr>
              <a:defRPr/>
            </a:lvl1pPr>
          </a:lstStyle>
          <a:p>
            <a:pPr>
              <a:defRPr/>
            </a:pPr>
            <a:fld id="{8D11AD82-7E28-764D-A7B1-57766DC53A4E}" type="datetime1">
              <a:rPr lang="en-GB" smtClean="0"/>
              <a:t>21/08/2017</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3"/>
          <p:cNvSpPr>
            <a:spLocks noGrp="1" noChangeArrowheads="1"/>
          </p:cNvSpPr>
          <p:nvPr>
            <p:ph type="dt" idx="10"/>
          </p:nvPr>
        </p:nvSpPr>
        <p:spPr>
          <a:ln/>
        </p:spPr>
        <p:txBody>
          <a:bodyPr/>
          <a:lstStyle>
            <a:lvl1pPr>
              <a:defRPr/>
            </a:lvl1pPr>
          </a:lstStyle>
          <a:p>
            <a:pPr>
              <a:defRPr/>
            </a:pPr>
            <a:fld id="{7FE4A0AD-BDAD-474F-9109-110AFE399194}" type="datetime1">
              <a:rPr lang="en-GB" smtClean="0"/>
              <a:t>21/08/2017</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fld id="{AC600413-6C36-7347-BA8A-2E7DD57174C0}" type="datetime1">
              <a:rPr lang="en-GB" smtClean="0"/>
              <a:t>21/08/2017</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3"/>
          <p:cNvSpPr>
            <a:spLocks noGrp="1" noChangeArrowheads="1"/>
          </p:cNvSpPr>
          <p:nvPr>
            <p:ph type="dt" idx="10"/>
          </p:nvPr>
        </p:nvSpPr>
        <p:spPr>
          <a:ln/>
        </p:spPr>
        <p:txBody>
          <a:bodyPr/>
          <a:lstStyle>
            <a:lvl1pPr>
              <a:defRPr/>
            </a:lvl1pPr>
          </a:lstStyle>
          <a:p>
            <a:pPr>
              <a:defRPr/>
            </a:pPr>
            <a:fld id="{31871C8F-C5C0-694B-9C23-8898ECE345B2}" type="datetime1">
              <a:rPr lang="en-GB" smtClean="0"/>
              <a:t>21/08/2017</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Klik om de stijl te bewerken</a:t>
            </a:r>
            <a:endParaRPr lang="nl-NL"/>
          </a:p>
        </p:txBody>
      </p:sp>
      <p:sp>
        <p:nvSpPr>
          <p:cNvPr id="3" name="Tijdelijke aanduiding voor inhoud 2"/>
          <p:cNvSpPr>
            <a:spLocks noGrp="1"/>
          </p:cNvSpPr>
          <p:nvPr>
            <p:ph idx="1"/>
          </p:nvPr>
        </p:nvSpPr>
        <p:spPr>
          <a:xfrm>
            <a:off x="457200" y="1600200"/>
            <a:ext cx="8229600" cy="4525963"/>
          </a:xfrm>
          <a:prstGeom prst="rect">
            <a:avLst/>
          </a:prstGeo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3"/>
          <p:cNvSpPr>
            <a:spLocks noGrp="1" noChangeArrowheads="1"/>
          </p:cNvSpPr>
          <p:nvPr>
            <p:ph type="dt" idx="10"/>
          </p:nvPr>
        </p:nvSpPr>
        <p:spPr>
          <a:ln/>
        </p:spPr>
        <p:txBody>
          <a:bodyPr/>
          <a:lstStyle>
            <a:lvl1pPr>
              <a:defRPr/>
            </a:lvl1pPr>
          </a:lstStyle>
          <a:p>
            <a:pPr>
              <a:defRPr/>
            </a:pPr>
            <a:fld id="{234B5A97-866F-A147-A124-DEEE430985E3}" type="datetime1">
              <a:rPr lang="en-GB" smtClean="0"/>
              <a:t>21/08/2017</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3"/>
          <p:cNvSpPr>
            <a:spLocks noGrp="1" noChangeArrowheads="1"/>
          </p:cNvSpPr>
          <p:nvPr>
            <p:ph type="dt" idx="10"/>
          </p:nvPr>
        </p:nvSpPr>
        <p:spPr>
          <a:ln/>
        </p:spPr>
        <p:txBody>
          <a:bodyPr/>
          <a:lstStyle>
            <a:lvl1pPr>
              <a:defRPr/>
            </a:lvl1pPr>
          </a:lstStyle>
          <a:p>
            <a:pPr>
              <a:defRPr/>
            </a:pPr>
            <a:fld id="{09BFE758-FD40-2549-A14C-444EE8E1018D}" type="datetime1">
              <a:rPr lang="en-GB" smtClean="0"/>
              <a:t>21/08/2017</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7618413" y="2474913"/>
            <a:ext cx="901700" cy="4327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908550" y="2474913"/>
            <a:ext cx="2557463" cy="4327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3"/>
          <p:cNvSpPr>
            <a:spLocks noGrp="1" noChangeArrowheads="1"/>
          </p:cNvSpPr>
          <p:nvPr>
            <p:ph type="dt" idx="10"/>
          </p:nvPr>
        </p:nvSpPr>
        <p:spPr>
          <a:ln/>
        </p:spPr>
        <p:txBody>
          <a:bodyPr/>
          <a:lstStyle>
            <a:lvl1pPr>
              <a:defRPr/>
            </a:lvl1pPr>
          </a:lstStyle>
          <a:p>
            <a:pPr>
              <a:defRPr/>
            </a:pPr>
            <a:fld id="{B891B710-9C14-A748-AAEA-DB9BB3FC4433}" type="datetime1">
              <a:rPr lang="en-GB" smtClean="0"/>
              <a:t>21/08/2017</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het opmaakprofiel van de modelondertitel te bewerken</a:t>
            </a:r>
            <a:endParaRPr lang="nl-NL"/>
          </a:p>
        </p:txBody>
      </p:sp>
      <p:sp>
        <p:nvSpPr>
          <p:cNvPr id="4" name="Rectangle 3"/>
          <p:cNvSpPr>
            <a:spLocks noGrp="1" noChangeArrowheads="1"/>
          </p:cNvSpPr>
          <p:nvPr>
            <p:ph type="dt" idx="10"/>
          </p:nvPr>
        </p:nvSpPr>
        <p:spPr>
          <a:ln/>
        </p:spPr>
        <p:txBody>
          <a:bodyPr/>
          <a:lstStyle>
            <a:lvl1pPr>
              <a:defRPr/>
            </a:lvl1pPr>
          </a:lstStyle>
          <a:p>
            <a:pPr>
              <a:defRPr/>
            </a:pPr>
            <a:fld id="{6C9C6442-F1DB-3A4C-8FB3-17EB6595FFD8}" type="datetime1">
              <a:rPr lang="en-GB" smtClean="0"/>
              <a:t>21/08/2017</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3"/>
          <p:cNvSpPr>
            <a:spLocks noGrp="1" noChangeArrowheads="1"/>
          </p:cNvSpPr>
          <p:nvPr>
            <p:ph type="dt" idx="10"/>
          </p:nvPr>
        </p:nvSpPr>
        <p:spPr>
          <a:ln/>
        </p:spPr>
        <p:txBody>
          <a:bodyPr/>
          <a:lstStyle>
            <a:lvl1pPr>
              <a:defRPr/>
            </a:lvl1pPr>
          </a:lstStyle>
          <a:p>
            <a:pPr>
              <a:defRPr/>
            </a:pPr>
            <a:fld id="{160EBBED-3D7E-B54F-AA7C-FA4FCC865650}" type="datetime1">
              <a:rPr lang="en-GB" smtClean="0"/>
              <a:t>21/08/2017</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3"/>
          <p:cNvSpPr>
            <a:spLocks noGrp="1" noChangeArrowheads="1"/>
          </p:cNvSpPr>
          <p:nvPr>
            <p:ph type="dt" idx="10"/>
          </p:nvPr>
        </p:nvSpPr>
        <p:spPr>
          <a:ln/>
        </p:spPr>
        <p:txBody>
          <a:bodyPr/>
          <a:lstStyle>
            <a:lvl1pPr>
              <a:defRPr/>
            </a:lvl1pPr>
          </a:lstStyle>
          <a:p>
            <a:pPr>
              <a:defRPr/>
            </a:pPr>
            <a:fld id="{F87C0D93-0F16-8340-80BA-21E6982C9071}" type="datetime1">
              <a:rPr lang="en-GB" smtClean="0"/>
              <a:t>21/08/2017</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943475" y="3155950"/>
            <a:ext cx="1666875" cy="6581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762750" y="3155950"/>
            <a:ext cx="1666875" cy="6581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3"/>
          <p:cNvSpPr>
            <a:spLocks noGrp="1" noChangeArrowheads="1"/>
          </p:cNvSpPr>
          <p:nvPr>
            <p:ph type="dt" idx="10"/>
          </p:nvPr>
        </p:nvSpPr>
        <p:spPr>
          <a:ln/>
        </p:spPr>
        <p:txBody>
          <a:bodyPr/>
          <a:lstStyle>
            <a:lvl1pPr>
              <a:defRPr/>
            </a:lvl1pPr>
          </a:lstStyle>
          <a:p>
            <a:pPr>
              <a:defRPr/>
            </a:pPr>
            <a:fld id="{9250EB8C-0E5B-0A47-9B0A-41BF38EE8607}" type="datetime1">
              <a:rPr lang="en-GB" smtClean="0"/>
              <a:t>21/08/2017</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3"/>
          <p:cNvSpPr>
            <a:spLocks noGrp="1" noChangeArrowheads="1"/>
          </p:cNvSpPr>
          <p:nvPr>
            <p:ph type="dt" idx="10"/>
          </p:nvPr>
        </p:nvSpPr>
        <p:spPr>
          <a:ln/>
        </p:spPr>
        <p:txBody>
          <a:bodyPr/>
          <a:lstStyle>
            <a:lvl1pPr>
              <a:defRPr/>
            </a:lvl1pPr>
          </a:lstStyle>
          <a:p>
            <a:pPr>
              <a:defRPr/>
            </a:pPr>
            <a:fld id="{978BAE31-943E-2448-BD8C-B34BFD6D53CA}" type="datetime1">
              <a:rPr lang="en-GB" smtClean="0"/>
              <a:t>21/08/2017</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3"/>
          <p:cNvSpPr>
            <a:spLocks noGrp="1" noChangeArrowheads="1"/>
          </p:cNvSpPr>
          <p:nvPr>
            <p:ph type="dt" idx="10"/>
          </p:nvPr>
        </p:nvSpPr>
        <p:spPr>
          <a:ln/>
        </p:spPr>
        <p:txBody>
          <a:bodyPr/>
          <a:lstStyle>
            <a:lvl1pPr>
              <a:defRPr/>
            </a:lvl1pPr>
          </a:lstStyle>
          <a:p>
            <a:pPr>
              <a:defRPr/>
            </a:pPr>
            <a:fld id="{207FF8D1-972D-6141-9A03-6158B9D03FBF}" type="datetime1">
              <a:rPr lang="en-GB" smtClean="0"/>
              <a:t>21/08/2017</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fld id="{4B33B241-B7EE-CE4D-9B1A-606E81710911}" type="datetime1">
              <a:rPr lang="en-GB" smtClean="0"/>
              <a:t>21/08/2017</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3"/>
          <p:cNvSpPr>
            <a:spLocks noGrp="1" noChangeArrowheads="1"/>
          </p:cNvSpPr>
          <p:nvPr>
            <p:ph type="dt" idx="10"/>
          </p:nvPr>
        </p:nvSpPr>
        <p:spPr>
          <a:ln/>
        </p:spPr>
        <p:txBody>
          <a:bodyPr/>
          <a:lstStyle>
            <a:lvl1pPr>
              <a:defRPr/>
            </a:lvl1pPr>
          </a:lstStyle>
          <a:p>
            <a:pPr>
              <a:defRPr/>
            </a:pPr>
            <a:fld id="{980FE5F1-2A30-354E-BBFB-72B340419A27}" type="datetime1">
              <a:rPr lang="en-GB" smtClean="0"/>
              <a:t>21/08/2017</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3"/>
          <p:cNvSpPr>
            <a:spLocks noGrp="1" noChangeArrowheads="1"/>
          </p:cNvSpPr>
          <p:nvPr>
            <p:ph type="dt" idx="10"/>
          </p:nvPr>
        </p:nvSpPr>
        <p:spPr>
          <a:ln/>
        </p:spPr>
        <p:txBody>
          <a:bodyPr/>
          <a:lstStyle>
            <a:lvl1pPr>
              <a:defRPr/>
            </a:lvl1pPr>
          </a:lstStyle>
          <a:p>
            <a:pPr>
              <a:defRPr/>
            </a:pPr>
            <a:fld id="{465EDBB6-E67F-ED43-B5C9-1FF63F163E70}" type="datetime1">
              <a:rPr lang="en-GB" smtClean="0"/>
              <a:t>21/08/2017</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3"/>
          <p:cNvSpPr>
            <a:spLocks noGrp="1" noChangeArrowheads="1"/>
          </p:cNvSpPr>
          <p:nvPr>
            <p:ph type="dt" idx="10"/>
          </p:nvPr>
        </p:nvSpPr>
        <p:spPr>
          <a:ln/>
        </p:spPr>
        <p:txBody>
          <a:bodyPr/>
          <a:lstStyle>
            <a:lvl1pPr>
              <a:defRPr/>
            </a:lvl1pPr>
          </a:lstStyle>
          <a:p>
            <a:pPr>
              <a:defRPr/>
            </a:pPr>
            <a:fld id="{52F83559-1397-9E4C-8E34-443177DDC9AA}" type="datetime1">
              <a:rPr lang="en-GB" smtClean="0"/>
              <a:t>21/08/2017</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7554913" y="2343150"/>
            <a:ext cx="874712" cy="739457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929188" y="2343150"/>
            <a:ext cx="2473325" cy="739457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3"/>
          <p:cNvSpPr>
            <a:spLocks noGrp="1" noChangeArrowheads="1"/>
          </p:cNvSpPr>
          <p:nvPr>
            <p:ph type="dt" idx="10"/>
          </p:nvPr>
        </p:nvSpPr>
        <p:spPr>
          <a:ln/>
        </p:spPr>
        <p:txBody>
          <a:bodyPr/>
          <a:lstStyle>
            <a:lvl1pPr>
              <a:defRPr/>
            </a:lvl1pPr>
          </a:lstStyle>
          <a:p>
            <a:pPr>
              <a:defRPr/>
            </a:pPr>
            <a:fld id="{31D8D149-89F4-9241-B7D1-7EBF36F67316}" type="datetime1">
              <a:rPr lang="en-GB" smtClean="0"/>
              <a:t>21/08/2017</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het opmaakprofiel van de modelondertitel te bewerken</a:t>
            </a:r>
            <a:endParaRPr lang="nl-NL"/>
          </a:p>
        </p:txBody>
      </p:sp>
      <p:sp>
        <p:nvSpPr>
          <p:cNvPr id="4" name="Rectangle 3"/>
          <p:cNvSpPr>
            <a:spLocks noGrp="1" noChangeArrowheads="1"/>
          </p:cNvSpPr>
          <p:nvPr>
            <p:ph type="dt" idx="10"/>
          </p:nvPr>
        </p:nvSpPr>
        <p:spPr>
          <a:ln/>
        </p:spPr>
        <p:txBody>
          <a:bodyPr/>
          <a:lstStyle>
            <a:lvl1pPr>
              <a:defRPr/>
            </a:lvl1pPr>
          </a:lstStyle>
          <a:p>
            <a:pPr>
              <a:defRPr/>
            </a:pPr>
            <a:fld id="{66F04C97-5D75-A849-8092-CDBC7675E26A}" type="datetime1">
              <a:rPr lang="en-GB" smtClean="0"/>
              <a:t>21/08/2017</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3"/>
          <p:cNvSpPr>
            <a:spLocks noGrp="1" noChangeArrowheads="1"/>
          </p:cNvSpPr>
          <p:nvPr>
            <p:ph type="dt" idx="10"/>
          </p:nvPr>
        </p:nvSpPr>
        <p:spPr>
          <a:ln/>
        </p:spPr>
        <p:txBody>
          <a:bodyPr/>
          <a:lstStyle>
            <a:lvl1pPr>
              <a:defRPr/>
            </a:lvl1pPr>
          </a:lstStyle>
          <a:p>
            <a:pPr>
              <a:defRPr/>
            </a:pPr>
            <a:fld id="{15B5D95C-9A84-834C-9F1F-D175451C4435}" type="datetime1">
              <a:rPr lang="en-GB" smtClean="0"/>
              <a:t>21/08/2017</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3"/>
          <p:cNvSpPr>
            <a:spLocks noGrp="1" noChangeArrowheads="1"/>
          </p:cNvSpPr>
          <p:nvPr>
            <p:ph type="dt" idx="10"/>
          </p:nvPr>
        </p:nvSpPr>
        <p:spPr>
          <a:ln/>
        </p:spPr>
        <p:txBody>
          <a:bodyPr/>
          <a:lstStyle>
            <a:lvl1pPr>
              <a:defRPr/>
            </a:lvl1pPr>
          </a:lstStyle>
          <a:p>
            <a:pPr>
              <a:defRPr/>
            </a:pPr>
            <a:fld id="{575435D5-1499-5845-9380-F06060B84ADC}" type="datetime1">
              <a:rPr lang="en-GB" smtClean="0"/>
              <a:t>21/08/2017</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943475" y="3155950"/>
            <a:ext cx="1666875" cy="6856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762750" y="3155950"/>
            <a:ext cx="1666875" cy="6856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3"/>
          <p:cNvSpPr>
            <a:spLocks noGrp="1" noChangeArrowheads="1"/>
          </p:cNvSpPr>
          <p:nvPr>
            <p:ph type="dt" idx="10"/>
          </p:nvPr>
        </p:nvSpPr>
        <p:spPr>
          <a:ln/>
        </p:spPr>
        <p:txBody>
          <a:bodyPr/>
          <a:lstStyle>
            <a:lvl1pPr>
              <a:defRPr/>
            </a:lvl1pPr>
          </a:lstStyle>
          <a:p>
            <a:pPr>
              <a:defRPr/>
            </a:pPr>
            <a:fld id="{4998F042-F3EA-884C-9D2E-677EFEE47611}" type="datetime1">
              <a:rPr lang="en-GB" smtClean="0"/>
              <a:t>21/08/2017</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3"/>
          <p:cNvSpPr>
            <a:spLocks noGrp="1" noChangeArrowheads="1"/>
          </p:cNvSpPr>
          <p:nvPr>
            <p:ph type="dt" idx="10"/>
          </p:nvPr>
        </p:nvSpPr>
        <p:spPr>
          <a:ln/>
        </p:spPr>
        <p:txBody>
          <a:bodyPr/>
          <a:lstStyle>
            <a:lvl1pPr>
              <a:defRPr/>
            </a:lvl1pPr>
          </a:lstStyle>
          <a:p>
            <a:pPr>
              <a:defRPr/>
            </a:pPr>
            <a:fld id="{CF833DC3-54BD-BE44-B0D6-2B42B23E7EAD}" type="datetime1">
              <a:rPr lang="en-GB" smtClean="0"/>
              <a:t>21/08/2017</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3"/>
          <p:cNvSpPr>
            <a:spLocks noGrp="1" noChangeArrowheads="1"/>
          </p:cNvSpPr>
          <p:nvPr>
            <p:ph type="dt" idx="10"/>
          </p:nvPr>
        </p:nvSpPr>
        <p:spPr>
          <a:ln/>
        </p:spPr>
        <p:txBody>
          <a:bodyPr/>
          <a:lstStyle>
            <a:lvl1pPr>
              <a:defRPr/>
            </a:lvl1pPr>
          </a:lstStyle>
          <a:p>
            <a:pPr>
              <a:defRPr/>
            </a:pPr>
            <a:fld id="{3B4333EA-5602-2F4A-BFE3-AC15DFF298D3}" type="datetime1">
              <a:rPr lang="en-GB" smtClean="0"/>
              <a:t>21/08/2017</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fld id="{2D7AB776-A515-E846-A705-4DA39F1BB437}" type="datetime1">
              <a:rPr lang="en-GB" smtClean="0"/>
              <a:t>21/08/2017</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3"/>
          <p:cNvSpPr>
            <a:spLocks noGrp="1" noChangeArrowheads="1"/>
          </p:cNvSpPr>
          <p:nvPr>
            <p:ph type="dt" idx="10"/>
          </p:nvPr>
        </p:nvSpPr>
        <p:spPr>
          <a:ln/>
        </p:spPr>
        <p:txBody>
          <a:bodyPr/>
          <a:lstStyle>
            <a:lvl1pPr>
              <a:defRPr/>
            </a:lvl1pPr>
          </a:lstStyle>
          <a:p>
            <a:pPr>
              <a:defRPr/>
            </a:pPr>
            <a:fld id="{A596FC35-75FB-C847-BC91-269C811544E2}" type="datetime1">
              <a:rPr lang="en-GB" smtClean="0"/>
              <a:t>21/08/2017</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3"/>
          <p:cNvSpPr>
            <a:spLocks noGrp="1" noChangeArrowheads="1"/>
          </p:cNvSpPr>
          <p:nvPr>
            <p:ph type="dt" idx="10"/>
          </p:nvPr>
        </p:nvSpPr>
        <p:spPr>
          <a:ln/>
        </p:spPr>
        <p:txBody>
          <a:bodyPr/>
          <a:lstStyle>
            <a:lvl1pPr>
              <a:defRPr/>
            </a:lvl1pPr>
          </a:lstStyle>
          <a:p>
            <a:pPr>
              <a:defRPr/>
            </a:pPr>
            <a:fld id="{254EB94F-D99A-A14D-B1A4-D1E09D09DBB4}" type="datetime1">
              <a:rPr lang="en-GB" smtClean="0"/>
              <a:t>21/08/2017</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3"/>
          <p:cNvSpPr>
            <a:spLocks noGrp="1" noChangeArrowheads="1"/>
          </p:cNvSpPr>
          <p:nvPr>
            <p:ph type="dt" idx="10"/>
          </p:nvPr>
        </p:nvSpPr>
        <p:spPr>
          <a:ln/>
        </p:spPr>
        <p:txBody>
          <a:bodyPr/>
          <a:lstStyle>
            <a:lvl1pPr>
              <a:defRPr/>
            </a:lvl1pPr>
          </a:lstStyle>
          <a:p>
            <a:pPr>
              <a:defRPr/>
            </a:pPr>
            <a:fld id="{B32DE95B-E226-E343-BF05-595A12CD3AC6}" type="datetime1">
              <a:rPr lang="en-GB" smtClean="0"/>
              <a:t>21/08/2017</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7554913" y="2343150"/>
            <a:ext cx="874712" cy="7669213"/>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929188" y="2343150"/>
            <a:ext cx="2473325" cy="7669213"/>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3"/>
          <p:cNvSpPr>
            <a:spLocks noGrp="1" noChangeArrowheads="1"/>
          </p:cNvSpPr>
          <p:nvPr>
            <p:ph type="dt" idx="10"/>
          </p:nvPr>
        </p:nvSpPr>
        <p:spPr>
          <a:ln/>
        </p:spPr>
        <p:txBody>
          <a:bodyPr/>
          <a:lstStyle>
            <a:lvl1pPr>
              <a:defRPr/>
            </a:lvl1pPr>
          </a:lstStyle>
          <a:p>
            <a:pPr>
              <a:defRPr/>
            </a:pPr>
            <a:fld id="{1BBE954C-D84D-D242-943F-D22B8DA558CA}" type="datetime1">
              <a:rPr lang="en-GB" smtClean="0"/>
              <a:t>21/08/2017</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het opmaakprofiel van de modelondertitel te bewerken</a:t>
            </a:r>
            <a:endParaRPr lang="nl-NL"/>
          </a:p>
        </p:txBody>
      </p:sp>
      <p:sp>
        <p:nvSpPr>
          <p:cNvPr id="4" name="Rectangle 3"/>
          <p:cNvSpPr>
            <a:spLocks noGrp="1" noChangeArrowheads="1"/>
          </p:cNvSpPr>
          <p:nvPr>
            <p:ph type="dt" idx="10"/>
          </p:nvPr>
        </p:nvSpPr>
        <p:spPr>
          <a:ln/>
        </p:spPr>
        <p:txBody>
          <a:bodyPr/>
          <a:lstStyle>
            <a:lvl1pPr>
              <a:defRPr/>
            </a:lvl1pPr>
          </a:lstStyle>
          <a:p>
            <a:pPr>
              <a:defRPr/>
            </a:pPr>
            <a:fld id="{AECDE900-B9C8-154E-AABD-BB9E84E37608}" type="datetime1">
              <a:rPr lang="en-GB" smtClean="0"/>
              <a:t>21/08/2017</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3"/>
          <p:cNvSpPr>
            <a:spLocks noGrp="1" noChangeArrowheads="1"/>
          </p:cNvSpPr>
          <p:nvPr>
            <p:ph type="dt" idx="10"/>
          </p:nvPr>
        </p:nvSpPr>
        <p:spPr>
          <a:ln/>
        </p:spPr>
        <p:txBody>
          <a:bodyPr/>
          <a:lstStyle>
            <a:lvl1pPr>
              <a:defRPr/>
            </a:lvl1pPr>
          </a:lstStyle>
          <a:p>
            <a:pPr>
              <a:defRPr/>
            </a:pPr>
            <a:fld id="{E96E896C-D4C2-AA4E-AE7A-01CB3B128C40}" type="datetime1">
              <a:rPr lang="en-GB" smtClean="0"/>
              <a:t>21/08/2017</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3"/>
          <p:cNvSpPr>
            <a:spLocks noGrp="1" noChangeArrowheads="1"/>
          </p:cNvSpPr>
          <p:nvPr>
            <p:ph type="dt" idx="10"/>
          </p:nvPr>
        </p:nvSpPr>
        <p:spPr>
          <a:ln/>
        </p:spPr>
        <p:txBody>
          <a:bodyPr/>
          <a:lstStyle>
            <a:lvl1pPr>
              <a:defRPr/>
            </a:lvl1pPr>
          </a:lstStyle>
          <a:p>
            <a:pPr>
              <a:defRPr/>
            </a:pPr>
            <a:fld id="{06D771D7-DC84-614E-B574-DD941AAFB3B2}" type="datetime1">
              <a:rPr lang="en-GB" smtClean="0"/>
              <a:t>21/08/2017</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943475" y="3155950"/>
            <a:ext cx="1666875" cy="7131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762750" y="3155950"/>
            <a:ext cx="1666875" cy="7131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3"/>
          <p:cNvSpPr>
            <a:spLocks noGrp="1" noChangeArrowheads="1"/>
          </p:cNvSpPr>
          <p:nvPr>
            <p:ph type="dt" idx="10"/>
          </p:nvPr>
        </p:nvSpPr>
        <p:spPr>
          <a:ln/>
        </p:spPr>
        <p:txBody>
          <a:bodyPr/>
          <a:lstStyle>
            <a:lvl1pPr>
              <a:defRPr/>
            </a:lvl1pPr>
          </a:lstStyle>
          <a:p>
            <a:pPr>
              <a:defRPr/>
            </a:pPr>
            <a:fld id="{EF8BBFE0-5942-F247-AB90-268EF3BDBA2C}" type="datetime1">
              <a:rPr lang="en-GB" smtClean="0"/>
              <a:t>21/08/2017</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3"/>
          <p:cNvSpPr>
            <a:spLocks noGrp="1" noChangeArrowheads="1"/>
          </p:cNvSpPr>
          <p:nvPr>
            <p:ph type="dt" idx="10"/>
          </p:nvPr>
        </p:nvSpPr>
        <p:spPr>
          <a:ln/>
        </p:spPr>
        <p:txBody>
          <a:bodyPr/>
          <a:lstStyle>
            <a:lvl1pPr>
              <a:defRPr/>
            </a:lvl1pPr>
          </a:lstStyle>
          <a:p>
            <a:pPr>
              <a:defRPr/>
            </a:pPr>
            <a:fld id="{3BDCC3C1-98DD-944C-A8E2-FC18E9D20BE7}" type="datetime1">
              <a:rPr lang="en-GB" smtClean="0"/>
              <a:t>21/08/2017</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3"/>
          <p:cNvSpPr>
            <a:spLocks noGrp="1" noChangeArrowheads="1"/>
          </p:cNvSpPr>
          <p:nvPr>
            <p:ph type="dt" idx="10"/>
          </p:nvPr>
        </p:nvSpPr>
        <p:spPr>
          <a:ln/>
        </p:spPr>
        <p:txBody>
          <a:bodyPr/>
          <a:lstStyle>
            <a:lvl1pPr>
              <a:defRPr/>
            </a:lvl1pPr>
          </a:lstStyle>
          <a:p>
            <a:pPr>
              <a:defRPr/>
            </a:pPr>
            <a:fld id="{3EAF8213-C8BC-864B-981A-DE94CE26EC42}" type="datetime1">
              <a:rPr lang="en-GB" smtClean="0"/>
              <a:t>21/08/2017</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fld id="{CB1AD689-1C66-B04B-8FE7-AC2FE2A680F5}" type="datetime1">
              <a:rPr lang="en-GB" smtClean="0"/>
              <a:t>21/08/2017</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3"/>
          <p:cNvSpPr>
            <a:spLocks noGrp="1" noChangeArrowheads="1"/>
          </p:cNvSpPr>
          <p:nvPr>
            <p:ph type="dt" idx="10"/>
          </p:nvPr>
        </p:nvSpPr>
        <p:spPr>
          <a:ln/>
        </p:spPr>
        <p:txBody>
          <a:bodyPr/>
          <a:lstStyle>
            <a:lvl1pPr>
              <a:defRPr/>
            </a:lvl1pPr>
          </a:lstStyle>
          <a:p>
            <a:pPr>
              <a:defRPr/>
            </a:pPr>
            <a:fld id="{5F833C5B-6748-2742-93BC-4CEC23ACB99C}" type="datetime1">
              <a:rPr lang="en-GB" smtClean="0"/>
              <a:t>21/08/2017</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3"/>
          <p:cNvSpPr>
            <a:spLocks noGrp="1" noChangeArrowheads="1"/>
          </p:cNvSpPr>
          <p:nvPr>
            <p:ph type="dt" idx="10"/>
          </p:nvPr>
        </p:nvSpPr>
        <p:spPr>
          <a:ln/>
        </p:spPr>
        <p:txBody>
          <a:bodyPr/>
          <a:lstStyle>
            <a:lvl1pPr>
              <a:defRPr/>
            </a:lvl1pPr>
          </a:lstStyle>
          <a:p>
            <a:pPr>
              <a:defRPr/>
            </a:pPr>
            <a:fld id="{79216FE5-3445-FE41-9959-EB8A2022A52B}" type="datetime1">
              <a:rPr lang="en-GB" smtClean="0"/>
              <a:t>21/08/2017</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3"/>
          <p:cNvSpPr>
            <a:spLocks noGrp="1" noChangeArrowheads="1"/>
          </p:cNvSpPr>
          <p:nvPr>
            <p:ph type="dt" idx="10"/>
          </p:nvPr>
        </p:nvSpPr>
        <p:spPr>
          <a:ln/>
        </p:spPr>
        <p:txBody>
          <a:bodyPr/>
          <a:lstStyle>
            <a:lvl1pPr>
              <a:defRPr/>
            </a:lvl1pPr>
          </a:lstStyle>
          <a:p>
            <a:pPr>
              <a:defRPr/>
            </a:pPr>
            <a:fld id="{0FC376B1-064E-2240-834F-A426859F4853}" type="datetime1">
              <a:rPr lang="en-GB" smtClean="0"/>
              <a:t>21/08/2017</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7554913" y="2343150"/>
            <a:ext cx="874712" cy="794385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929188" y="2343150"/>
            <a:ext cx="2473325" cy="794385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3"/>
          <p:cNvSpPr>
            <a:spLocks noGrp="1" noChangeArrowheads="1"/>
          </p:cNvSpPr>
          <p:nvPr>
            <p:ph type="dt" idx="10"/>
          </p:nvPr>
        </p:nvSpPr>
        <p:spPr>
          <a:ln/>
        </p:spPr>
        <p:txBody>
          <a:bodyPr/>
          <a:lstStyle>
            <a:lvl1pPr>
              <a:defRPr/>
            </a:lvl1pPr>
          </a:lstStyle>
          <a:p>
            <a:pPr>
              <a:defRPr/>
            </a:pPr>
            <a:fld id="{AD792560-DB10-7745-A501-EECCBF787B38}" type="datetime1">
              <a:rPr lang="en-GB" smtClean="0"/>
              <a:t>21/08/2017</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het opmaakprofiel van de modelondertitel te bewerken</a:t>
            </a:r>
            <a:endParaRPr lang="nl-NL"/>
          </a:p>
        </p:txBody>
      </p:sp>
      <p:sp>
        <p:nvSpPr>
          <p:cNvPr id="4" name="Rectangle 6"/>
          <p:cNvSpPr>
            <a:spLocks noGrp="1" noChangeArrowheads="1"/>
          </p:cNvSpPr>
          <p:nvPr>
            <p:ph type="dt" idx="10"/>
          </p:nvPr>
        </p:nvSpPr>
        <p:spPr>
          <a:ln/>
        </p:spPr>
        <p:txBody>
          <a:bodyPr/>
          <a:lstStyle>
            <a:lvl1pPr>
              <a:defRPr/>
            </a:lvl1pPr>
          </a:lstStyle>
          <a:p>
            <a:pPr>
              <a:defRPr/>
            </a:pPr>
            <a:fld id="{815E7EC9-7500-F547-9968-A1843C2743F4}" type="datetime1">
              <a:rPr lang="en-GB" smtClean="0"/>
              <a:t>21/08/2017</a:t>
            </a:fld>
            <a:endParaRPr lang="en-US"/>
          </a:p>
        </p:txBody>
      </p:sp>
      <p:sp>
        <p:nvSpPr>
          <p:cNvPr id="5" name="Rectangle 7"/>
          <p:cNvSpPr>
            <a:spLocks noGrp="1" noChangeArrowheads="1"/>
          </p:cNvSpPr>
          <p:nvPr>
            <p:ph type="ftr" idx="11"/>
          </p:nvPr>
        </p:nvSpPr>
        <p:spPr>
          <a:ln/>
        </p:spPr>
        <p:txBody>
          <a:bodyPr/>
          <a:lstStyle>
            <a:lvl1pPr>
              <a:defRPr/>
            </a:lvl1pPr>
          </a:lstStyle>
          <a:p>
            <a:pPr>
              <a:defRPr/>
            </a:pPr>
            <a:r>
              <a:rPr lang="en-US"/>
              <a:t>KNMI 2010</a:t>
            </a:r>
          </a:p>
        </p:txBody>
      </p:sp>
      <p:sp>
        <p:nvSpPr>
          <p:cNvPr id="6" name="Rectangle 8"/>
          <p:cNvSpPr>
            <a:spLocks noGrp="1" noChangeArrowheads="1"/>
          </p:cNvSpPr>
          <p:nvPr>
            <p:ph type="sldNum" idx="12"/>
          </p:nvPr>
        </p:nvSpPr>
        <p:spPr>
          <a:ln/>
        </p:spPr>
        <p:txBody>
          <a:bodyPr/>
          <a:lstStyle>
            <a:lvl1pPr>
              <a:defRPr/>
            </a:lvl1pPr>
          </a:lstStyle>
          <a:p>
            <a:pPr>
              <a:defRPr/>
            </a:pPr>
            <a:fld id="{9878716E-00E2-4A5B-B023-9130B6404C8E}"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6"/>
          <p:cNvSpPr>
            <a:spLocks noGrp="1" noChangeArrowheads="1"/>
          </p:cNvSpPr>
          <p:nvPr>
            <p:ph type="dt" idx="10"/>
          </p:nvPr>
        </p:nvSpPr>
        <p:spPr>
          <a:ln/>
        </p:spPr>
        <p:txBody>
          <a:bodyPr/>
          <a:lstStyle>
            <a:lvl1pPr>
              <a:defRPr/>
            </a:lvl1pPr>
          </a:lstStyle>
          <a:p>
            <a:pPr>
              <a:defRPr/>
            </a:pPr>
            <a:fld id="{5BCA150E-68F2-BD45-803A-00DB69FC641A}" type="datetime1">
              <a:rPr lang="en-GB" smtClean="0"/>
              <a:t>21/08/2017</a:t>
            </a:fld>
            <a:endParaRPr lang="en-US"/>
          </a:p>
        </p:txBody>
      </p:sp>
      <p:sp>
        <p:nvSpPr>
          <p:cNvPr id="5" name="Rectangle 7"/>
          <p:cNvSpPr>
            <a:spLocks noGrp="1" noChangeArrowheads="1"/>
          </p:cNvSpPr>
          <p:nvPr>
            <p:ph type="ftr" idx="11"/>
          </p:nvPr>
        </p:nvSpPr>
        <p:spPr>
          <a:ln/>
        </p:spPr>
        <p:txBody>
          <a:bodyPr/>
          <a:lstStyle>
            <a:lvl1pPr>
              <a:defRPr/>
            </a:lvl1pPr>
          </a:lstStyle>
          <a:p>
            <a:pPr>
              <a:defRPr/>
            </a:pPr>
            <a:r>
              <a:rPr lang="en-US"/>
              <a:t>KNMI 2010</a:t>
            </a:r>
          </a:p>
        </p:txBody>
      </p:sp>
      <p:sp>
        <p:nvSpPr>
          <p:cNvPr id="6" name="Rectangle 8"/>
          <p:cNvSpPr>
            <a:spLocks noGrp="1" noChangeArrowheads="1"/>
          </p:cNvSpPr>
          <p:nvPr>
            <p:ph type="sldNum" idx="12"/>
          </p:nvPr>
        </p:nvSpPr>
        <p:spPr>
          <a:ln/>
        </p:spPr>
        <p:txBody>
          <a:bodyPr/>
          <a:lstStyle>
            <a:lvl1pPr>
              <a:defRPr/>
            </a:lvl1pPr>
          </a:lstStyle>
          <a:p>
            <a:pPr>
              <a:defRPr/>
            </a:pPr>
            <a:fld id="{0A00B158-D5E0-4A12-AEE5-105D29D6279B}"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6"/>
          <p:cNvSpPr>
            <a:spLocks noGrp="1" noChangeArrowheads="1"/>
          </p:cNvSpPr>
          <p:nvPr>
            <p:ph type="dt" idx="10"/>
          </p:nvPr>
        </p:nvSpPr>
        <p:spPr>
          <a:ln/>
        </p:spPr>
        <p:txBody>
          <a:bodyPr/>
          <a:lstStyle>
            <a:lvl1pPr>
              <a:defRPr/>
            </a:lvl1pPr>
          </a:lstStyle>
          <a:p>
            <a:pPr>
              <a:defRPr/>
            </a:pPr>
            <a:fld id="{0065C775-4CAE-3042-ADD0-F03FCBC8A25D}" type="datetime1">
              <a:rPr lang="en-GB" smtClean="0"/>
              <a:t>21/08/2017</a:t>
            </a:fld>
            <a:endParaRPr lang="en-US"/>
          </a:p>
        </p:txBody>
      </p:sp>
      <p:sp>
        <p:nvSpPr>
          <p:cNvPr id="5" name="Rectangle 7"/>
          <p:cNvSpPr>
            <a:spLocks noGrp="1" noChangeArrowheads="1"/>
          </p:cNvSpPr>
          <p:nvPr>
            <p:ph type="ftr" idx="11"/>
          </p:nvPr>
        </p:nvSpPr>
        <p:spPr>
          <a:ln/>
        </p:spPr>
        <p:txBody>
          <a:bodyPr/>
          <a:lstStyle>
            <a:lvl1pPr>
              <a:defRPr/>
            </a:lvl1pPr>
          </a:lstStyle>
          <a:p>
            <a:pPr>
              <a:defRPr/>
            </a:pPr>
            <a:r>
              <a:rPr lang="en-US"/>
              <a:t>KNMI 2010</a:t>
            </a:r>
          </a:p>
        </p:txBody>
      </p:sp>
      <p:sp>
        <p:nvSpPr>
          <p:cNvPr id="6" name="Rectangle 8"/>
          <p:cNvSpPr>
            <a:spLocks noGrp="1" noChangeArrowheads="1"/>
          </p:cNvSpPr>
          <p:nvPr>
            <p:ph type="sldNum" idx="12"/>
          </p:nvPr>
        </p:nvSpPr>
        <p:spPr>
          <a:ln/>
        </p:spPr>
        <p:txBody>
          <a:bodyPr/>
          <a:lstStyle>
            <a:lvl1pPr>
              <a:defRPr/>
            </a:lvl1pPr>
          </a:lstStyle>
          <a:p>
            <a:pPr>
              <a:defRPr/>
            </a:pPr>
            <a:fld id="{B9EA1F19-BA57-41B6-BB0D-FAC2A1F8A363}" type="slidenum">
              <a:rPr lang="en-US"/>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366713" y="1798638"/>
            <a:ext cx="4006850" cy="4354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525963" y="1798638"/>
            <a:ext cx="4008437" cy="4354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6"/>
          <p:cNvSpPr>
            <a:spLocks noGrp="1" noChangeArrowheads="1"/>
          </p:cNvSpPr>
          <p:nvPr>
            <p:ph type="dt" idx="10"/>
          </p:nvPr>
        </p:nvSpPr>
        <p:spPr>
          <a:ln/>
        </p:spPr>
        <p:txBody>
          <a:bodyPr/>
          <a:lstStyle>
            <a:lvl1pPr>
              <a:defRPr/>
            </a:lvl1pPr>
          </a:lstStyle>
          <a:p>
            <a:pPr>
              <a:defRPr/>
            </a:pPr>
            <a:fld id="{0FB1454F-E37B-BA45-BBD0-9E70B8CAB574}" type="datetime1">
              <a:rPr lang="en-GB" smtClean="0"/>
              <a:t>21/08/2017</a:t>
            </a:fld>
            <a:endParaRPr lang="en-US"/>
          </a:p>
        </p:txBody>
      </p:sp>
      <p:sp>
        <p:nvSpPr>
          <p:cNvPr id="6" name="Rectangle 7"/>
          <p:cNvSpPr>
            <a:spLocks noGrp="1" noChangeArrowheads="1"/>
          </p:cNvSpPr>
          <p:nvPr>
            <p:ph type="ftr" idx="11"/>
          </p:nvPr>
        </p:nvSpPr>
        <p:spPr>
          <a:ln/>
        </p:spPr>
        <p:txBody>
          <a:bodyPr/>
          <a:lstStyle>
            <a:lvl1pPr>
              <a:defRPr/>
            </a:lvl1pPr>
          </a:lstStyle>
          <a:p>
            <a:pPr>
              <a:defRPr/>
            </a:pPr>
            <a:r>
              <a:rPr lang="en-US"/>
              <a:t>KNMI 2010</a:t>
            </a:r>
          </a:p>
        </p:txBody>
      </p:sp>
      <p:sp>
        <p:nvSpPr>
          <p:cNvPr id="7" name="Rectangle 8"/>
          <p:cNvSpPr>
            <a:spLocks noGrp="1" noChangeArrowheads="1"/>
          </p:cNvSpPr>
          <p:nvPr>
            <p:ph type="sldNum" idx="12"/>
          </p:nvPr>
        </p:nvSpPr>
        <p:spPr>
          <a:ln/>
        </p:spPr>
        <p:txBody>
          <a:bodyPr/>
          <a:lstStyle>
            <a:lvl1pPr>
              <a:defRPr/>
            </a:lvl1pPr>
          </a:lstStyle>
          <a:p>
            <a:pPr>
              <a:defRPr/>
            </a:pPr>
            <a:fld id="{047A1548-CB47-49D5-B634-B2A3F741AB4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Klik om de stijl te bewerken</a:t>
            </a:r>
            <a:endParaRPr lang="nl-NL"/>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6"/>
          <p:cNvSpPr>
            <a:spLocks noGrp="1" noChangeArrowheads="1"/>
          </p:cNvSpPr>
          <p:nvPr>
            <p:ph type="dt" idx="10"/>
          </p:nvPr>
        </p:nvSpPr>
        <p:spPr>
          <a:ln/>
        </p:spPr>
        <p:txBody>
          <a:bodyPr/>
          <a:lstStyle>
            <a:lvl1pPr>
              <a:defRPr/>
            </a:lvl1pPr>
          </a:lstStyle>
          <a:p>
            <a:pPr>
              <a:defRPr/>
            </a:pPr>
            <a:fld id="{28356E0E-84FB-2148-9C06-B2B820DAE161}" type="datetime1">
              <a:rPr lang="en-GB" smtClean="0"/>
              <a:t>21/08/2017</a:t>
            </a:fld>
            <a:endParaRPr lang="en-US"/>
          </a:p>
        </p:txBody>
      </p:sp>
      <p:sp>
        <p:nvSpPr>
          <p:cNvPr id="8" name="Rectangle 7"/>
          <p:cNvSpPr>
            <a:spLocks noGrp="1" noChangeArrowheads="1"/>
          </p:cNvSpPr>
          <p:nvPr>
            <p:ph type="ftr" idx="11"/>
          </p:nvPr>
        </p:nvSpPr>
        <p:spPr>
          <a:ln/>
        </p:spPr>
        <p:txBody>
          <a:bodyPr/>
          <a:lstStyle>
            <a:lvl1pPr>
              <a:defRPr/>
            </a:lvl1pPr>
          </a:lstStyle>
          <a:p>
            <a:pPr>
              <a:defRPr/>
            </a:pPr>
            <a:r>
              <a:rPr lang="en-US"/>
              <a:t>KNMI 2010</a:t>
            </a:r>
          </a:p>
        </p:txBody>
      </p:sp>
      <p:sp>
        <p:nvSpPr>
          <p:cNvPr id="9" name="Rectangle 8"/>
          <p:cNvSpPr>
            <a:spLocks noGrp="1" noChangeArrowheads="1"/>
          </p:cNvSpPr>
          <p:nvPr>
            <p:ph type="sldNum" idx="12"/>
          </p:nvPr>
        </p:nvSpPr>
        <p:spPr>
          <a:ln/>
        </p:spPr>
        <p:txBody>
          <a:bodyPr/>
          <a:lstStyle>
            <a:lvl1pPr>
              <a:defRPr/>
            </a:lvl1pPr>
          </a:lstStyle>
          <a:p>
            <a:pPr>
              <a:defRPr/>
            </a:pPr>
            <a:fld id="{B2ABD192-2893-4A03-A600-CD33B909386A}" type="slidenum">
              <a:rPr lang="en-US"/>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6"/>
          <p:cNvSpPr>
            <a:spLocks noGrp="1" noChangeArrowheads="1"/>
          </p:cNvSpPr>
          <p:nvPr>
            <p:ph type="dt" idx="10"/>
          </p:nvPr>
        </p:nvSpPr>
        <p:spPr>
          <a:ln/>
        </p:spPr>
        <p:txBody>
          <a:bodyPr/>
          <a:lstStyle>
            <a:lvl1pPr>
              <a:defRPr/>
            </a:lvl1pPr>
          </a:lstStyle>
          <a:p>
            <a:pPr>
              <a:defRPr/>
            </a:pPr>
            <a:fld id="{04F324AF-9542-AA4E-95DC-6039BCEB34C7}" type="datetime1">
              <a:rPr lang="en-GB" smtClean="0"/>
              <a:t>21/08/2017</a:t>
            </a:fld>
            <a:endParaRPr lang="en-US"/>
          </a:p>
        </p:txBody>
      </p:sp>
      <p:sp>
        <p:nvSpPr>
          <p:cNvPr id="4" name="Rectangle 7"/>
          <p:cNvSpPr>
            <a:spLocks noGrp="1" noChangeArrowheads="1"/>
          </p:cNvSpPr>
          <p:nvPr>
            <p:ph type="ftr" idx="11"/>
          </p:nvPr>
        </p:nvSpPr>
        <p:spPr>
          <a:ln/>
        </p:spPr>
        <p:txBody>
          <a:bodyPr/>
          <a:lstStyle>
            <a:lvl1pPr>
              <a:defRPr/>
            </a:lvl1pPr>
          </a:lstStyle>
          <a:p>
            <a:pPr>
              <a:defRPr/>
            </a:pPr>
            <a:r>
              <a:rPr lang="en-US"/>
              <a:t>KNMI 2010</a:t>
            </a:r>
          </a:p>
        </p:txBody>
      </p:sp>
      <p:sp>
        <p:nvSpPr>
          <p:cNvPr id="5" name="Rectangle 8"/>
          <p:cNvSpPr>
            <a:spLocks noGrp="1" noChangeArrowheads="1"/>
          </p:cNvSpPr>
          <p:nvPr>
            <p:ph type="sldNum" idx="12"/>
          </p:nvPr>
        </p:nvSpPr>
        <p:spPr>
          <a:ln/>
        </p:spPr>
        <p:txBody>
          <a:bodyPr/>
          <a:lstStyle>
            <a:lvl1pPr>
              <a:defRPr/>
            </a:lvl1pPr>
          </a:lstStyle>
          <a:p>
            <a:pPr>
              <a:defRPr/>
            </a:pPr>
            <a:fld id="{8DE39FD9-DC43-4E39-A50A-B05C268FFC8A}" type="slidenum">
              <a:rPr lang="en-US"/>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6"/>
          <p:cNvSpPr>
            <a:spLocks noGrp="1" noChangeArrowheads="1"/>
          </p:cNvSpPr>
          <p:nvPr>
            <p:ph type="dt" idx="10"/>
          </p:nvPr>
        </p:nvSpPr>
        <p:spPr>
          <a:ln/>
        </p:spPr>
        <p:txBody>
          <a:bodyPr/>
          <a:lstStyle>
            <a:lvl1pPr>
              <a:defRPr/>
            </a:lvl1pPr>
          </a:lstStyle>
          <a:p>
            <a:pPr>
              <a:defRPr/>
            </a:pPr>
            <a:fld id="{FE646C78-731D-0A48-96D3-0308DF30F6EE}" type="datetime1">
              <a:rPr lang="en-GB" smtClean="0"/>
              <a:t>21/08/2017</a:t>
            </a:fld>
            <a:endParaRPr lang="en-US"/>
          </a:p>
        </p:txBody>
      </p:sp>
      <p:sp>
        <p:nvSpPr>
          <p:cNvPr id="3" name="Rectangle 7"/>
          <p:cNvSpPr>
            <a:spLocks noGrp="1" noChangeArrowheads="1"/>
          </p:cNvSpPr>
          <p:nvPr>
            <p:ph type="ftr" idx="11"/>
          </p:nvPr>
        </p:nvSpPr>
        <p:spPr>
          <a:ln/>
        </p:spPr>
        <p:txBody>
          <a:bodyPr/>
          <a:lstStyle>
            <a:lvl1pPr>
              <a:defRPr/>
            </a:lvl1pPr>
          </a:lstStyle>
          <a:p>
            <a:pPr>
              <a:defRPr/>
            </a:pPr>
            <a:r>
              <a:rPr lang="en-US"/>
              <a:t>KNMI 2010</a:t>
            </a:r>
          </a:p>
        </p:txBody>
      </p:sp>
      <p:sp>
        <p:nvSpPr>
          <p:cNvPr id="4" name="Rectangle 8"/>
          <p:cNvSpPr>
            <a:spLocks noGrp="1" noChangeArrowheads="1"/>
          </p:cNvSpPr>
          <p:nvPr>
            <p:ph type="sldNum" idx="12"/>
          </p:nvPr>
        </p:nvSpPr>
        <p:spPr>
          <a:ln/>
        </p:spPr>
        <p:txBody>
          <a:bodyPr/>
          <a:lstStyle>
            <a:lvl1pPr>
              <a:defRPr/>
            </a:lvl1pPr>
          </a:lstStyle>
          <a:p>
            <a:pPr>
              <a:defRPr/>
            </a:pPr>
            <a:fld id="{5F1CFFB1-38B0-4A57-BB94-DED17AE7AD3C}" type="slidenum">
              <a:rPr lang="en-US"/>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6"/>
          <p:cNvSpPr>
            <a:spLocks noGrp="1" noChangeArrowheads="1"/>
          </p:cNvSpPr>
          <p:nvPr>
            <p:ph type="dt" idx="10"/>
          </p:nvPr>
        </p:nvSpPr>
        <p:spPr>
          <a:ln/>
        </p:spPr>
        <p:txBody>
          <a:bodyPr/>
          <a:lstStyle>
            <a:lvl1pPr>
              <a:defRPr/>
            </a:lvl1pPr>
          </a:lstStyle>
          <a:p>
            <a:pPr>
              <a:defRPr/>
            </a:pPr>
            <a:fld id="{30BF4962-D603-E04C-AF9E-B3B97830BF4A}" type="datetime1">
              <a:rPr lang="en-GB" smtClean="0"/>
              <a:t>21/08/2017</a:t>
            </a:fld>
            <a:endParaRPr lang="en-US"/>
          </a:p>
        </p:txBody>
      </p:sp>
      <p:sp>
        <p:nvSpPr>
          <p:cNvPr id="6" name="Rectangle 7"/>
          <p:cNvSpPr>
            <a:spLocks noGrp="1" noChangeArrowheads="1"/>
          </p:cNvSpPr>
          <p:nvPr>
            <p:ph type="ftr" idx="11"/>
          </p:nvPr>
        </p:nvSpPr>
        <p:spPr>
          <a:ln/>
        </p:spPr>
        <p:txBody>
          <a:bodyPr/>
          <a:lstStyle>
            <a:lvl1pPr>
              <a:defRPr/>
            </a:lvl1pPr>
          </a:lstStyle>
          <a:p>
            <a:pPr>
              <a:defRPr/>
            </a:pPr>
            <a:r>
              <a:rPr lang="en-US"/>
              <a:t>KNMI 2010</a:t>
            </a:r>
          </a:p>
        </p:txBody>
      </p:sp>
      <p:sp>
        <p:nvSpPr>
          <p:cNvPr id="7" name="Rectangle 8"/>
          <p:cNvSpPr>
            <a:spLocks noGrp="1" noChangeArrowheads="1"/>
          </p:cNvSpPr>
          <p:nvPr>
            <p:ph type="sldNum" idx="12"/>
          </p:nvPr>
        </p:nvSpPr>
        <p:spPr>
          <a:ln/>
        </p:spPr>
        <p:txBody>
          <a:bodyPr/>
          <a:lstStyle>
            <a:lvl1pPr>
              <a:defRPr/>
            </a:lvl1pPr>
          </a:lstStyle>
          <a:p>
            <a:pPr>
              <a:defRPr/>
            </a:pPr>
            <a:fld id="{593F7554-57DA-4522-A82C-7D5A1634F08A}" type="slidenum">
              <a:rPr lang="en-US"/>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6"/>
          <p:cNvSpPr>
            <a:spLocks noGrp="1" noChangeArrowheads="1"/>
          </p:cNvSpPr>
          <p:nvPr>
            <p:ph type="dt" idx="10"/>
          </p:nvPr>
        </p:nvSpPr>
        <p:spPr>
          <a:ln/>
        </p:spPr>
        <p:txBody>
          <a:bodyPr/>
          <a:lstStyle>
            <a:lvl1pPr>
              <a:defRPr/>
            </a:lvl1pPr>
          </a:lstStyle>
          <a:p>
            <a:pPr>
              <a:defRPr/>
            </a:pPr>
            <a:fld id="{369DE846-6AF0-714A-A98B-29224DC256A8}" type="datetime1">
              <a:rPr lang="en-GB" smtClean="0"/>
              <a:t>21/08/2017</a:t>
            </a:fld>
            <a:endParaRPr lang="en-US"/>
          </a:p>
        </p:txBody>
      </p:sp>
      <p:sp>
        <p:nvSpPr>
          <p:cNvPr id="6" name="Rectangle 7"/>
          <p:cNvSpPr>
            <a:spLocks noGrp="1" noChangeArrowheads="1"/>
          </p:cNvSpPr>
          <p:nvPr>
            <p:ph type="ftr" idx="11"/>
          </p:nvPr>
        </p:nvSpPr>
        <p:spPr>
          <a:ln/>
        </p:spPr>
        <p:txBody>
          <a:bodyPr/>
          <a:lstStyle>
            <a:lvl1pPr>
              <a:defRPr/>
            </a:lvl1pPr>
          </a:lstStyle>
          <a:p>
            <a:pPr>
              <a:defRPr/>
            </a:pPr>
            <a:r>
              <a:rPr lang="en-US"/>
              <a:t>KNMI 2010</a:t>
            </a:r>
          </a:p>
        </p:txBody>
      </p:sp>
      <p:sp>
        <p:nvSpPr>
          <p:cNvPr id="7" name="Rectangle 8"/>
          <p:cNvSpPr>
            <a:spLocks noGrp="1" noChangeArrowheads="1"/>
          </p:cNvSpPr>
          <p:nvPr>
            <p:ph type="sldNum" idx="12"/>
          </p:nvPr>
        </p:nvSpPr>
        <p:spPr>
          <a:ln/>
        </p:spPr>
        <p:txBody>
          <a:bodyPr/>
          <a:lstStyle>
            <a:lvl1pPr>
              <a:defRPr/>
            </a:lvl1pPr>
          </a:lstStyle>
          <a:p>
            <a:pPr>
              <a:defRPr/>
            </a:pPr>
            <a:fld id="{7BB9D491-6458-4141-9813-33D2FB13AB79}" type="slidenum">
              <a:rPr lang="en-US"/>
              <a:pPr>
                <a:defRPr/>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6"/>
          <p:cNvSpPr>
            <a:spLocks noGrp="1" noChangeArrowheads="1"/>
          </p:cNvSpPr>
          <p:nvPr>
            <p:ph type="dt" idx="10"/>
          </p:nvPr>
        </p:nvSpPr>
        <p:spPr>
          <a:ln/>
        </p:spPr>
        <p:txBody>
          <a:bodyPr/>
          <a:lstStyle>
            <a:lvl1pPr>
              <a:defRPr/>
            </a:lvl1pPr>
          </a:lstStyle>
          <a:p>
            <a:pPr>
              <a:defRPr/>
            </a:pPr>
            <a:fld id="{FFD8CDA4-2DFF-D441-B0DB-2AB2E41DC109}" type="datetime1">
              <a:rPr lang="en-GB" smtClean="0"/>
              <a:t>21/08/2017</a:t>
            </a:fld>
            <a:endParaRPr lang="en-US"/>
          </a:p>
        </p:txBody>
      </p:sp>
      <p:sp>
        <p:nvSpPr>
          <p:cNvPr id="5" name="Rectangle 7"/>
          <p:cNvSpPr>
            <a:spLocks noGrp="1" noChangeArrowheads="1"/>
          </p:cNvSpPr>
          <p:nvPr>
            <p:ph type="ftr" idx="11"/>
          </p:nvPr>
        </p:nvSpPr>
        <p:spPr>
          <a:ln/>
        </p:spPr>
        <p:txBody>
          <a:bodyPr/>
          <a:lstStyle>
            <a:lvl1pPr>
              <a:defRPr/>
            </a:lvl1pPr>
          </a:lstStyle>
          <a:p>
            <a:pPr>
              <a:defRPr/>
            </a:pPr>
            <a:r>
              <a:rPr lang="en-US"/>
              <a:t>KNMI 2010</a:t>
            </a:r>
          </a:p>
        </p:txBody>
      </p:sp>
      <p:sp>
        <p:nvSpPr>
          <p:cNvPr id="6" name="Rectangle 8"/>
          <p:cNvSpPr>
            <a:spLocks noGrp="1" noChangeArrowheads="1"/>
          </p:cNvSpPr>
          <p:nvPr>
            <p:ph type="sldNum" idx="12"/>
          </p:nvPr>
        </p:nvSpPr>
        <p:spPr>
          <a:ln/>
        </p:spPr>
        <p:txBody>
          <a:bodyPr/>
          <a:lstStyle>
            <a:lvl1pPr>
              <a:defRPr/>
            </a:lvl1pPr>
          </a:lstStyle>
          <a:p>
            <a:pPr>
              <a:defRPr/>
            </a:pPr>
            <a:fld id="{97BC39F3-9F81-42F0-9D03-AF9E706488E7}" type="slidenum">
              <a:rPr lang="en-US"/>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492875" y="1233488"/>
            <a:ext cx="2041525" cy="4919662"/>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366713" y="1233488"/>
            <a:ext cx="5973762" cy="4919662"/>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6"/>
          <p:cNvSpPr>
            <a:spLocks noGrp="1" noChangeArrowheads="1"/>
          </p:cNvSpPr>
          <p:nvPr>
            <p:ph type="dt" idx="10"/>
          </p:nvPr>
        </p:nvSpPr>
        <p:spPr>
          <a:ln/>
        </p:spPr>
        <p:txBody>
          <a:bodyPr/>
          <a:lstStyle>
            <a:lvl1pPr>
              <a:defRPr/>
            </a:lvl1pPr>
          </a:lstStyle>
          <a:p>
            <a:pPr>
              <a:defRPr/>
            </a:pPr>
            <a:fld id="{DB6D6FFE-A2FE-A04C-B972-D9C93DED9C32}" type="datetime1">
              <a:rPr lang="en-GB" smtClean="0"/>
              <a:t>21/08/2017</a:t>
            </a:fld>
            <a:endParaRPr lang="en-US"/>
          </a:p>
        </p:txBody>
      </p:sp>
      <p:sp>
        <p:nvSpPr>
          <p:cNvPr id="5" name="Rectangle 7"/>
          <p:cNvSpPr>
            <a:spLocks noGrp="1" noChangeArrowheads="1"/>
          </p:cNvSpPr>
          <p:nvPr>
            <p:ph type="ftr" idx="11"/>
          </p:nvPr>
        </p:nvSpPr>
        <p:spPr>
          <a:ln/>
        </p:spPr>
        <p:txBody>
          <a:bodyPr/>
          <a:lstStyle>
            <a:lvl1pPr>
              <a:defRPr/>
            </a:lvl1pPr>
          </a:lstStyle>
          <a:p>
            <a:pPr>
              <a:defRPr/>
            </a:pPr>
            <a:r>
              <a:rPr lang="en-US"/>
              <a:t>KNMI 2010</a:t>
            </a:r>
          </a:p>
        </p:txBody>
      </p:sp>
      <p:sp>
        <p:nvSpPr>
          <p:cNvPr id="6" name="Rectangle 8"/>
          <p:cNvSpPr>
            <a:spLocks noGrp="1" noChangeArrowheads="1"/>
          </p:cNvSpPr>
          <p:nvPr>
            <p:ph type="sldNum" idx="12"/>
          </p:nvPr>
        </p:nvSpPr>
        <p:spPr>
          <a:ln/>
        </p:spPr>
        <p:txBody>
          <a:bodyPr/>
          <a:lstStyle>
            <a:lvl1pPr>
              <a:defRPr/>
            </a:lvl1pPr>
          </a:lstStyle>
          <a:p>
            <a:pPr>
              <a:defRPr/>
            </a:pPr>
            <a:fld id="{EDEF2E61-0491-4565-9B9D-E78E53D9EE31}" type="slidenum">
              <a:rPr lang="en-US"/>
              <a:pPr>
                <a:defRPr/>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366713" y="1233488"/>
            <a:ext cx="8167687" cy="569912"/>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366713" y="1798638"/>
            <a:ext cx="4006850" cy="435451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525963" y="1798638"/>
            <a:ext cx="4008437" cy="435451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6"/>
          <p:cNvSpPr>
            <a:spLocks noGrp="1" noChangeArrowheads="1"/>
          </p:cNvSpPr>
          <p:nvPr>
            <p:ph type="dt" idx="10"/>
          </p:nvPr>
        </p:nvSpPr>
        <p:spPr>
          <a:ln/>
        </p:spPr>
        <p:txBody>
          <a:bodyPr/>
          <a:lstStyle>
            <a:lvl1pPr>
              <a:defRPr/>
            </a:lvl1pPr>
          </a:lstStyle>
          <a:p>
            <a:pPr>
              <a:defRPr/>
            </a:pPr>
            <a:fld id="{A93E25AC-257E-AD43-8CFE-E460EF8D61D4}" type="datetime1">
              <a:rPr lang="en-GB" smtClean="0"/>
              <a:t>21/08/2017</a:t>
            </a:fld>
            <a:endParaRPr lang="en-US"/>
          </a:p>
        </p:txBody>
      </p:sp>
      <p:sp>
        <p:nvSpPr>
          <p:cNvPr id="6" name="Rectangle 7"/>
          <p:cNvSpPr>
            <a:spLocks noGrp="1" noChangeArrowheads="1"/>
          </p:cNvSpPr>
          <p:nvPr>
            <p:ph type="ftr" idx="11"/>
          </p:nvPr>
        </p:nvSpPr>
        <p:spPr>
          <a:ln/>
        </p:spPr>
        <p:txBody>
          <a:bodyPr/>
          <a:lstStyle>
            <a:lvl1pPr>
              <a:defRPr/>
            </a:lvl1pPr>
          </a:lstStyle>
          <a:p>
            <a:pPr>
              <a:defRPr/>
            </a:pPr>
            <a:r>
              <a:rPr lang="en-US"/>
              <a:t>KNMI 2010</a:t>
            </a:r>
          </a:p>
        </p:txBody>
      </p:sp>
      <p:sp>
        <p:nvSpPr>
          <p:cNvPr id="7" name="Rectangle 8"/>
          <p:cNvSpPr>
            <a:spLocks noGrp="1" noChangeArrowheads="1"/>
          </p:cNvSpPr>
          <p:nvPr>
            <p:ph type="sldNum" idx="12"/>
          </p:nvPr>
        </p:nvSpPr>
        <p:spPr>
          <a:ln/>
        </p:spPr>
        <p:txBody>
          <a:bodyPr/>
          <a:lstStyle>
            <a:lvl1pPr>
              <a:defRPr/>
            </a:lvl1pPr>
          </a:lstStyle>
          <a:p>
            <a:pPr>
              <a:defRPr/>
            </a:pPr>
            <a:fld id="{67515456-C8B2-4556-845F-E135CAD9961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5" Type="http://schemas.openxmlformats.org/officeDocument/2006/relationships/image" Target="../media/image3.png"/><Relationship Id="rId16" Type="http://schemas.openxmlformats.org/officeDocument/2006/relationships/image" Target="../media/image4.png"/><Relationship Id="rId17" Type="http://schemas.openxmlformats.org/officeDocument/2006/relationships/image" Target="../media/image5.png"/><Relationship Id="rId18"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png"/><Relationship Id="rId14" Type="http://schemas.openxmlformats.org/officeDocument/2006/relationships/image" Target="../media/image2.png"/><Relationship Id="rId15"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1.png"/><Relationship Id="rId14" Type="http://schemas.openxmlformats.org/officeDocument/2006/relationships/image" Target="../media/image2.png"/><Relationship Id="rId15" Type="http://schemas.openxmlformats.org/officeDocument/2006/relationships/image" Target="../media/image3.png"/><Relationship Id="rId16" Type="http://schemas.openxmlformats.org/officeDocument/2006/relationships/image" Target="../media/image4.png"/><Relationship Id="rId17" Type="http://schemas.openxmlformats.org/officeDocument/2006/relationships/image" Target="../media/image5.png"/><Relationship Id="rId18" Type="http://schemas.openxmlformats.org/officeDocument/2006/relationships/image" Target="../media/image6.pn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1.png"/><Relationship Id="rId14" Type="http://schemas.openxmlformats.org/officeDocument/2006/relationships/image" Target="../media/image2.png"/><Relationship Id="rId15" Type="http://schemas.openxmlformats.org/officeDocument/2006/relationships/image" Target="../media/image3.png"/><Relationship Id="rId16" Type="http://schemas.openxmlformats.org/officeDocument/2006/relationships/image" Target="../media/image4.png"/><Relationship Id="rId17" Type="http://schemas.openxmlformats.org/officeDocument/2006/relationships/image" Target="../media/image5.png"/><Relationship Id="rId18" Type="http://schemas.openxmlformats.org/officeDocument/2006/relationships/image" Target="../media/image6.pn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1.png"/><Relationship Id="rId14" Type="http://schemas.openxmlformats.org/officeDocument/2006/relationships/image" Target="../media/image2.png"/><Relationship Id="rId15" Type="http://schemas.openxmlformats.org/officeDocument/2006/relationships/image" Target="../media/image3.png"/><Relationship Id="rId16" Type="http://schemas.openxmlformats.org/officeDocument/2006/relationships/image" Target="../media/image4.png"/><Relationship Id="rId17" Type="http://schemas.openxmlformats.org/officeDocument/2006/relationships/image" Target="../media/image5.png"/><Relationship Id="rId18" Type="http://schemas.openxmlformats.org/officeDocument/2006/relationships/image" Target="../media/image6.pn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slideLayout" Target="../slideLayouts/slideLayout67.xml"/><Relationship Id="rId13" Type="http://schemas.openxmlformats.org/officeDocument/2006/relationships/theme" Target="../theme/theme6.xml"/><Relationship Id="rId14" Type="http://schemas.openxmlformats.org/officeDocument/2006/relationships/image" Target="../media/image7.png"/><Relationship Id="rId15" Type="http://schemas.openxmlformats.org/officeDocument/2006/relationships/image" Target="../media/image4.png"/><Relationship Id="rId16" Type="http://schemas.openxmlformats.org/officeDocument/2006/relationships/image" Target="../media/image5.png"/><Relationship Id="rId17" Type="http://schemas.openxmlformats.org/officeDocument/2006/relationships/image" Target="../media/image6.pn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3" cstate="print"/>
          <a:srcRect/>
          <a:stretch>
            <a:fillRect/>
          </a:stretch>
        </p:blipFill>
        <p:spPr bwMode="auto">
          <a:xfrm>
            <a:off x="0" y="0"/>
            <a:ext cx="4681538" cy="6858000"/>
          </a:xfrm>
          <a:prstGeom prst="rect">
            <a:avLst/>
          </a:prstGeom>
          <a:noFill/>
          <a:ln w="9525">
            <a:noFill/>
            <a:round/>
            <a:headEnd/>
            <a:tailEnd/>
          </a:ln>
        </p:spPr>
      </p:pic>
      <p:sp>
        <p:nvSpPr>
          <p:cNvPr id="2" name="Rectangle 2"/>
          <p:cNvSpPr>
            <a:spLocks noChangeArrowheads="1"/>
          </p:cNvSpPr>
          <p:nvPr/>
        </p:nvSpPr>
        <p:spPr bwMode="auto">
          <a:xfrm>
            <a:off x="4572000" y="0"/>
            <a:ext cx="4572000" cy="6858000"/>
          </a:xfrm>
          <a:prstGeom prst="rect">
            <a:avLst/>
          </a:prstGeom>
          <a:solidFill>
            <a:srgbClr val="9ACCD4"/>
          </a:solidFill>
          <a:ln w="9525">
            <a:noFill/>
            <a:round/>
            <a:headEnd/>
            <a:tailEnd/>
          </a:ln>
          <a:effectLst/>
        </p:spPr>
        <p:txBody>
          <a:bodyPr wrap="none" anchor="ctr"/>
          <a:lstStyle/>
          <a:p>
            <a:pPr eaLnBrk="0" hangingPunct="0">
              <a:buClr>
                <a:srgbClr val="000000"/>
              </a:buClr>
              <a:buSzPct val="100000"/>
              <a:buFont typeface="Arial" charset="0"/>
              <a:buNone/>
              <a:defRPr/>
            </a:pPr>
            <a:endParaRPr lang="nl-NL">
              <a:ea typeface="+mn-ea"/>
              <a:cs typeface="+mn-cs"/>
            </a:endParaRPr>
          </a:p>
        </p:txBody>
      </p:sp>
      <p:pic>
        <p:nvPicPr>
          <p:cNvPr id="1028" name="Picture 3"/>
          <p:cNvPicPr>
            <a:picLocks noChangeAspect="1" noChangeArrowheads="1"/>
          </p:cNvPicPr>
          <p:nvPr/>
        </p:nvPicPr>
        <p:blipFill>
          <a:blip r:embed="rId14" cstate="print"/>
          <a:srcRect/>
          <a:stretch>
            <a:fillRect/>
          </a:stretch>
        </p:blipFill>
        <p:spPr bwMode="auto">
          <a:xfrm>
            <a:off x="0" y="0"/>
            <a:ext cx="4999038" cy="1998663"/>
          </a:xfrm>
          <a:prstGeom prst="rect">
            <a:avLst/>
          </a:prstGeom>
          <a:noFill/>
          <a:ln w="9525">
            <a:noFill/>
            <a:round/>
            <a:headEnd/>
            <a:tailEnd/>
          </a:ln>
        </p:spPr>
      </p:pic>
      <p:pic>
        <p:nvPicPr>
          <p:cNvPr id="1029" name="Picture 4"/>
          <p:cNvPicPr>
            <a:picLocks noChangeAspect="1" noChangeArrowheads="1"/>
          </p:cNvPicPr>
          <p:nvPr/>
        </p:nvPicPr>
        <p:blipFill>
          <a:blip r:embed="rId15" cstate="print"/>
          <a:srcRect l="55937" t="2171"/>
          <a:stretch>
            <a:fillRect/>
          </a:stretch>
        </p:blipFill>
        <p:spPr bwMode="auto">
          <a:xfrm>
            <a:off x="4979988" y="-7938"/>
            <a:ext cx="3198812" cy="1620838"/>
          </a:xfrm>
          <a:prstGeom prst="rect">
            <a:avLst/>
          </a:prstGeom>
          <a:noFill/>
          <a:ln w="9525">
            <a:noFill/>
            <a:round/>
            <a:headEnd/>
            <a:tailEnd/>
          </a:ln>
        </p:spPr>
      </p:pic>
    </p:spTree>
  </p:cSld>
  <p:clrMap bg1="lt1" tx1="dk1" bg2="lt2" tx2="dk2" accent1="accent1" accent2="accent2" accent3="accent3" accent4="accent4" accent5="accent5" accent6="accent6" hlink="hlink" folHlink="folHlink"/>
  <p:sldLayoutIdLst>
    <p:sldLayoutId id="2147483664" r:id="rId1"/>
    <p:sldLayoutId id="2147483663" r:id="rId2"/>
    <p:sldLayoutId id="2147483662" r:id="rId3"/>
    <p:sldLayoutId id="2147483661" r:id="rId4"/>
    <p:sldLayoutId id="2147483660" r:id="rId5"/>
    <p:sldLayoutId id="2147483659" r:id="rId6"/>
    <p:sldLayoutId id="2147483658" r:id="rId7"/>
    <p:sldLayoutId id="2147483657" r:id="rId8"/>
    <p:sldLayoutId id="2147483656" r:id="rId9"/>
    <p:sldLayoutId id="2147483655" r:id="rId10"/>
    <p:sldLayoutId id="2147483654" r:id="rId11"/>
  </p:sldLayoutIdLst>
  <p:hf sldNum="0" hdr="0" ftr="0" dt="0"/>
  <p:txStyles>
    <p:titleStyle>
      <a:lvl1pPr algn="l" defTabSz="457200" rtl="0" eaLnBrk="0" fontAlgn="base" hangingPunct="0">
        <a:spcBef>
          <a:spcPct val="0"/>
        </a:spcBef>
        <a:spcAft>
          <a:spcPct val="0"/>
        </a:spcAft>
        <a:buClr>
          <a:srgbClr val="000000"/>
        </a:buClr>
        <a:buSzPct val="100000"/>
        <a:buFont typeface="Verdana" pitchFamily="34" charset="0"/>
        <a:defRPr sz="2600">
          <a:solidFill>
            <a:srgbClr val="000000"/>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Verdana" pitchFamily="34" charset="0"/>
        <a:defRPr sz="2600">
          <a:solidFill>
            <a:srgbClr val="000000"/>
          </a:solidFill>
          <a:latin typeface="Verdana" pitchFamily="32" charset="0"/>
          <a:ea typeface="DejaVu Sans" charset="0"/>
          <a:cs typeface="DejaVu Sans" charset="0"/>
        </a:defRPr>
      </a:lvl2pPr>
      <a:lvl3pPr algn="l" defTabSz="457200" rtl="0" eaLnBrk="0" fontAlgn="base" hangingPunct="0">
        <a:spcBef>
          <a:spcPct val="0"/>
        </a:spcBef>
        <a:spcAft>
          <a:spcPct val="0"/>
        </a:spcAft>
        <a:buClr>
          <a:srgbClr val="000000"/>
        </a:buClr>
        <a:buSzPct val="100000"/>
        <a:buFont typeface="Verdana" pitchFamily="34" charset="0"/>
        <a:defRPr sz="2600">
          <a:solidFill>
            <a:srgbClr val="000000"/>
          </a:solidFill>
          <a:latin typeface="Verdana" pitchFamily="32" charset="0"/>
          <a:ea typeface="DejaVu Sans" charset="0"/>
          <a:cs typeface="DejaVu Sans" charset="0"/>
        </a:defRPr>
      </a:lvl3pPr>
      <a:lvl4pPr algn="l" defTabSz="457200" rtl="0" eaLnBrk="0" fontAlgn="base" hangingPunct="0">
        <a:spcBef>
          <a:spcPct val="0"/>
        </a:spcBef>
        <a:spcAft>
          <a:spcPct val="0"/>
        </a:spcAft>
        <a:buClr>
          <a:srgbClr val="000000"/>
        </a:buClr>
        <a:buSzPct val="100000"/>
        <a:buFont typeface="Verdana" pitchFamily="34" charset="0"/>
        <a:defRPr sz="2600">
          <a:solidFill>
            <a:srgbClr val="000000"/>
          </a:solidFill>
          <a:latin typeface="Verdana" pitchFamily="32" charset="0"/>
          <a:ea typeface="DejaVu Sans" charset="0"/>
          <a:cs typeface="DejaVu Sans" charset="0"/>
        </a:defRPr>
      </a:lvl4pPr>
      <a:lvl5pPr algn="l" defTabSz="457200" rtl="0" eaLnBrk="0" fontAlgn="base" hangingPunct="0">
        <a:spcBef>
          <a:spcPct val="0"/>
        </a:spcBef>
        <a:spcAft>
          <a:spcPct val="0"/>
        </a:spcAft>
        <a:buClr>
          <a:srgbClr val="000000"/>
        </a:buClr>
        <a:buSzPct val="100000"/>
        <a:buFont typeface="Verdana" pitchFamily="34" charset="0"/>
        <a:defRPr sz="2600">
          <a:solidFill>
            <a:srgbClr val="000000"/>
          </a:solidFill>
          <a:latin typeface="Verdana" pitchFamily="32" charset="0"/>
          <a:ea typeface="DejaVu Sans" charset="0"/>
          <a:cs typeface="DejaVu Sans" charset="0"/>
        </a:defRPr>
      </a:lvl5pPr>
      <a:lvl6pPr marL="457200" algn="l" defTabSz="457200" rtl="0" eaLnBrk="0" fontAlgn="base" hangingPunct="0">
        <a:spcBef>
          <a:spcPct val="0"/>
        </a:spcBef>
        <a:spcAft>
          <a:spcPct val="0"/>
        </a:spcAft>
        <a:buClr>
          <a:srgbClr val="000000"/>
        </a:buClr>
        <a:buSzPct val="100000"/>
        <a:buFont typeface="Verdana" pitchFamily="32" charset="0"/>
        <a:defRPr sz="2600">
          <a:solidFill>
            <a:srgbClr val="000000"/>
          </a:solidFill>
          <a:latin typeface="Verdana" pitchFamily="32" charset="0"/>
          <a:ea typeface="DejaVu Sans" charset="0"/>
          <a:cs typeface="DejaVu Sans" charset="0"/>
        </a:defRPr>
      </a:lvl6pPr>
      <a:lvl7pPr marL="914400" algn="l" defTabSz="457200" rtl="0" eaLnBrk="0" fontAlgn="base" hangingPunct="0">
        <a:spcBef>
          <a:spcPct val="0"/>
        </a:spcBef>
        <a:spcAft>
          <a:spcPct val="0"/>
        </a:spcAft>
        <a:buClr>
          <a:srgbClr val="000000"/>
        </a:buClr>
        <a:buSzPct val="100000"/>
        <a:buFont typeface="Verdana" pitchFamily="32" charset="0"/>
        <a:defRPr sz="2600">
          <a:solidFill>
            <a:srgbClr val="000000"/>
          </a:solidFill>
          <a:latin typeface="Verdana" pitchFamily="32" charset="0"/>
          <a:ea typeface="DejaVu Sans" charset="0"/>
          <a:cs typeface="DejaVu Sans" charset="0"/>
        </a:defRPr>
      </a:lvl7pPr>
      <a:lvl8pPr marL="1371600" algn="l" defTabSz="457200" rtl="0" eaLnBrk="0" fontAlgn="base" hangingPunct="0">
        <a:spcBef>
          <a:spcPct val="0"/>
        </a:spcBef>
        <a:spcAft>
          <a:spcPct val="0"/>
        </a:spcAft>
        <a:buClr>
          <a:srgbClr val="000000"/>
        </a:buClr>
        <a:buSzPct val="100000"/>
        <a:buFont typeface="Verdana" pitchFamily="32" charset="0"/>
        <a:defRPr sz="2600">
          <a:solidFill>
            <a:srgbClr val="000000"/>
          </a:solidFill>
          <a:latin typeface="Verdana" pitchFamily="32" charset="0"/>
          <a:ea typeface="DejaVu Sans" charset="0"/>
          <a:cs typeface="DejaVu Sans" charset="0"/>
        </a:defRPr>
      </a:lvl8pPr>
      <a:lvl9pPr marL="1828800" algn="l" defTabSz="457200" rtl="0" eaLnBrk="0" fontAlgn="base" hangingPunct="0">
        <a:spcBef>
          <a:spcPct val="0"/>
        </a:spcBef>
        <a:spcAft>
          <a:spcPct val="0"/>
        </a:spcAft>
        <a:buClr>
          <a:srgbClr val="000000"/>
        </a:buClr>
        <a:buSzPct val="100000"/>
        <a:buFont typeface="Verdana" pitchFamily="32" charset="0"/>
        <a:defRPr sz="2600">
          <a:solidFill>
            <a:srgbClr val="000000"/>
          </a:solidFill>
          <a:latin typeface="Verdana" pitchFamily="32" charset="0"/>
          <a:ea typeface="DejaVu Sans" charset="0"/>
          <a:cs typeface="DejaVu Sans" charset="0"/>
        </a:defRPr>
      </a:lvl9pPr>
    </p:titleStyle>
    <p:bodyStyle>
      <a:lvl1pPr marL="341313" indent="-341313" algn="l" defTabSz="457200" rtl="0" eaLnBrk="0" fontAlgn="base" hangingPunct="0">
        <a:spcBef>
          <a:spcPts val="450"/>
        </a:spcBef>
        <a:spcAft>
          <a:spcPct val="0"/>
        </a:spcAft>
        <a:buClr>
          <a:srgbClr val="000000"/>
        </a:buClr>
        <a:buSzPct val="100000"/>
        <a:buFont typeface="Arial" charset="0"/>
        <a:buChar char="•"/>
        <a:defRPr sz="3200">
          <a:solidFill>
            <a:srgbClr val="000000"/>
          </a:solidFill>
          <a:latin typeface="+mn-lt"/>
          <a:ea typeface="+mn-ea"/>
          <a:cs typeface="+mn-cs"/>
        </a:defRPr>
      </a:lvl1pPr>
      <a:lvl2pPr marL="176213" indent="-174625" algn="l" defTabSz="457200" rtl="0" eaLnBrk="0" fontAlgn="base" hangingPunct="0">
        <a:spcBef>
          <a:spcPts val="450"/>
        </a:spcBef>
        <a:spcAft>
          <a:spcPct val="0"/>
        </a:spcAft>
        <a:buClr>
          <a:srgbClr val="000000"/>
        </a:buClr>
        <a:buSzPct val="75000"/>
        <a:buFont typeface="Arial" charset="0"/>
        <a:buBlip>
          <a:blip r:embed="rId16"/>
        </a:buBlip>
        <a:defRPr sz="2800">
          <a:solidFill>
            <a:srgbClr val="000000"/>
          </a:solidFill>
          <a:latin typeface="+mn-lt"/>
          <a:ea typeface="+mn-ea"/>
          <a:cs typeface="+mn-cs"/>
        </a:defRPr>
      </a:lvl2pPr>
      <a:lvl3pPr marL="354013" indent="-174625" algn="l" defTabSz="457200" rtl="0" eaLnBrk="0" fontAlgn="base" hangingPunct="0">
        <a:spcBef>
          <a:spcPts val="450"/>
        </a:spcBef>
        <a:spcAft>
          <a:spcPct val="0"/>
        </a:spcAft>
        <a:buClr>
          <a:srgbClr val="000000"/>
        </a:buClr>
        <a:buSzPct val="75000"/>
        <a:buFont typeface="Arial" charset="0"/>
        <a:buBlip>
          <a:blip r:embed="rId17"/>
        </a:buBlip>
        <a:defRPr sz="2400">
          <a:solidFill>
            <a:srgbClr val="000000"/>
          </a:solidFill>
          <a:latin typeface="+mn-lt"/>
          <a:ea typeface="+mn-ea"/>
          <a:cs typeface="+mn-cs"/>
        </a:defRPr>
      </a:lvl3pPr>
      <a:lvl4pPr marL="531813" indent="-174625" algn="l" defTabSz="457200" rtl="0" eaLnBrk="0" fontAlgn="base" hangingPunct="0">
        <a:spcBef>
          <a:spcPts val="450"/>
        </a:spcBef>
        <a:spcAft>
          <a:spcPct val="0"/>
        </a:spcAft>
        <a:buClr>
          <a:srgbClr val="000000"/>
        </a:buClr>
        <a:buSzPct val="75000"/>
        <a:buFont typeface="Arial" charset="0"/>
        <a:buBlip>
          <a:blip r:embed="rId18"/>
        </a:buBlip>
        <a:defRPr sz="2000">
          <a:solidFill>
            <a:srgbClr val="000000"/>
          </a:solidFill>
          <a:latin typeface="+mn-lt"/>
          <a:ea typeface="+mn-ea"/>
          <a:cs typeface="+mn-cs"/>
        </a:defRPr>
      </a:lvl4pPr>
      <a:lvl5pPr marL="709613" indent="-174625" algn="l" defTabSz="457200" rtl="0" eaLnBrk="0" fontAlgn="base" hangingPunct="0">
        <a:spcBef>
          <a:spcPts val="450"/>
        </a:spcBef>
        <a:spcAft>
          <a:spcPct val="0"/>
        </a:spcAft>
        <a:buClr>
          <a:srgbClr val="000000"/>
        </a:buClr>
        <a:buSzPct val="100000"/>
        <a:buFont typeface="Arial" charset="0"/>
        <a:buChar char="»"/>
        <a:defRPr sz="2000">
          <a:solidFill>
            <a:srgbClr val="000000"/>
          </a:solidFill>
          <a:latin typeface="+mn-lt"/>
          <a:ea typeface="+mn-ea"/>
          <a:cs typeface="+mn-cs"/>
        </a:defRPr>
      </a:lvl5pPr>
      <a:lvl6pPr marL="1166813" indent="-174625" algn="l" defTabSz="457200" rtl="0" eaLnBrk="0" fontAlgn="base" hangingPunct="0">
        <a:spcBef>
          <a:spcPts val="450"/>
        </a:spcBef>
        <a:spcAft>
          <a:spcPct val="0"/>
        </a:spcAft>
        <a:buClr>
          <a:srgbClr val="000000"/>
        </a:buClr>
        <a:buSzPct val="100000"/>
        <a:buFont typeface="Arial" charset="0"/>
        <a:buChar char="»"/>
        <a:defRPr>
          <a:solidFill>
            <a:srgbClr val="000000"/>
          </a:solidFill>
          <a:latin typeface="+mn-lt"/>
          <a:ea typeface="+mn-ea"/>
          <a:cs typeface="+mn-cs"/>
        </a:defRPr>
      </a:lvl6pPr>
      <a:lvl7pPr marL="1624013" indent="-174625" algn="l" defTabSz="457200" rtl="0" eaLnBrk="0" fontAlgn="base" hangingPunct="0">
        <a:spcBef>
          <a:spcPts val="450"/>
        </a:spcBef>
        <a:spcAft>
          <a:spcPct val="0"/>
        </a:spcAft>
        <a:buClr>
          <a:srgbClr val="000000"/>
        </a:buClr>
        <a:buSzPct val="100000"/>
        <a:buFont typeface="Arial" charset="0"/>
        <a:buChar char="»"/>
        <a:defRPr>
          <a:solidFill>
            <a:srgbClr val="000000"/>
          </a:solidFill>
          <a:latin typeface="+mn-lt"/>
          <a:ea typeface="+mn-ea"/>
          <a:cs typeface="+mn-cs"/>
        </a:defRPr>
      </a:lvl7pPr>
      <a:lvl8pPr marL="2081213" indent="-174625" algn="l" defTabSz="457200" rtl="0" eaLnBrk="0" fontAlgn="base" hangingPunct="0">
        <a:spcBef>
          <a:spcPts val="450"/>
        </a:spcBef>
        <a:spcAft>
          <a:spcPct val="0"/>
        </a:spcAft>
        <a:buClr>
          <a:srgbClr val="000000"/>
        </a:buClr>
        <a:buSzPct val="100000"/>
        <a:buFont typeface="Arial" charset="0"/>
        <a:buChar char="»"/>
        <a:defRPr>
          <a:solidFill>
            <a:srgbClr val="000000"/>
          </a:solidFill>
          <a:latin typeface="+mn-lt"/>
          <a:ea typeface="+mn-ea"/>
          <a:cs typeface="+mn-cs"/>
        </a:defRPr>
      </a:lvl8pPr>
      <a:lvl9pPr marL="2538413" indent="-174625" algn="l" defTabSz="457200" rtl="0" eaLnBrk="0" fontAlgn="base" hangingPunct="0">
        <a:spcBef>
          <a:spcPts val="450"/>
        </a:spcBef>
        <a:spcAft>
          <a:spcPct val="0"/>
        </a:spcAft>
        <a:buClr>
          <a:srgbClr val="000000"/>
        </a:buClr>
        <a:buSzPct val="100000"/>
        <a:buFont typeface="Arial" charset="0"/>
        <a:buChar char="»"/>
        <a:defRPr>
          <a:solidFill>
            <a:srgbClr val="000000"/>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3314" name="Picture 1"/>
          <p:cNvPicPr>
            <a:picLocks noChangeAspect="1" noChangeArrowheads="1"/>
          </p:cNvPicPr>
          <p:nvPr/>
        </p:nvPicPr>
        <p:blipFill>
          <a:blip r:embed="rId13" cstate="print"/>
          <a:srcRect/>
          <a:stretch>
            <a:fillRect/>
          </a:stretch>
        </p:blipFill>
        <p:spPr bwMode="auto">
          <a:xfrm>
            <a:off x="0" y="0"/>
            <a:ext cx="4681538" cy="6858000"/>
          </a:xfrm>
          <a:prstGeom prst="rect">
            <a:avLst/>
          </a:prstGeom>
          <a:noFill/>
          <a:ln w="9525">
            <a:noFill/>
            <a:round/>
            <a:headEnd/>
            <a:tailEnd/>
          </a:ln>
        </p:spPr>
      </p:pic>
      <p:sp>
        <p:nvSpPr>
          <p:cNvPr id="2" name="Rectangle 2"/>
          <p:cNvSpPr>
            <a:spLocks noChangeArrowheads="1"/>
          </p:cNvSpPr>
          <p:nvPr/>
        </p:nvSpPr>
        <p:spPr bwMode="auto">
          <a:xfrm>
            <a:off x="4572000" y="0"/>
            <a:ext cx="4572000" cy="6858000"/>
          </a:xfrm>
          <a:prstGeom prst="rect">
            <a:avLst/>
          </a:prstGeom>
          <a:solidFill>
            <a:srgbClr val="9ACCD4"/>
          </a:solidFill>
          <a:ln w="9525">
            <a:noFill/>
            <a:round/>
            <a:headEnd/>
            <a:tailEnd/>
          </a:ln>
          <a:effectLst/>
        </p:spPr>
        <p:txBody>
          <a:bodyPr wrap="none" anchor="ctr"/>
          <a:lstStyle/>
          <a:p>
            <a:pPr eaLnBrk="0" hangingPunct="0">
              <a:buClr>
                <a:srgbClr val="000000"/>
              </a:buClr>
              <a:buSzPct val="100000"/>
              <a:buFont typeface="Arial" charset="0"/>
              <a:buNone/>
              <a:defRPr/>
            </a:pPr>
            <a:endParaRPr lang="nl-NL">
              <a:ea typeface="+mn-ea"/>
              <a:cs typeface="+mn-cs"/>
            </a:endParaRPr>
          </a:p>
        </p:txBody>
      </p:sp>
      <p:sp>
        <p:nvSpPr>
          <p:cNvPr id="2051" name="Rectangle 3"/>
          <p:cNvSpPr>
            <a:spLocks noGrp="1" noChangeArrowheads="1"/>
          </p:cNvSpPr>
          <p:nvPr>
            <p:ph type="dt"/>
          </p:nvPr>
        </p:nvSpPr>
        <p:spPr bwMode="auto">
          <a:xfrm>
            <a:off x="4929188" y="6380163"/>
            <a:ext cx="3713162" cy="3619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0" hangingPunct="0">
              <a:buClr>
                <a:srgbClr val="000000"/>
              </a:buClr>
              <a:buSzPct val="100000"/>
              <a:buFont typeface="Verdana" pitchFamily="34" charset="0"/>
              <a:buNone/>
              <a:defRPr sz="1000">
                <a:solidFill>
                  <a:srgbClr val="000000"/>
                </a:solidFill>
                <a:latin typeface="Verdana" pitchFamily="34" charset="0"/>
                <a:cs typeface="Arial" pitchFamily="34" charset="0"/>
              </a:defRPr>
            </a:lvl1pPr>
          </a:lstStyle>
          <a:p>
            <a:pPr>
              <a:defRPr/>
            </a:pPr>
            <a:fld id="{E1FCF772-8B8B-6F4C-A797-00EBC26F0ADC}" type="datetime1">
              <a:rPr lang="en-GB" smtClean="0"/>
              <a:t>21/08/2017</a:t>
            </a:fld>
            <a:endParaRPr lang="en-US"/>
          </a:p>
        </p:txBody>
      </p:sp>
      <p:sp>
        <p:nvSpPr>
          <p:cNvPr id="13317" name="Rectangle 4"/>
          <p:cNvSpPr>
            <a:spLocks noGrp="1" noChangeArrowheads="1"/>
          </p:cNvSpPr>
          <p:nvPr>
            <p:ph type="title"/>
          </p:nvPr>
        </p:nvSpPr>
        <p:spPr bwMode="auto">
          <a:xfrm>
            <a:off x="4922838" y="2474913"/>
            <a:ext cx="3597275" cy="941387"/>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13318" name="Rectangle 5"/>
          <p:cNvSpPr>
            <a:spLocks noGrp="1" noChangeArrowheads="1"/>
          </p:cNvSpPr>
          <p:nvPr>
            <p:ph type="body" idx="1"/>
          </p:nvPr>
        </p:nvSpPr>
        <p:spPr bwMode="auto">
          <a:xfrm>
            <a:off x="4908550" y="3511550"/>
            <a:ext cx="3597275" cy="3290888"/>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pic>
        <p:nvPicPr>
          <p:cNvPr id="13319" name="Picture 6"/>
          <p:cNvPicPr>
            <a:picLocks noChangeAspect="1" noChangeArrowheads="1"/>
          </p:cNvPicPr>
          <p:nvPr/>
        </p:nvPicPr>
        <p:blipFill>
          <a:blip r:embed="rId14" cstate="print"/>
          <a:srcRect/>
          <a:stretch>
            <a:fillRect/>
          </a:stretch>
        </p:blipFill>
        <p:spPr bwMode="auto">
          <a:xfrm>
            <a:off x="0" y="0"/>
            <a:ext cx="4999038" cy="1998663"/>
          </a:xfrm>
          <a:prstGeom prst="rect">
            <a:avLst/>
          </a:prstGeom>
          <a:noFill/>
          <a:ln w="9525">
            <a:noFill/>
            <a:round/>
            <a:headEnd/>
            <a:tailEnd/>
          </a:ln>
        </p:spPr>
      </p:pic>
      <p:pic>
        <p:nvPicPr>
          <p:cNvPr id="13320" name="Picture 7"/>
          <p:cNvPicPr>
            <a:picLocks noChangeAspect="1" noChangeArrowheads="1"/>
          </p:cNvPicPr>
          <p:nvPr/>
        </p:nvPicPr>
        <p:blipFill>
          <a:blip r:embed="rId15" cstate="print"/>
          <a:srcRect l="55937" t="2171"/>
          <a:stretch>
            <a:fillRect/>
          </a:stretch>
        </p:blipFill>
        <p:spPr bwMode="auto">
          <a:xfrm>
            <a:off x="4979988" y="-7938"/>
            <a:ext cx="3198812" cy="1620838"/>
          </a:xfrm>
          <a:prstGeom prst="rect">
            <a:avLst/>
          </a:prstGeom>
          <a:noFill/>
          <a:ln w="9525">
            <a:noFill/>
            <a:round/>
            <a:headEnd/>
            <a:tailEnd/>
          </a:ln>
        </p:spPr>
      </p:pic>
    </p:spTree>
  </p:cSld>
  <p:clrMap bg1="lt1" tx1="dk1" bg2="lt2" tx2="dk2" accent1="accent1" accent2="accent2" accent3="accent3" accent4="accent4" accent5="accent5" accent6="accent6" hlink="hlink" folHlink="folHlink"/>
  <p:sldLayoutIdLst>
    <p:sldLayoutId id="2147483675" r:id="rId1"/>
    <p:sldLayoutId id="2147483674" r:id="rId2"/>
    <p:sldLayoutId id="2147483673" r:id="rId3"/>
    <p:sldLayoutId id="2147483672" r:id="rId4"/>
    <p:sldLayoutId id="2147483671" r:id="rId5"/>
    <p:sldLayoutId id="2147483670" r:id="rId6"/>
    <p:sldLayoutId id="2147483669" r:id="rId7"/>
    <p:sldLayoutId id="2147483668" r:id="rId8"/>
    <p:sldLayoutId id="2147483667" r:id="rId9"/>
    <p:sldLayoutId id="2147483666" r:id="rId10"/>
    <p:sldLayoutId id="2147483665" r:id="rId11"/>
  </p:sldLayoutIdLst>
  <p:hf sldNum="0" hdr="0" ftr="0" dt="0"/>
  <p:txStyles>
    <p:titleStyle>
      <a:lvl1pPr algn="l" defTabSz="457200" rtl="0" eaLnBrk="0" fontAlgn="base" hangingPunct="0">
        <a:spcBef>
          <a:spcPct val="0"/>
        </a:spcBef>
        <a:spcAft>
          <a:spcPct val="0"/>
        </a:spcAft>
        <a:buClr>
          <a:srgbClr val="000000"/>
        </a:buClr>
        <a:buSzPct val="100000"/>
        <a:buFont typeface="Verdana" pitchFamily="34" charset="0"/>
        <a:defRPr sz="2600">
          <a:solidFill>
            <a:srgbClr val="000000"/>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Verdana" pitchFamily="34" charset="0"/>
        <a:defRPr sz="2600">
          <a:solidFill>
            <a:srgbClr val="000000"/>
          </a:solidFill>
          <a:latin typeface="Verdana" pitchFamily="32" charset="0"/>
          <a:ea typeface="DejaVu Sans" charset="0"/>
          <a:cs typeface="DejaVu Sans" charset="0"/>
        </a:defRPr>
      </a:lvl2pPr>
      <a:lvl3pPr algn="l" defTabSz="457200" rtl="0" eaLnBrk="0" fontAlgn="base" hangingPunct="0">
        <a:spcBef>
          <a:spcPct val="0"/>
        </a:spcBef>
        <a:spcAft>
          <a:spcPct val="0"/>
        </a:spcAft>
        <a:buClr>
          <a:srgbClr val="000000"/>
        </a:buClr>
        <a:buSzPct val="100000"/>
        <a:buFont typeface="Verdana" pitchFamily="34" charset="0"/>
        <a:defRPr sz="2600">
          <a:solidFill>
            <a:srgbClr val="000000"/>
          </a:solidFill>
          <a:latin typeface="Verdana" pitchFamily="32" charset="0"/>
          <a:ea typeface="DejaVu Sans" charset="0"/>
          <a:cs typeface="DejaVu Sans" charset="0"/>
        </a:defRPr>
      </a:lvl3pPr>
      <a:lvl4pPr algn="l" defTabSz="457200" rtl="0" eaLnBrk="0" fontAlgn="base" hangingPunct="0">
        <a:spcBef>
          <a:spcPct val="0"/>
        </a:spcBef>
        <a:spcAft>
          <a:spcPct val="0"/>
        </a:spcAft>
        <a:buClr>
          <a:srgbClr val="000000"/>
        </a:buClr>
        <a:buSzPct val="100000"/>
        <a:buFont typeface="Verdana" pitchFamily="34" charset="0"/>
        <a:defRPr sz="2600">
          <a:solidFill>
            <a:srgbClr val="000000"/>
          </a:solidFill>
          <a:latin typeface="Verdana" pitchFamily="32" charset="0"/>
          <a:ea typeface="DejaVu Sans" charset="0"/>
          <a:cs typeface="DejaVu Sans" charset="0"/>
        </a:defRPr>
      </a:lvl4pPr>
      <a:lvl5pPr algn="l" defTabSz="457200" rtl="0" eaLnBrk="0" fontAlgn="base" hangingPunct="0">
        <a:spcBef>
          <a:spcPct val="0"/>
        </a:spcBef>
        <a:spcAft>
          <a:spcPct val="0"/>
        </a:spcAft>
        <a:buClr>
          <a:srgbClr val="000000"/>
        </a:buClr>
        <a:buSzPct val="100000"/>
        <a:buFont typeface="Verdana" pitchFamily="34" charset="0"/>
        <a:defRPr sz="2600">
          <a:solidFill>
            <a:srgbClr val="000000"/>
          </a:solidFill>
          <a:latin typeface="Verdana" pitchFamily="32" charset="0"/>
          <a:ea typeface="DejaVu Sans" charset="0"/>
          <a:cs typeface="DejaVu Sans" charset="0"/>
        </a:defRPr>
      </a:lvl5pPr>
      <a:lvl6pPr marL="457200" algn="l" defTabSz="457200" rtl="0" eaLnBrk="0" fontAlgn="base" hangingPunct="0">
        <a:spcBef>
          <a:spcPct val="0"/>
        </a:spcBef>
        <a:spcAft>
          <a:spcPct val="0"/>
        </a:spcAft>
        <a:buClr>
          <a:srgbClr val="000000"/>
        </a:buClr>
        <a:buSzPct val="100000"/>
        <a:buFont typeface="Verdana" pitchFamily="32" charset="0"/>
        <a:defRPr sz="2600">
          <a:solidFill>
            <a:srgbClr val="000000"/>
          </a:solidFill>
          <a:latin typeface="Verdana" pitchFamily="32" charset="0"/>
          <a:ea typeface="DejaVu Sans" charset="0"/>
          <a:cs typeface="DejaVu Sans" charset="0"/>
        </a:defRPr>
      </a:lvl6pPr>
      <a:lvl7pPr marL="914400" algn="l" defTabSz="457200" rtl="0" eaLnBrk="0" fontAlgn="base" hangingPunct="0">
        <a:spcBef>
          <a:spcPct val="0"/>
        </a:spcBef>
        <a:spcAft>
          <a:spcPct val="0"/>
        </a:spcAft>
        <a:buClr>
          <a:srgbClr val="000000"/>
        </a:buClr>
        <a:buSzPct val="100000"/>
        <a:buFont typeface="Verdana" pitchFamily="32" charset="0"/>
        <a:defRPr sz="2600">
          <a:solidFill>
            <a:srgbClr val="000000"/>
          </a:solidFill>
          <a:latin typeface="Verdana" pitchFamily="32" charset="0"/>
          <a:ea typeface="DejaVu Sans" charset="0"/>
          <a:cs typeface="DejaVu Sans" charset="0"/>
        </a:defRPr>
      </a:lvl7pPr>
      <a:lvl8pPr marL="1371600" algn="l" defTabSz="457200" rtl="0" eaLnBrk="0" fontAlgn="base" hangingPunct="0">
        <a:spcBef>
          <a:spcPct val="0"/>
        </a:spcBef>
        <a:spcAft>
          <a:spcPct val="0"/>
        </a:spcAft>
        <a:buClr>
          <a:srgbClr val="000000"/>
        </a:buClr>
        <a:buSzPct val="100000"/>
        <a:buFont typeface="Verdana" pitchFamily="32" charset="0"/>
        <a:defRPr sz="2600">
          <a:solidFill>
            <a:srgbClr val="000000"/>
          </a:solidFill>
          <a:latin typeface="Verdana" pitchFamily="32" charset="0"/>
          <a:ea typeface="DejaVu Sans" charset="0"/>
          <a:cs typeface="DejaVu Sans" charset="0"/>
        </a:defRPr>
      </a:lvl8pPr>
      <a:lvl9pPr marL="1828800" algn="l" defTabSz="457200" rtl="0" eaLnBrk="0" fontAlgn="base" hangingPunct="0">
        <a:spcBef>
          <a:spcPct val="0"/>
        </a:spcBef>
        <a:spcAft>
          <a:spcPct val="0"/>
        </a:spcAft>
        <a:buClr>
          <a:srgbClr val="000000"/>
        </a:buClr>
        <a:buSzPct val="100000"/>
        <a:buFont typeface="Verdana" pitchFamily="32" charset="0"/>
        <a:defRPr sz="2600">
          <a:solidFill>
            <a:srgbClr val="000000"/>
          </a:solidFill>
          <a:latin typeface="Verdana" pitchFamily="32" charset="0"/>
          <a:ea typeface="DejaVu Sans" charset="0"/>
          <a:cs typeface="DejaVu Sans" charset="0"/>
        </a:defRPr>
      </a:lvl9pPr>
    </p:titleStyle>
    <p:bodyStyle>
      <a:lvl1pPr marL="342900" indent="-342900" algn="l" defTabSz="457200" rtl="0" eaLnBrk="0" fontAlgn="base" hangingPunct="0">
        <a:spcBef>
          <a:spcPts val="450"/>
        </a:spcBef>
        <a:spcAft>
          <a:spcPct val="0"/>
        </a:spcAft>
        <a:buClr>
          <a:srgbClr val="000000"/>
        </a:buClr>
        <a:buSzPct val="100000"/>
        <a:buFont typeface="Arial" charset="0"/>
        <a:buChar char="•"/>
        <a:defRPr sz="3200">
          <a:solidFill>
            <a:srgbClr val="000000"/>
          </a:solidFill>
          <a:latin typeface="+mn-lt"/>
          <a:ea typeface="+mn-ea"/>
          <a:cs typeface="+mn-cs"/>
        </a:defRPr>
      </a:lvl1pPr>
      <a:lvl2pPr marL="742950" indent="-285750" algn="l" defTabSz="457200" rtl="0" eaLnBrk="0" fontAlgn="base" hangingPunct="0">
        <a:spcBef>
          <a:spcPts val="450"/>
        </a:spcBef>
        <a:spcAft>
          <a:spcPct val="0"/>
        </a:spcAft>
        <a:buClr>
          <a:srgbClr val="000000"/>
        </a:buClr>
        <a:buSzPct val="100000"/>
        <a:buFont typeface="Arial" charset="0"/>
        <a:buChar char="–"/>
        <a:defRPr sz="2800">
          <a:solidFill>
            <a:srgbClr val="000000"/>
          </a:solidFill>
          <a:latin typeface="+mn-lt"/>
          <a:ea typeface="+mn-ea"/>
          <a:cs typeface="+mn-cs"/>
        </a:defRPr>
      </a:lvl2pPr>
      <a:lvl3pPr marL="1143000" indent="-228600" algn="l" defTabSz="457200" rtl="0" eaLnBrk="0" fontAlgn="base" hangingPunct="0">
        <a:spcBef>
          <a:spcPts val="450"/>
        </a:spcBef>
        <a:spcAft>
          <a:spcPct val="0"/>
        </a:spcAft>
        <a:buClr>
          <a:srgbClr val="000000"/>
        </a:buClr>
        <a:buSzPct val="100000"/>
        <a:buFont typeface="Arial" charset="0"/>
        <a:buChar char="•"/>
        <a:defRPr sz="2400">
          <a:solidFill>
            <a:srgbClr val="000000"/>
          </a:solidFill>
          <a:latin typeface="+mn-lt"/>
          <a:ea typeface="+mn-ea"/>
          <a:cs typeface="+mn-cs"/>
        </a:defRPr>
      </a:lvl3pPr>
      <a:lvl4pPr marL="1600200" indent="-228600" algn="l" defTabSz="457200" rtl="0" eaLnBrk="0" fontAlgn="base" hangingPunct="0">
        <a:spcBef>
          <a:spcPts val="450"/>
        </a:spcBef>
        <a:spcAft>
          <a:spcPct val="0"/>
        </a:spcAft>
        <a:buClr>
          <a:srgbClr val="000000"/>
        </a:buClr>
        <a:buSzPct val="100000"/>
        <a:buFont typeface="Arial" charset="0"/>
        <a:buChar char="–"/>
        <a:defRPr sz="2000">
          <a:solidFill>
            <a:srgbClr val="000000"/>
          </a:solidFill>
          <a:latin typeface="+mn-lt"/>
          <a:ea typeface="+mn-ea"/>
          <a:cs typeface="+mn-cs"/>
        </a:defRPr>
      </a:lvl4pPr>
      <a:lvl5pPr marL="2057400" indent="-228600" algn="l" defTabSz="457200" rtl="0" eaLnBrk="0" fontAlgn="base" hangingPunct="0">
        <a:spcBef>
          <a:spcPts val="450"/>
        </a:spcBef>
        <a:spcAft>
          <a:spcPct val="0"/>
        </a:spcAft>
        <a:buClr>
          <a:srgbClr val="000000"/>
        </a:buClr>
        <a:buSzPct val="100000"/>
        <a:buFont typeface="Arial" charset="0"/>
        <a:buChar char="»"/>
        <a:defRPr sz="2000">
          <a:solidFill>
            <a:srgbClr val="000000"/>
          </a:solidFill>
          <a:latin typeface="+mn-lt"/>
          <a:ea typeface="+mn-ea"/>
          <a:cs typeface="+mn-cs"/>
        </a:defRPr>
      </a:lvl5pPr>
      <a:lvl6pPr marL="457200" algn="l" defTabSz="457200" rtl="0" eaLnBrk="0" fontAlgn="base" hangingPunct="0">
        <a:spcBef>
          <a:spcPts val="450"/>
        </a:spcBef>
        <a:spcAft>
          <a:spcPct val="0"/>
        </a:spcAft>
        <a:buClr>
          <a:srgbClr val="000000"/>
        </a:buClr>
        <a:buSzPct val="100000"/>
        <a:buFont typeface="Arial" charset="0"/>
        <a:defRPr>
          <a:solidFill>
            <a:srgbClr val="000000"/>
          </a:solidFill>
          <a:latin typeface="+mn-lt"/>
          <a:ea typeface="+mn-ea"/>
          <a:cs typeface="+mn-cs"/>
        </a:defRPr>
      </a:lvl6pPr>
      <a:lvl7pPr marL="914400" algn="l" defTabSz="457200" rtl="0" eaLnBrk="0" fontAlgn="base" hangingPunct="0">
        <a:spcBef>
          <a:spcPts val="450"/>
        </a:spcBef>
        <a:spcAft>
          <a:spcPct val="0"/>
        </a:spcAft>
        <a:buClr>
          <a:srgbClr val="000000"/>
        </a:buClr>
        <a:buSzPct val="100000"/>
        <a:buFont typeface="Arial" charset="0"/>
        <a:defRPr>
          <a:solidFill>
            <a:srgbClr val="000000"/>
          </a:solidFill>
          <a:latin typeface="+mn-lt"/>
          <a:ea typeface="+mn-ea"/>
          <a:cs typeface="+mn-cs"/>
        </a:defRPr>
      </a:lvl7pPr>
      <a:lvl8pPr marL="1371600" algn="l" defTabSz="457200" rtl="0" eaLnBrk="0" fontAlgn="base" hangingPunct="0">
        <a:spcBef>
          <a:spcPts val="450"/>
        </a:spcBef>
        <a:spcAft>
          <a:spcPct val="0"/>
        </a:spcAft>
        <a:buClr>
          <a:srgbClr val="000000"/>
        </a:buClr>
        <a:buSzPct val="100000"/>
        <a:buFont typeface="Arial" charset="0"/>
        <a:defRPr>
          <a:solidFill>
            <a:srgbClr val="000000"/>
          </a:solidFill>
          <a:latin typeface="+mn-lt"/>
          <a:ea typeface="+mn-ea"/>
          <a:cs typeface="+mn-cs"/>
        </a:defRPr>
      </a:lvl8pPr>
      <a:lvl9pPr marL="1828800" algn="l" defTabSz="457200" rtl="0" eaLnBrk="0" fontAlgn="base" hangingPunct="0">
        <a:spcBef>
          <a:spcPts val="450"/>
        </a:spcBef>
        <a:spcAft>
          <a:spcPct val="0"/>
        </a:spcAft>
        <a:buClr>
          <a:srgbClr val="000000"/>
        </a:buClr>
        <a:buSzPct val="100000"/>
        <a:buFont typeface="Arial" charset="0"/>
        <a:defRPr>
          <a:solidFill>
            <a:srgbClr val="000000"/>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5602" name="Picture 1"/>
          <p:cNvPicPr>
            <a:picLocks noChangeAspect="1" noChangeArrowheads="1"/>
          </p:cNvPicPr>
          <p:nvPr/>
        </p:nvPicPr>
        <p:blipFill>
          <a:blip r:embed="rId13" cstate="print"/>
          <a:srcRect/>
          <a:stretch>
            <a:fillRect/>
          </a:stretch>
        </p:blipFill>
        <p:spPr bwMode="auto">
          <a:xfrm>
            <a:off x="0" y="0"/>
            <a:ext cx="4681538" cy="6858000"/>
          </a:xfrm>
          <a:prstGeom prst="rect">
            <a:avLst/>
          </a:prstGeom>
          <a:noFill/>
          <a:ln w="9525">
            <a:noFill/>
            <a:round/>
            <a:headEnd/>
            <a:tailEnd/>
          </a:ln>
        </p:spPr>
      </p:pic>
      <p:sp>
        <p:nvSpPr>
          <p:cNvPr id="2" name="Rectangle 2"/>
          <p:cNvSpPr>
            <a:spLocks noChangeArrowheads="1"/>
          </p:cNvSpPr>
          <p:nvPr/>
        </p:nvSpPr>
        <p:spPr bwMode="auto">
          <a:xfrm>
            <a:off x="4572000" y="0"/>
            <a:ext cx="4572000" cy="6858000"/>
          </a:xfrm>
          <a:prstGeom prst="rect">
            <a:avLst/>
          </a:prstGeom>
          <a:solidFill>
            <a:srgbClr val="9ACCD4"/>
          </a:solidFill>
          <a:ln w="9525">
            <a:noFill/>
            <a:round/>
            <a:headEnd/>
            <a:tailEnd/>
          </a:ln>
          <a:effectLst/>
        </p:spPr>
        <p:txBody>
          <a:bodyPr wrap="none" anchor="ctr"/>
          <a:lstStyle/>
          <a:p>
            <a:pPr eaLnBrk="0" hangingPunct="0">
              <a:buClr>
                <a:srgbClr val="000000"/>
              </a:buClr>
              <a:buSzPct val="100000"/>
              <a:buFont typeface="Arial" charset="0"/>
              <a:buNone/>
              <a:defRPr/>
            </a:pPr>
            <a:endParaRPr lang="nl-NL">
              <a:ea typeface="+mn-ea"/>
              <a:cs typeface="+mn-cs"/>
            </a:endParaRPr>
          </a:p>
        </p:txBody>
      </p:sp>
      <p:sp>
        <p:nvSpPr>
          <p:cNvPr id="3075" name="Rectangle 3"/>
          <p:cNvSpPr>
            <a:spLocks noGrp="1" noChangeArrowheads="1"/>
          </p:cNvSpPr>
          <p:nvPr>
            <p:ph type="dt"/>
          </p:nvPr>
        </p:nvSpPr>
        <p:spPr bwMode="auto">
          <a:xfrm>
            <a:off x="4929188" y="6380163"/>
            <a:ext cx="3713162" cy="3619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0" hangingPunct="0">
              <a:buClr>
                <a:srgbClr val="000000"/>
              </a:buClr>
              <a:buSzPct val="100000"/>
              <a:buFont typeface="Verdana" pitchFamily="34" charset="0"/>
              <a:buNone/>
              <a:defRPr sz="1000">
                <a:solidFill>
                  <a:srgbClr val="000000"/>
                </a:solidFill>
                <a:latin typeface="Verdana" pitchFamily="34" charset="0"/>
                <a:cs typeface="Arial" pitchFamily="34" charset="0"/>
              </a:defRPr>
            </a:lvl1pPr>
          </a:lstStyle>
          <a:p>
            <a:pPr>
              <a:defRPr/>
            </a:pPr>
            <a:fld id="{B577C8E9-EDEB-B743-80F1-029623F09B6E}" type="datetime1">
              <a:rPr lang="en-GB" smtClean="0"/>
              <a:t>21/08/2017</a:t>
            </a:fld>
            <a:endParaRPr lang="en-US"/>
          </a:p>
        </p:txBody>
      </p:sp>
      <p:sp>
        <p:nvSpPr>
          <p:cNvPr id="25605" name="Rectangle 4"/>
          <p:cNvSpPr>
            <a:spLocks noGrp="1" noChangeArrowheads="1"/>
          </p:cNvSpPr>
          <p:nvPr>
            <p:ph type="title"/>
          </p:nvPr>
        </p:nvSpPr>
        <p:spPr bwMode="auto">
          <a:xfrm>
            <a:off x="4929188" y="2343150"/>
            <a:ext cx="3500437" cy="884238"/>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25606" name="Rectangle 5"/>
          <p:cNvSpPr>
            <a:spLocks noGrp="1" noChangeArrowheads="1"/>
          </p:cNvSpPr>
          <p:nvPr>
            <p:ph type="body" idx="1"/>
          </p:nvPr>
        </p:nvSpPr>
        <p:spPr bwMode="auto">
          <a:xfrm>
            <a:off x="4943475" y="3155950"/>
            <a:ext cx="3486150" cy="6581775"/>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pic>
        <p:nvPicPr>
          <p:cNvPr id="25607" name="Picture 6"/>
          <p:cNvPicPr>
            <a:picLocks noChangeAspect="1" noChangeArrowheads="1"/>
          </p:cNvPicPr>
          <p:nvPr/>
        </p:nvPicPr>
        <p:blipFill>
          <a:blip r:embed="rId14" cstate="print"/>
          <a:srcRect/>
          <a:stretch>
            <a:fillRect/>
          </a:stretch>
        </p:blipFill>
        <p:spPr bwMode="auto">
          <a:xfrm>
            <a:off x="0" y="0"/>
            <a:ext cx="4999038" cy="1998663"/>
          </a:xfrm>
          <a:prstGeom prst="rect">
            <a:avLst/>
          </a:prstGeom>
          <a:noFill/>
          <a:ln w="9525">
            <a:noFill/>
            <a:round/>
            <a:headEnd/>
            <a:tailEnd/>
          </a:ln>
        </p:spPr>
      </p:pic>
      <p:pic>
        <p:nvPicPr>
          <p:cNvPr id="25608" name="Picture 7"/>
          <p:cNvPicPr>
            <a:picLocks noChangeAspect="1" noChangeArrowheads="1"/>
          </p:cNvPicPr>
          <p:nvPr/>
        </p:nvPicPr>
        <p:blipFill>
          <a:blip r:embed="rId15" cstate="print"/>
          <a:srcRect l="55937" t="2171"/>
          <a:stretch>
            <a:fillRect/>
          </a:stretch>
        </p:blipFill>
        <p:spPr bwMode="auto">
          <a:xfrm>
            <a:off x="4979988" y="-7938"/>
            <a:ext cx="3198812" cy="1620838"/>
          </a:xfrm>
          <a:prstGeom prst="rect">
            <a:avLst/>
          </a:prstGeom>
          <a:noFill/>
          <a:ln w="9525">
            <a:noFill/>
            <a:round/>
            <a:headEnd/>
            <a:tailEnd/>
          </a:ln>
        </p:spPr>
      </p:pic>
    </p:spTree>
  </p:cSld>
  <p:clrMap bg1="lt1" tx1="dk1" bg2="lt2" tx2="dk2" accent1="accent1" accent2="accent2" accent3="accent3" accent4="accent4" accent5="accent5" accent6="accent6" hlink="hlink" folHlink="folHlink"/>
  <p:sldLayoutIdLst>
    <p:sldLayoutId id="2147483686" r:id="rId1"/>
    <p:sldLayoutId id="2147483685" r:id="rId2"/>
    <p:sldLayoutId id="2147483684" r:id="rId3"/>
    <p:sldLayoutId id="2147483683" r:id="rId4"/>
    <p:sldLayoutId id="2147483682" r:id="rId5"/>
    <p:sldLayoutId id="2147483681" r:id="rId6"/>
    <p:sldLayoutId id="2147483680" r:id="rId7"/>
    <p:sldLayoutId id="2147483679" r:id="rId8"/>
    <p:sldLayoutId id="2147483678" r:id="rId9"/>
    <p:sldLayoutId id="2147483677" r:id="rId10"/>
    <p:sldLayoutId id="2147483676" r:id="rId11"/>
  </p:sldLayoutIdLst>
  <p:hf sldNum="0" hdr="0" ftr="0" dt="0"/>
  <p:txStyles>
    <p:titleStyle>
      <a:lvl1pPr algn="l" defTabSz="457200" rtl="0" eaLnBrk="0" fontAlgn="base" hangingPunct="0">
        <a:spcBef>
          <a:spcPct val="0"/>
        </a:spcBef>
        <a:spcAft>
          <a:spcPct val="0"/>
        </a:spcAft>
        <a:buClr>
          <a:srgbClr val="000000"/>
        </a:buClr>
        <a:buSzPct val="100000"/>
        <a:buFont typeface="Verdana" pitchFamily="34" charset="0"/>
        <a:defRPr sz="2600">
          <a:solidFill>
            <a:srgbClr val="000000"/>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Verdana" pitchFamily="34" charset="0"/>
        <a:defRPr sz="2600">
          <a:solidFill>
            <a:srgbClr val="000000"/>
          </a:solidFill>
          <a:latin typeface="Verdana" pitchFamily="32" charset="0"/>
          <a:ea typeface="DejaVu Sans" charset="0"/>
          <a:cs typeface="DejaVu Sans" charset="0"/>
        </a:defRPr>
      </a:lvl2pPr>
      <a:lvl3pPr algn="l" defTabSz="457200" rtl="0" eaLnBrk="0" fontAlgn="base" hangingPunct="0">
        <a:spcBef>
          <a:spcPct val="0"/>
        </a:spcBef>
        <a:spcAft>
          <a:spcPct val="0"/>
        </a:spcAft>
        <a:buClr>
          <a:srgbClr val="000000"/>
        </a:buClr>
        <a:buSzPct val="100000"/>
        <a:buFont typeface="Verdana" pitchFamily="34" charset="0"/>
        <a:defRPr sz="2600">
          <a:solidFill>
            <a:srgbClr val="000000"/>
          </a:solidFill>
          <a:latin typeface="Verdana" pitchFamily="32" charset="0"/>
          <a:ea typeface="DejaVu Sans" charset="0"/>
          <a:cs typeface="DejaVu Sans" charset="0"/>
        </a:defRPr>
      </a:lvl3pPr>
      <a:lvl4pPr algn="l" defTabSz="457200" rtl="0" eaLnBrk="0" fontAlgn="base" hangingPunct="0">
        <a:spcBef>
          <a:spcPct val="0"/>
        </a:spcBef>
        <a:spcAft>
          <a:spcPct val="0"/>
        </a:spcAft>
        <a:buClr>
          <a:srgbClr val="000000"/>
        </a:buClr>
        <a:buSzPct val="100000"/>
        <a:buFont typeface="Verdana" pitchFamily="34" charset="0"/>
        <a:defRPr sz="2600">
          <a:solidFill>
            <a:srgbClr val="000000"/>
          </a:solidFill>
          <a:latin typeface="Verdana" pitchFamily="32" charset="0"/>
          <a:ea typeface="DejaVu Sans" charset="0"/>
          <a:cs typeface="DejaVu Sans" charset="0"/>
        </a:defRPr>
      </a:lvl4pPr>
      <a:lvl5pPr algn="l" defTabSz="457200" rtl="0" eaLnBrk="0" fontAlgn="base" hangingPunct="0">
        <a:spcBef>
          <a:spcPct val="0"/>
        </a:spcBef>
        <a:spcAft>
          <a:spcPct val="0"/>
        </a:spcAft>
        <a:buClr>
          <a:srgbClr val="000000"/>
        </a:buClr>
        <a:buSzPct val="100000"/>
        <a:buFont typeface="Verdana" pitchFamily="34" charset="0"/>
        <a:defRPr sz="2600">
          <a:solidFill>
            <a:srgbClr val="000000"/>
          </a:solidFill>
          <a:latin typeface="Verdana" pitchFamily="32" charset="0"/>
          <a:ea typeface="DejaVu Sans" charset="0"/>
          <a:cs typeface="DejaVu Sans" charset="0"/>
        </a:defRPr>
      </a:lvl5pPr>
      <a:lvl6pPr marL="457200" algn="l" defTabSz="457200" rtl="0" eaLnBrk="0" fontAlgn="base" hangingPunct="0">
        <a:spcBef>
          <a:spcPct val="0"/>
        </a:spcBef>
        <a:spcAft>
          <a:spcPct val="0"/>
        </a:spcAft>
        <a:buClr>
          <a:srgbClr val="000000"/>
        </a:buClr>
        <a:buSzPct val="100000"/>
        <a:buFont typeface="Verdana" pitchFamily="32" charset="0"/>
        <a:defRPr sz="2600">
          <a:solidFill>
            <a:srgbClr val="000000"/>
          </a:solidFill>
          <a:latin typeface="Verdana" pitchFamily="32" charset="0"/>
          <a:ea typeface="DejaVu Sans" charset="0"/>
          <a:cs typeface="DejaVu Sans" charset="0"/>
        </a:defRPr>
      </a:lvl6pPr>
      <a:lvl7pPr marL="914400" algn="l" defTabSz="457200" rtl="0" eaLnBrk="0" fontAlgn="base" hangingPunct="0">
        <a:spcBef>
          <a:spcPct val="0"/>
        </a:spcBef>
        <a:spcAft>
          <a:spcPct val="0"/>
        </a:spcAft>
        <a:buClr>
          <a:srgbClr val="000000"/>
        </a:buClr>
        <a:buSzPct val="100000"/>
        <a:buFont typeface="Verdana" pitchFamily="32" charset="0"/>
        <a:defRPr sz="2600">
          <a:solidFill>
            <a:srgbClr val="000000"/>
          </a:solidFill>
          <a:latin typeface="Verdana" pitchFamily="32" charset="0"/>
          <a:ea typeface="DejaVu Sans" charset="0"/>
          <a:cs typeface="DejaVu Sans" charset="0"/>
        </a:defRPr>
      </a:lvl7pPr>
      <a:lvl8pPr marL="1371600" algn="l" defTabSz="457200" rtl="0" eaLnBrk="0" fontAlgn="base" hangingPunct="0">
        <a:spcBef>
          <a:spcPct val="0"/>
        </a:spcBef>
        <a:spcAft>
          <a:spcPct val="0"/>
        </a:spcAft>
        <a:buClr>
          <a:srgbClr val="000000"/>
        </a:buClr>
        <a:buSzPct val="100000"/>
        <a:buFont typeface="Verdana" pitchFamily="32" charset="0"/>
        <a:defRPr sz="2600">
          <a:solidFill>
            <a:srgbClr val="000000"/>
          </a:solidFill>
          <a:latin typeface="Verdana" pitchFamily="32" charset="0"/>
          <a:ea typeface="DejaVu Sans" charset="0"/>
          <a:cs typeface="DejaVu Sans" charset="0"/>
        </a:defRPr>
      </a:lvl8pPr>
      <a:lvl9pPr marL="1828800" algn="l" defTabSz="457200" rtl="0" eaLnBrk="0" fontAlgn="base" hangingPunct="0">
        <a:spcBef>
          <a:spcPct val="0"/>
        </a:spcBef>
        <a:spcAft>
          <a:spcPct val="0"/>
        </a:spcAft>
        <a:buClr>
          <a:srgbClr val="000000"/>
        </a:buClr>
        <a:buSzPct val="100000"/>
        <a:buFont typeface="Verdana" pitchFamily="32" charset="0"/>
        <a:defRPr sz="2600">
          <a:solidFill>
            <a:srgbClr val="000000"/>
          </a:solidFill>
          <a:latin typeface="Verdana" pitchFamily="32" charset="0"/>
          <a:ea typeface="DejaVu Sans" charset="0"/>
          <a:cs typeface="DejaVu Sans" charset="0"/>
        </a:defRPr>
      </a:lvl9pPr>
    </p:titleStyle>
    <p:bodyStyle>
      <a:lvl1pPr marL="265113" indent="-265113" algn="l" defTabSz="457200" rtl="0" eaLnBrk="0" fontAlgn="base" hangingPunct="0">
        <a:spcBef>
          <a:spcPct val="0"/>
        </a:spcBef>
        <a:spcAft>
          <a:spcPct val="0"/>
        </a:spcAft>
        <a:buClr>
          <a:srgbClr val="000000"/>
        </a:buClr>
        <a:buSzPct val="100000"/>
        <a:buFont typeface="Verdana" pitchFamily="34" charset="0"/>
        <a:buAutoNum type="arabicPeriod"/>
        <a:defRPr sz="3200">
          <a:solidFill>
            <a:srgbClr val="000000"/>
          </a:solidFill>
          <a:latin typeface="+mn-lt"/>
          <a:ea typeface="+mn-ea"/>
          <a:cs typeface="+mn-cs"/>
        </a:defRPr>
      </a:lvl1pPr>
      <a:lvl2pPr marL="741363" indent="-284163" algn="l" defTabSz="457200" rtl="0" eaLnBrk="0" fontAlgn="base" hangingPunct="0">
        <a:spcBef>
          <a:spcPts val="450"/>
        </a:spcBef>
        <a:spcAft>
          <a:spcPct val="0"/>
        </a:spcAft>
        <a:buClr>
          <a:srgbClr val="000000"/>
        </a:buClr>
        <a:buSzPct val="75000"/>
        <a:buFont typeface="Arial" charset="0"/>
        <a:buBlip>
          <a:blip r:embed="rId16"/>
        </a:buBlip>
        <a:defRPr sz="2800">
          <a:solidFill>
            <a:srgbClr val="000000"/>
          </a:solidFill>
          <a:latin typeface="+mn-lt"/>
          <a:ea typeface="+mn-ea"/>
          <a:cs typeface="+mn-cs"/>
        </a:defRPr>
      </a:lvl2pPr>
      <a:lvl3pPr marL="1143000" indent="-228600" algn="l" defTabSz="457200" rtl="0" eaLnBrk="0" fontAlgn="base" hangingPunct="0">
        <a:spcBef>
          <a:spcPts val="450"/>
        </a:spcBef>
        <a:spcAft>
          <a:spcPct val="0"/>
        </a:spcAft>
        <a:buClr>
          <a:srgbClr val="000000"/>
        </a:buClr>
        <a:buSzPct val="75000"/>
        <a:buFont typeface="Arial" charset="0"/>
        <a:buBlip>
          <a:blip r:embed="rId17"/>
        </a:buBlip>
        <a:defRPr sz="2400">
          <a:solidFill>
            <a:srgbClr val="000000"/>
          </a:solidFill>
          <a:latin typeface="+mn-lt"/>
          <a:ea typeface="+mn-ea"/>
          <a:cs typeface="+mn-cs"/>
        </a:defRPr>
      </a:lvl3pPr>
      <a:lvl4pPr marL="1600200" indent="-228600" algn="l" defTabSz="457200" rtl="0" eaLnBrk="0" fontAlgn="base" hangingPunct="0">
        <a:spcBef>
          <a:spcPts val="450"/>
        </a:spcBef>
        <a:spcAft>
          <a:spcPct val="0"/>
        </a:spcAft>
        <a:buClr>
          <a:srgbClr val="000000"/>
        </a:buClr>
        <a:buSzPct val="75000"/>
        <a:buFont typeface="Arial" charset="0"/>
        <a:buBlip>
          <a:blip r:embed="rId18"/>
        </a:buBlip>
        <a:defRPr sz="2000">
          <a:solidFill>
            <a:srgbClr val="000000"/>
          </a:solidFill>
          <a:latin typeface="+mn-lt"/>
          <a:ea typeface="+mn-ea"/>
          <a:cs typeface="+mn-cs"/>
        </a:defRPr>
      </a:lvl4pPr>
      <a:lvl5pPr marL="2057400" indent="-228600" algn="l" defTabSz="457200" rtl="0" eaLnBrk="0" fontAlgn="base" hangingPunct="0">
        <a:spcBef>
          <a:spcPts val="450"/>
        </a:spcBef>
        <a:spcAft>
          <a:spcPct val="0"/>
        </a:spcAft>
        <a:buClr>
          <a:srgbClr val="000000"/>
        </a:buClr>
        <a:buSzPct val="100000"/>
        <a:buFont typeface="Arial" charset="0"/>
        <a:buChar char="»"/>
        <a:defRPr sz="2000">
          <a:solidFill>
            <a:srgbClr val="000000"/>
          </a:solidFill>
          <a:latin typeface="+mn-lt"/>
          <a:ea typeface="+mn-ea"/>
          <a:cs typeface="+mn-cs"/>
        </a:defRPr>
      </a:lvl5pPr>
      <a:lvl6pPr marL="2514600" indent="-228600" algn="l" defTabSz="457200" rtl="0" fontAlgn="base">
        <a:spcBef>
          <a:spcPts val="450"/>
        </a:spcBef>
        <a:spcAft>
          <a:spcPct val="0"/>
        </a:spcAft>
        <a:buClr>
          <a:srgbClr val="000000"/>
        </a:buClr>
        <a:buSzPct val="100000"/>
        <a:buFont typeface="Arial" charset="0"/>
        <a:buChar char="»"/>
        <a:defRPr>
          <a:solidFill>
            <a:srgbClr val="000000"/>
          </a:solidFill>
          <a:latin typeface="+mn-lt"/>
          <a:ea typeface="+mn-ea"/>
          <a:cs typeface="+mn-cs"/>
        </a:defRPr>
      </a:lvl6pPr>
      <a:lvl7pPr marL="2971800" indent="-228600" algn="l" defTabSz="457200" rtl="0" fontAlgn="base">
        <a:spcBef>
          <a:spcPts val="450"/>
        </a:spcBef>
        <a:spcAft>
          <a:spcPct val="0"/>
        </a:spcAft>
        <a:buClr>
          <a:srgbClr val="000000"/>
        </a:buClr>
        <a:buSzPct val="100000"/>
        <a:buFont typeface="Arial" charset="0"/>
        <a:buChar char="»"/>
        <a:defRPr>
          <a:solidFill>
            <a:srgbClr val="000000"/>
          </a:solidFill>
          <a:latin typeface="+mn-lt"/>
          <a:ea typeface="+mn-ea"/>
          <a:cs typeface="+mn-cs"/>
        </a:defRPr>
      </a:lvl7pPr>
      <a:lvl8pPr marL="3429000" indent="-228600" algn="l" defTabSz="457200" rtl="0" fontAlgn="base">
        <a:spcBef>
          <a:spcPts val="450"/>
        </a:spcBef>
        <a:spcAft>
          <a:spcPct val="0"/>
        </a:spcAft>
        <a:buClr>
          <a:srgbClr val="000000"/>
        </a:buClr>
        <a:buSzPct val="100000"/>
        <a:buFont typeface="Arial" charset="0"/>
        <a:buChar char="»"/>
        <a:defRPr>
          <a:solidFill>
            <a:srgbClr val="000000"/>
          </a:solidFill>
          <a:latin typeface="+mn-lt"/>
          <a:ea typeface="+mn-ea"/>
          <a:cs typeface="+mn-cs"/>
        </a:defRPr>
      </a:lvl8pPr>
      <a:lvl9pPr marL="3886200" indent="-228600" algn="l" defTabSz="457200" rtl="0" fontAlgn="base">
        <a:spcBef>
          <a:spcPts val="450"/>
        </a:spcBef>
        <a:spcAft>
          <a:spcPct val="0"/>
        </a:spcAft>
        <a:buClr>
          <a:srgbClr val="000000"/>
        </a:buClr>
        <a:buSzPct val="100000"/>
        <a:buFont typeface="Arial" charset="0"/>
        <a:buChar char="»"/>
        <a:defRPr>
          <a:solidFill>
            <a:srgbClr val="000000"/>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7890" name="Picture 1"/>
          <p:cNvPicPr>
            <a:picLocks noChangeAspect="1" noChangeArrowheads="1"/>
          </p:cNvPicPr>
          <p:nvPr/>
        </p:nvPicPr>
        <p:blipFill>
          <a:blip r:embed="rId13" cstate="print"/>
          <a:srcRect/>
          <a:stretch>
            <a:fillRect/>
          </a:stretch>
        </p:blipFill>
        <p:spPr bwMode="auto">
          <a:xfrm>
            <a:off x="0" y="0"/>
            <a:ext cx="4681538" cy="6858000"/>
          </a:xfrm>
          <a:prstGeom prst="rect">
            <a:avLst/>
          </a:prstGeom>
          <a:noFill/>
          <a:ln w="9525">
            <a:noFill/>
            <a:round/>
            <a:headEnd/>
            <a:tailEnd/>
          </a:ln>
        </p:spPr>
      </p:pic>
      <p:sp>
        <p:nvSpPr>
          <p:cNvPr id="2" name="Rectangle 2"/>
          <p:cNvSpPr>
            <a:spLocks noChangeArrowheads="1"/>
          </p:cNvSpPr>
          <p:nvPr/>
        </p:nvSpPr>
        <p:spPr bwMode="auto">
          <a:xfrm>
            <a:off x="4572000" y="0"/>
            <a:ext cx="4572000" cy="6858000"/>
          </a:xfrm>
          <a:prstGeom prst="rect">
            <a:avLst/>
          </a:prstGeom>
          <a:solidFill>
            <a:srgbClr val="9ACCD4"/>
          </a:solidFill>
          <a:ln w="9525">
            <a:noFill/>
            <a:round/>
            <a:headEnd/>
            <a:tailEnd/>
          </a:ln>
          <a:effectLst/>
        </p:spPr>
        <p:txBody>
          <a:bodyPr wrap="none" anchor="ctr"/>
          <a:lstStyle/>
          <a:p>
            <a:pPr eaLnBrk="0" hangingPunct="0">
              <a:buClr>
                <a:srgbClr val="000000"/>
              </a:buClr>
              <a:buSzPct val="100000"/>
              <a:buFont typeface="Arial" charset="0"/>
              <a:buNone/>
              <a:defRPr/>
            </a:pPr>
            <a:endParaRPr lang="nl-NL">
              <a:ea typeface="+mn-ea"/>
              <a:cs typeface="+mn-cs"/>
            </a:endParaRPr>
          </a:p>
        </p:txBody>
      </p:sp>
      <p:sp>
        <p:nvSpPr>
          <p:cNvPr id="4099" name="Rectangle 3"/>
          <p:cNvSpPr>
            <a:spLocks noGrp="1" noChangeArrowheads="1"/>
          </p:cNvSpPr>
          <p:nvPr>
            <p:ph type="dt"/>
          </p:nvPr>
        </p:nvSpPr>
        <p:spPr bwMode="auto">
          <a:xfrm>
            <a:off x="4929188" y="6380163"/>
            <a:ext cx="3713162" cy="3619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0" hangingPunct="0">
              <a:buClr>
                <a:srgbClr val="000000"/>
              </a:buClr>
              <a:buSzPct val="100000"/>
              <a:buFont typeface="Verdana" pitchFamily="34" charset="0"/>
              <a:buNone/>
              <a:defRPr sz="1000">
                <a:solidFill>
                  <a:srgbClr val="000000"/>
                </a:solidFill>
                <a:latin typeface="Verdana" pitchFamily="34" charset="0"/>
                <a:cs typeface="Arial" pitchFamily="34" charset="0"/>
              </a:defRPr>
            </a:lvl1pPr>
          </a:lstStyle>
          <a:p>
            <a:pPr>
              <a:defRPr/>
            </a:pPr>
            <a:fld id="{879CD558-FF2F-AC42-B4BC-5EC7F7B5728B}" type="datetime1">
              <a:rPr lang="en-GB" smtClean="0"/>
              <a:t>21/08/2017</a:t>
            </a:fld>
            <a:endParaRPr lang="en-US"/>
          </a:p>
        </p:txBody>
      </p:sp>
      <p:sp>
        <p:nvSpPr>
          <p:cNvPr id="37893" name="Rectangle 4"/>
          <p:cNvSpPr>
            <a:spLocks noGrp="1" noChangeArrowheads="1"/>
          </p:cNvSpPr>
          <p:nvPr>
            <p:ph type="title"/>
          </p:nvPr>
        </p:nvSpPr>
        <p:spPr bwMode="auto">
          <a:xfrm>
            <a:off x="4929188" y="2343150"/>
            <a:ext cx="3500437" cy="884238"/>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37894" name="Rectangle 5"/>
          <p:cNvSpPr>
            <a:spLocks noGrp="1" noChangeArrowheads="1"/>
          </p:cNvSpPr>
          <p:nvPr>
            <p:ph type="body" idx="1"/>
          </p:nvPr>
        </p:nvSpPr>
        <p:spPr bwMode="auto">
          <a:xfrm>
            <a:off x="4943475" y="3155950"/>
            <a:ext cx="3486150" cy="6856413"/>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pic>
        <p:nvPicPr>
          <p:cNvPr id="37895" name="Picture 6"/>
          <p:cNvPicPr>
            <a:picLocks noChangeAspect="1" noChangeArrowheads="1"/>
          </p:cNvPicPr>
          <p:nvPr/>
        </p:nvPicPr>
        <p:blipFill>
          <a:blip r:embed="rId14" cstate="print"/>
          <a:srcRect/>
          <a:stretch>
            <a:fillRect/>
          </a:stretch>
        </p:blipFill>
        <p:spPr bwMode="auto">
          <a:xfrm>
            <a:off x="0" y="0"/>
            <a:ext cx="4999038" cy="1998663"/>
          </a:xfrm>
          <a:prstGeom prst="rect">
            <a:avLst/>
          </a:prstGeom>
          <a:noFill/>
          <a:ln w="9525">
            <a:noFill/>
            <a:round/>
            <a:headEnd/>
            <a:tailEnd/>
          </a:ln>
        </p:spPr>
      </p:pic>
      <p:pic>
        <p:nvPicPr>
          <p:cNvPr id="37896" name="Picture 7"/>
          <p:cNvPicPr>
            <a:picLocks noChangeAspect="1" noChangeArrowheads="1"/>
          </p:cNvPicPr>
          <p:nvPr/>
        </p:nvPicPr>
        <p:blipFill>
          <a:blip r:embed="rId15" cstate="print"/>
          <a:srcRect l="55937" t="2171"/>
          <a:stretch>
            <a:fillRect/>
          </a:stretch>
        </p:blipFill>
        <p:spPr bwMode="auto">
          <a:xfrm>
            <a:off x="4979988" y="-7938"/>
            <a:ext cx="3198812" cy="1620838"/>
          </a:xfrm>
          <a:prstGeom prst="rect">
            <a:avLst/>
          </a:prstGeom>
          <a:noFill/>
          <a:ln w="9525">
            <a:noFill/>
            <a:round/>
            <a:headEnd/>
            <a:tailEnd/>
          </a:ln>
        </p:spPr>
      </p:pic>
    </p:spTree>
  </p:cSld>
  <p:clrMap bg1="lt1" tx1="dk1" bg2="lt2" tx2="dk2" accent1="accent1" accent2="accent2" accent3="accent3" accent4="accent4" accent5="accent5" accent6="accent6" hlink="hlink" folHlink="folHlink"/>
  <p:sldLayoutIdLst>
    <p:sldLayoutId id="2147483697" r:id="rId1"/>
    <p:sldLayoutId id="2147483696" r:id="rId2"/>
    <p:sldLayoutId id="2147483695" r:id="rId3"/>
    <p:sldLayoutId id="2147483694" r:id="rId4"/>
    <p:sldLayoutId id="2147483693" r:id="rId5"/>
    <p:sldLayoutId id="2147483692" r:id="rId6"/>
    <p:sldLayoutId id="2147483691" r:id="rId7"/>
    <p:sldLayoutId id="2147483690" r:id="rId8"/>
    <p:sldLayoutId id="2147483689" r:id="rId9"/>
    <p:sldLayoutId id="2147483688" r:id="rId10"/>
    <p:sldLayoutId id="2147483687" r:id="rId11"/>
  </p:sldLayoutIdLst>
  <p:hf sldNum="0" hdr="0" ftr="0" dt="0"/>
  <p:txStyles>
    <p:titleStyle>
      <a:lvl1pPr algn="l" defTabSz="457200" rtl="0" eaLnBrk="0" fontAlgn="base" hangingPunct="0">
        <a:spcBef>
          <a:spcPct val="0"/>
        </a:spcBef>
        <a:spcAft>
          <a:spcPct val="0"/>
        </a:spcAft>
        <a:buClr>
          <a:srgbClr val="000000"/>
        </a:buClr>
        <a:buSzPct val="100000"/>
        <a:buFont typeface="Verdana" pitchFamily="34" charset="0"/>
        <a:defRPr sz="2600">
          <a:solidFill>
            <a:srgbClr val="000000"/>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Verdana" pitchFamily="34" charset="0"/>
        <a:defRPr sz="2600">
          <a:solidFill>
            <a:srgbClr val="000000"/>
          </a:solidFill>
          <a:latin typeface="Verdana" pitchFamily="32" charset="0"/>
          <a:ea typeface="DejaVu Sans" charset="0"/>
          <a:cs typeface="DejaVu Sans" charset="0"/>
        </a:defRPr>
      </a:lvl2pPr>
      <a:lvl3pPr algn="l" defTabSz="457200" rtl="0" eaLnBrk="0" fontAlgn="base" hangingPunct="0">
        <a:spcBef>
          <a:spcPct val="0"/>
        </a:spcBef>
        <a:spcAft>
          <a:spcPct val="0"/>
        </a:spcAft>
        <a:buClr>
          <a:srgbClr val="000000"/>
        </a:buClr>
        <a:buSzPct val="100000"/>
        <a:buFont typeface="Verdana" pitchFamily="34" charset="0"/>
        <a:defRPr sz="2600">
          <a:solidFill>
            <a:srgbClr val="000000"/>
          </a:solidFill>
          <a:latin typeface="Verdana" pitchFamily="32" charset="0"/>
          <a:ea typeface="DejaVu Sans" charset="0"/>
          <a:cs typeface="DejaVu Sans" charset="0"/>
        </a:defRPr>
      </a:lvl3pPr>
      <a:lvl4pPr algn="l" defTabSz="457200" rtl="0" eaLnBrk="0" fontAlgn="base" hangingPunct="0">
        <a:spcBef>
          <a:spcPct val="0"/>
        </a:spcBef>
        <a:spcAft>
          <a:spcPct val="0"/>
        </a:spcAft>
        <a:buClr>
          <a:srgbClr val="000000"/>
        </a:buClr>
        <a:buSzPct val="100000"/>
        <a:buFont typeface="Verdana" pitchFamily="34" charset="0"/>
        <a:defRPr sz="2600">
          <a:solidFill>
            <a:srgbClr val="000000"/>
          </a:solidFill>
          <a:latin typeface="Verdana" pitchFamily="32" charset="0"/>
          <a:ea typeface="DejaVu Sans" charset="0"/>
          <a:cs typeface="DejaVu Sans" charset="0"/>
        </a:defRPr>
      </a:lvl4pPr>
      <a:lvl5pPr algn="l" defTabSz="457200" rtl="0" eaLnBrk="0" fontAlgn="base" hangingPunct="0">
        <a:spcBef>
          <a:spcPct val="0"/>
        </a:spcBef>
        <a:spcAft>
          <a:spcPct val="0"/>
        </a:spcAft>
        <a:buClr>
          <a:srgbClr val="000000"/>
        </a:buClr>
        <a:buSzPct val="100000"/>
        <a:buFont typeface="Verdana" pitchFamily="34" charset="0"/>
        <a:defRPr sz="2600">
          <a:solidFill>
            <a:srgbClr val="000000"/>
          </a:solidFill>
          <a:latin typeface="Verdana" pitchFamily="32" charset="0"/>
          <a:ea typeface="DejaVu Sans" charset="0"/>
          <a:cs typeface="DejaVu Sans" charset="0"/>
        </a:defRPr>
      </a:lvl5pPr>
      <a:lvl6pPr marL="457200" algn="l" defTabSz="457200" rtl="0" eaLnBrk="0" fontAlgn="base" hangingPunct="0">
        <a:spcBef>
          <a:spcPct val="0"/>
        </a:spcBef>
        <a:spcAft>
          <a:spcPct val="0"/>
        </a:spcAft>
        <a:buClr>
          <a:srgbClr val="000000"/>
        </a:buClr>
        <a:buSzPct val="100000"/>
        <a:buFont typeface="Verdana" pitchFamily="32" charset="0"/>
        <a:defRPr sz="2600">
          <a:solidFill>
            <a:srgbClr val="000000"/>
          </a:solidFill>
          <a:latin typeface="Verdana" pitchFamily="32" charset="0"/>
          <a:ea typeface="DejaVu Sans" charset="0"/>
          <a:cs typeface="DejaVu Sans" charset="0"/>
        </a:defRPr>
      </a:lvl6pPr>
      <a:lvl7pPr marL="914400" algn="l" defTabSz="457200" rtl="0" eaLnBrk="0" fontAlgn="base" hangingPunct="0">
        <a:spcBef>
          <a:spcPct val="0"/>
        </a:spcBef>
        <a:spcAft>
          <a:spcPct val="0"/>
        </a:spcAft>
        <a:buClr>
          <a:srgbClr val="000000"/>
        </a:buClr>
        <a:buSzPct val="100000"/>
        <a:buFont typeface="Verdana" pitchFamily="32" charset="0"/>
        <a:defRPr sz="2600">
          <a:solidFill>
            <a:srgbClr val="000000"/>
          </a:solidFill>
          <a:latin typeface="Verdana" pitchFamily="32" charset="0"/>
          <a:ea typeface="DejaVu Sans" charset="0"/>
          <a:cs typeface="DejaVu Sans" charset="0"/>
        </a:defRPr>
      </a:lvl7pPr>
      <a:lvl8pPr marL="1371600" algn="l" defTabSz="457200" rtl="0" eaLnBrk="0" fontAlgn="base" hangingPunct="0">
        <a:spcBef>
          <a:spcPct val="0"/>
        </a:spcBef>
        <a:spcAft>
          <a:spcPct val="0"/>
        </a:spcAft>
        <a:buClr>
          <a:srgbClr val="000000"/>
        </a:buClr>
        <a:buSzPct val="100000"/>
        <a:buFont typeface="Verdana" pitchFamily="32" charset="0"/>
        <a:defRPr sz="2600">
          <a:solidFill>
            <a:srgbClr val="000000"/>
          </a:solidFill>
          <a:latin typeface="Verdana" pitchFamily="32" charset="0"/>
          <a:ea typeface="DejaVu Sans" charset="0"/>
          <a:cs typeface="DejaVu Sans" charset="0"/>
        </a:defRPr>
      </a:lvl8pPr>
      <a:lvl9pPr marL="1828800" algn="l" defTabSz="457200" rtl="0" eaLnBrk="0" fontAlgn="base" hangingPunct="0">
        <a:spcBef>
          <a:spcPct val="0"/>
        </a:spcBef>
        <a:spcAft>
          <a:spcPct val="0"/>
        </a:spcAft>
        <a:buClr>
          <a:srgbClr val="000000"/>
        </a:buClr>
        <a:buSzPct val="100000"/>
        <a:buFont typeface="Verdana" pitchFamily="32" charset="0"/>
        <a:defRPr sz="2600">
          <a:solidFill>
            <a:srgbClr val="000000"/>
          </a:solidFill>
          <a:latin typeface="Verdana" pitchFamily="32" charset="0"/>
          <a:ea typeface="DejaVu Sans" charset="0"/>
          <a:cs typeface="DejaVu Sans" charset="0"/>
        </a:defRPr>
      </a:lvl9pPr>
    </p:titleStyle>
    <p:bodyStyle>
      <a:lvl1pPr marL="265113" indent="-265113" algn="l" defTabSz="457200" rtl="0" eaLnBrk="0" fontAlgn="base" hangingPunct="0">
        <a:spcBef>
          <a:spcPct val="0"/>
        </a:spcBef>
        <a:spcAft>
          <a:spcPct val="0"/>
        </a:spcAft>
        <a:buClr>
          <a:srgbClr val="000000"/>
        </a:buClr>
        <a:buSzPct val="100000"/>
        <a:buFont typeface="Verdana" pitchFamily="34" charset="0"/>
        <a:buAutoNum type="alphaLcPeriod"/>
        <a:defRPr sz="3200">
          <a:solidFill>
            <a:srgbClr val="000000"/>
          </a:solidFill>
          <a:latin typeface="+mn-lt"/>
          <a:ea typeface="+mn-ea"/>
          <a:cs typeface="+mn-cs"/>
        </a:defRPr>
      </a:lvl1pPr>
      <a:lvl2pPr marL="798513" indent="-341313" algn="l" defTabSz="457200" rtl="0" eaLnBrk="0" fontAlgn="base" hangingPunct="0">
        <a:spcBef>
          <a:spcPts val="450"/>
        </a:spcBef>
        <a:spcAft>
          <a:spcPct val="0"/>
        </a:spcAft>
        <a:buClr>
          <a:srgbClr val="000000"/>
        </a:buClr>
        <a:buSzPct val="75000"/>
        <a:buFont typeface="Arial" charset="0"/>
        <a:buBlip>
          <a:blip r:embed="rId16"/>
        </a:buBlip>
        <a:defRPr sz="2800">
          <a:solidFill>
            <a:srgbClr val="000000"/>
          </a:solidFill>
          <a:latin typeface="+mn-lt"/>
          <a:ea typeface="+mn-ea"/>
          <a:cs typeface="+mn-cs"/>
        </a:defRPr>
      </a:lvl2pPr>
      <a:lvl3pPr marL="1309688" indent="-342900" algn="l" defTabSz="457200" rtl="0" eaLnBrk="0" fontAlgn="base" hangingPunct="0">
        <a:spcBef>
          <a:spcPts val="450"/>
        </a:spcBef>
        <a:spcAft>
          <a:spcPct val="0"/>
        </a:spcAft>
        <a:buClr>
          <a:srgbClr val="000000"/>
        </a:buClr>
        <a:buSzPct val="75000"/>
        <a:buFont typeface="Arial" charset="0"/>
        <a:buBlip>
          <a:blip r:embed="rId17"/>
        </a:buBlip>
        <a:defRPr sz="2400">
          <a:solidFill>
            <a:srgbClr val="000000"/>
          </a:solidFill>
          <a:latin typeface="+mn-lt"/>
          <a:ea typeface="+mn-ea"/>
          <a:cs typeface="+mn-cs"/>
        </a:defRPr>
      </a:lvl3pPr>
      <a:lvl4pPr marL="1831975" indent="-342900" algn="l" defTabSz="457200" rtl="0" eaLnBrk="0" fontAlgn="base" hangingPunct="0">
        <a:spcBef>
          <a:spcPts val="450"/>
        </a:spcBef>
        <a:spcAft>
          <a:spcPct val="0"/>
        </a:spcAft>
        <a:buClr>
          <a:srgbClr val="000000"/>
        </a:buClr>
        <a:buSzPct val="75000"/>
        <a:buFont typeface="Arial" charset="0"/>
        <a:buBlip>
          <a:blip r:embed="rId18"/>
        </a:buBlip>
        <a:defRPr sz="2000">
          <a:solidFill>
            <a:srgbClr val="000000"/>
          </a:solidFill>
          <a:latin typeface="+mn-lt"/>
          <a:ea typeface="+mn-ea"/>
          <a:cs typeface="+mn-cs"/>
        </a:defRPr>
      </a:lvl4pPr>
      <a:lvl5pPr marL="2354263" indent="-342900" algn="l" defTabSz="457200" rtl="0" eaLnBrk="0" fontAlgn="base" hangingPunct="0">
        <a:spcBef>
          <a:spcPts val="450"/>
        </a:spcBef>
        <a:spcAft>
          <a:spcPct val="0"/>
        </a:spcAft>
        <a:buClr>
          <a:srgbClr val="000000"/>
        </a:buClr>
        <a:buSzPct val="100000"/>
        <a:buFont typeface="Arial" charset="0"/>
        <a:buChar char="»"/>
        <a:defRPr sz="2000">
          <a:solidFill>
            <a:srgbClr val="000000"/>
          </a:solidFill>
          <a:latin typeface="+mn-lt"/>
          <a:ea typeface="+mn-ea"/>
          <a:cs typeface="+mn-cs"/>
        </a:defRPr>
      </a:lvl5pPr>
      <a:lvl6pPr marL="2811463" indent="-342900" algn="l" defTabSz="457200" rtl="0" fontAlgn="base">
        <a:spcBef>
          <a:spcPts val="450"/>
        </a:spcBef>
        <a:spcAft>
          <a:spcPct val="0"/>
        </a:spcAft>
        <a:buClr>
          <a:srgbClr val="000000"/>
        </a:buClr>
        <a:buSzPct val="100000"/>
        <a:buFont typeface="Arial" charset="0"/>
        <a:buChar char="»"/>
        <a:defRPr>
          <a:solidFill>
            <a:srgbClr val="000000"/>
          </a:solidFill>
          <a:latin typeface="+mn-lt"/>
          <a:ea typeface="+mn-ea"/>
          <a:cs typeface="+mn-cs"/>
        </a:defRPr>
      </a:lvl6pPr>
      <a:lvl7pPr marL="3268663" indent="-342900" algn="l" defTabSz="457200" rtl="0" fontAlgn="base">
        <a:spcBef>
          <a:spcPts val="450"/>
        </a:spcBef>
        <a:spcAft>
          <a:spcPct val="0"/>
        </a:spcAft>
        <a:buClr>
          <a:srgbClr val="000000"/>
        </a:buClr>
        <a:buSzPct val="100000"/>
        <a:buFont typeface="Arial" charset="0"/>
        <a:buChar char="»"/>
        <a:defRPr>
          <a:solidFill>
            <a:srgbClr val="000000"/>
          </a:solidFill>
          <a:latin typeface="+mn-lt"/>
          <a:ea typeface="+mn-ea"/>
          <a:cs typeface="+mn-cs"/>
        </a:defRPr>
      </a:lvl7pPr>
      <a:lvl8pPr marL="3725863" indent="-342900" algn="l" defTabSz="457200" rtl="0" fontAlgn="base">
        <a:spcBef>
          <a:spcPts val="450"/>
        </a:spcBef>
        <a:spcAft>
          <a:spcPct val="0"/>
        </a:spcAft>
        <a:buClr>
          <a:srgbClr val="000000"/>
        </a:buClr>
        <a:buSzPct val="100000"/>
        <a:buFont typeface="Arial" charset="0"/>
        <a:buChar char="»"/>
        <a:defRPr>
          <a:solidFill>
            <a:srgbClr val="000000"/>
          </a:solidFill>
          <a:latin typeface="+mn-lt"/>
          <a:ea typeface="+mn-ea"/>
          <a:cs typeface="+mn-cs"/>
        </a:defRPr>
      </a:lvl8pPr>
      <a:lvl9pPr marL="4183063" indent="-342900" algn="l" defTabSz="457200" rtl="0" fontAlgn="base">
        <a:spcBef>
          <a:spcPts val="450"/>
        </a:spcBef>
        <a:spcAft>
          <a:spcPct val="0"/>
        </a:spcAft>
        <a:buClr>
          <a:srgbClr val="000000"/>
        </a:buClr>
        <a:buSzPct val="100000"/>
        <a:buFont typeface="Arial" charset="0"/>
        <a:buChar char="»"/>
        <a:defRPr>
          <a:solidFill>
            <a:srgbClr val="000000"/>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0178" name="Picture 1"/>
          <p:cNvPicPr>
            <a:picLocks noChangeAspect="1" noChangeArrowheads="1"/>
          </p:cNvPicPr>
          <p:nvPr/>
        </p:nvPicPr>
        <p:blipFill>
          <a:blip r:embed="rId13" cstate="print"/>
          <a:srcRect/>
          <a:stretch>
            <a:fillRect/>
          </a:stretch>
        </p:blipFill>
        <p:spPr bwMode="auto">
          <a:xfrm>
            <a:off x="0" y="0"/>
            <a:ext cx="4681538" cy="6858000"/>
          </a:xfrm>
          <a:prstGeom prst="rect">
            <a:avLst/>
          </a:prstGeom>
          <a:noFill/>
          <a:ln w="9525">
            <a:noFill/>
            <a:round/>
            <a:headEnd/>
            <a:tailEnd/>
          </a:ln>
        </p:spPr>
      </p:pic>
      <p:sp>
        <p:nvSpPr>
          <p:cNvPr id="2" name="Rectangle 2"/>
          <p:cNvSpPr>
            <a:spLocks noChangeArrowheads="1"/>
          </p:cNvSpPr>
          <p:nvPr/>
        </p:nvSpPr>
        <p:spPr bwMode="auto">
          <a:xfrm>
            <a:off x="4572000" y="0"/>
            <a:ext cx="4572000" cy="6858000"/>
          </a:xfrm>
          <a:prstGeom prst="rect">
            <a:avLst/>
          </a:prstGeom>
          <a:solidFill>
            <a:srgbClr val="9ACCD4"/>
          </a:solidFill>
          <a:ln w="9525">
            <a:noFill/>
            <a:round/>
            <a:headEnd/>
            <a:tailEnd/>
          </a:ln>
          <a:effectLst/>
        </p:spPr>
        <p:txBody>
          <a:bodyPr wrap="none" anchor="ctr"/>
          <a:lstStyle/>
          <a:p>
            <a:pPr eaLnBrk="0" hangingPunct="0">
              <a:buClr>
                <a:srgbClr val="000000"/>
              </a:buClr>
              <a:buSzPct val="100000"/>
              <a:buFont typeface="Arial" charset="0"/>
              <a:buNone/>
              <a:defRPr/>
            </a:pPr>
            <a:endParaRPr lang="nl-NL">
              <a:ea typeface="+mn-ea"/>
              <a:cs typeface="+mn-cs"/>
            </a:endParaRPr>
          </a:p>
        </p:txBody>
      </p:sp>
      <p:sp>
        <p:nvSpPr>
          <p:cNvPr id="5123" name="Rectangle 3"/>
          <p:cNvSpPr>
            <a:spLocks noGrp="1" noChangeArrowheads="1"/>
          </p:cNvSpPr>
          <p:nvPr>
            <p:ph type="dt"/>
          </p:nvPr>
        </p:nvSpPr>
        <p:spPr bwMode="auto">
          <a:xfrm>
            <a:off x="4929188" y="6380163"/>
            <a:ext cx="3713162" cy="3619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0" hangingPunct="0">
              <a:buClr>
                <a:srgbClr val="000000"/>
              </a:buClr>
              <a:buSzPct val="100000"/>
              <a:buFont typeface="Verdana" pitchFamily="34" charset="0"/>
              <a:buNone/>
              <a:defRPr sz="1000">
                <a:solidFill>
                  <a:srgbClr val="000000"/>
                </a:solidFill>
                <a:latin typeface="Verdana" pitchFamily="34" charset="0"/>
                <a:cs typeface="Arial" pitchFamily="34" charset="0"/>
              </a:defRPr>
            </a:lvl1pPr>
          </a:lstStyle>
          <a:p>
            <a:pPr>
              <a:defRPr/>
            </a:pPr>
            <a:fld id="{684D89A2-CD64-B947-A9A9-BB150C88E7A2}" type="datetime1">
              <a:rPr lang="en-GB" smtClean="0"/>
              <a:t>21/08/2017</a:t>
            </a:fld>
            <a:endParaRPr lang="en-US"/>
          </a:p>
        </p:txBody>
      </p:sp>
      <p:sp>
        <p:nvSpPr>
          <p:cNvPr id="50181" name="Rectangle 4"/>
          <p:cNvSpPr>
            <a:spLocks noGrp="1" noChangeArrowheads="1"/>
          </p:cNvSpPr>
          <p:nvPr>
            <p:ph type="title"/>
          </p:nvPr>
        </p:nvSpPr>
        <p:spPr bwMode="auto">
          <a:xfrm>
            <a:off x="4929188" y="2343150"/>
            <a:ext cx="3500437" cy="884238"/>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50182" name="Rectangle 5"/>
          <p:cNvSpPr>
            <a:spLocks noGrp="1" noChangeArrowheads="1"/>
          </p:cNvSpPr>
          <p:nvPr>
            <p:ph type="body" idx="1"/>
          </p:nvPr>
        </p:nvSpPr>
        <p:spPr bwMode="auto">
          <a:xfrm>
            <a:off x="4943475" y="3155950"/>
            <a:ext cx="3486150" cy="7131050"/>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pic>
        <p:nvPicPr>
          <p:cNvPr id="50183" name="Picture 6"/>
          <p:cNvPicPr>
            <a:picLocks noChangeAspect="1" noChangeArrowheads="1"/>
          </p:cNvPicPr>
          <p:nvPr/>
        </p:nvPicPr>
        <p:blipFill>
          <a:blip r:embed="rId14" cstate="print"/>
          <a:srcRect/>
          <a:stretch>
            <a:fillRect/>
          </a:stretch>
        </p:blipFill>
        <p:spPr bwMode="auto">
          <a:xfrm>
            <a:off x="0" y="0"/>
            <a:ext cx="4999038" cy="1998663"/>
          </a:xfrm>
          <a:prstGeom prst="rect">
            <a:avLst/>
          </a:prstGeom>
          <a:noFill/>
          <a:ln w="9525">
            <a:noFill/>
            <a:round/>
            <a:headEnd/>
            <a:tailEnd/>
          </a:ln>
        </p:spPr>
      </p:pic>
      <p:pic>
        <p:nvPicPr>
          <p:cNvPr id="50184" name="Picture 7"/>
          <p:cNvPicPr>
            <a:picLocks noChangeAspect="1" noChangeArrowheads="1"/>
          </p:cNvPicPr>
          <p:nvPr/>
        </p:nvPicPr>
        <p:blipFill>
          <a:blip r:embed="rId15" cstate="print"/>
          <a:srcRect l="55937" t="2171"/>
          <a:stretch>
            <a:fillRect/>
          </a:stretch>
        </p:blipFill>
        <p:spPr bwMode="auto">
          <a:xfrm>
            <a:off x="4979988" y="-7938"/>
            <a:ext cx="3198812" cy="1620838"/>
          </a:xfrm>
          <a:prstGeom prst="rect">
            <a:avLst/>
          </a:prstGeom>
          <a:noFill/>
          <a:ln w="9525">
            <a:noFill/>
            <a:round/>
            <a:headEnd/>
            <a:tailEnd/>
          </a:ln>
        </p:spPr>
      </p:pic>
    </p:spTree>
  </p:cSld>
  <p:clrMap bg1="lt1" tx1="dk1" bg2="lt2" tx2="dk2" accent1="accent1" accent2="accent2" accent3="accent3" accent4="accent4" accent5="accent5" accent6="accent6" hlink="hlink" folHlink="folHlink"/>
  <p:sldLayoutIdLst>
    <p:sldLayoutId id="2147483708" r:id="rId1"/>
    <p:sldLayoutId id="2147483707" r:id="rId2"/>
    <p:sldLayoutId id="2147483706" r:id="rId3"/>
    <p:sldLayoutId id="2147483705" r:id="rId4"/>
    <p:sldLayoutId id="2147483704" r:id="rId5"/>
    <p:sldLayoutId id="2147483703" r:id="rId6"/>
    <p:sldLayoutId id="2147483702" r:id="rId7"/>
    <p:sldLayoutId id="2147483701" r:id="rId8"/>
    <p:sldLayoutId id="2147483700" r:id="rId9"/>
    <p:sldLayoutId id="2147483699" r:id="rId10"/>
    <p:sldLayoutId id="2147483698" r:id="rId11"/>
  </p:sldLayoutIdLst>
  <p:hf sldNum="0" hdr="0" ftr="0" dt="0"/>
  <p:txStyles>
    <p:titleStyle>
      <a:lvl1pPr algn="l" defTabSz="457200" rtl="0" eaLnBrk="0" fontAlgn="base" hangingPunct="0">
        <a:spcBef>
          <a:spcPct val="0"/>
        </a:spcBef>
        <a:spcAft>
          <a:spcPct val="0"/>
        </a:spcAft>
        <a:buClr>
          <a:srgbClr val="000000"/>
        </a:buClr>
        <a:buSzPct val="100000"/>
        <a:buFont typeface="Verdana" pitchFamily="34" charset="0"/>
        <a:defRPr sz="2600">
          <a:solidFill>
            <a:srgbClr val="000000"/>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Verdana" pitchFamily="34" charset="0"/>
        <a:defRPr sz="2600">
          <a:solidFill>
            <a:srgbClr val="000000"/>
          </a:solidFill>
          <a:latin typeface="Verdana" pitchFamily="32" charset="0"/>
          <a:ea typeface="DejaVu Sans" charset="0"/>
          <a:cs typeface="DejaVu Sans" charset="0"/>
        </a:defRPr>
      </a:lvl2pPr>
      <a:lvl3pPr algn="l" defTabSz="457200" rtl="0" eaLnBrk="0" fontAlgn="base" hangingPunct="0">
        <a:spcBef>
          <a:spcPct val="0"/>
        </a:spcBef>
        <a:spcAft>
          <a:spcPct val="0"/>
        </a:spcAft>
        <a:buClr>
          <a:srgbClr val="000000"/>
        </a:buClr>
        <a:buSzPct val="100000"/>
        <a:buFont typeface="Verdana" pitchFamily="34" charset="0"/>
        <a:defRPr sz="2600">
          <a:solidFill>
            <a:srgbClr val="000000"/>
          </a:solidFill>
          <a:latin typeface="Verdana" pitchFamily="32" charset="0"/>
          <a:ea typeface="DejaVu Sans" charset="0"/>
          <a:cs typeface="DejaVu Sans" charset="0"/>
        </a:defRPr>
      </a:lvl3pPr>
      <a:lvl4pPr algn="l" defTabSz="457200" rtl="0" eaLnBrk="0" fontAlgn="base" hangingPunct="0">
        <a:spcBef>
          <a:spcPct val="0"/>
        </a:spcBef>
        <a:spcAft>
          <a:spcPct val="0"/>
        </a:spcAft>
        <a:buClr>
          <a:srgbClr val="000000"/>
        </a:buClr>
        <a:buSzPct val="100000"/>
        <a:buFont typeface="Verdana" pitchFamily="34" charset="0"/>
        <a:defRPr sz="2600">
          <a:solidFill>
            <a:srgbClr val="000000"/>
          </a:solidFill>
          <a:latin typeface="Verdana" pitchFamily="32" charset="0"/>
          <a:ea typeface="DejaVu Sans" charset="0"/>
          <a:cs typeface="DejaVu Sans" charset="0"/>
        </a:defRPr>
      </a:lvl4pPr>
      <a:lvl5pPr algn="l" defTabSz="457200" rtl="0" eaLnBrk="0" fontAlgn="base" hangingPunct="0">
        <a:spcBef>
          <a:spcPct val="0"/>
        </a:spcBef>
        <a:spcAft>
          <a:spcPct val="0"/>
        </a:spcAft>
        <a:buClr>
          <a:srgbClr val="000000"/>
        </a:buClr>
        <a:buSzPct val="100000"/>
        <a:buFont typeface="Verdana" pitchFamily="34" charset="0"/>
        <a:defRPr sz="2600">
          <a:solidFill>
            <a:srgbClr val="000000"/>
          </a:solidFill>
          <a:latin typeface="Verdana" pitchFamily="32" charset="0"/>
          <a:ea typeface="DejaVu Sans" charset="0"/>
          <a:cs typeface="DejaVu Sans" charset="0"/>
        </a:defRPr>
      </a:lvl5pPr>
      <a:lvl6pPr marL="457200" algn="l" defTabSz="457200" rtl="0" eaLnBrk="0" fontAlgn="base" hangingPunct="0">
        <a:spcBef>
          <a:spcPct val="0"/>
        </a:spcBef>
        <a:spcAft>
          <a:spcPct val="0"/>
        </a:spcAft>
        <a:buClr>
          <a:srgbClr val="000000"/>
        </a:buClr>
        <a:buSzPct val="100000"/>
        <a:buFont typeface="Verdana" pitchFamily="32" charset="0"/>
        <a:defRPr sz="2600">
          <a:solidFill>
            <a:srgbClr val="000000"/>
          </a:solidFill>
          <a:latin typeface="Verdana" pitchFamily="32" charset="0"/>
          <a:ea typeface="DejaVu Sans" charset="0"/>
          <a:cs typeface="DejaVu Sans" charset="0"/>
        </a:defRPr>
      </a:lvl6pPr>
      <a:lvl7pPr marL="914400" algn="l" defTabSz="457200" rtl="0" eaLnBrk="0" fontAlgn="base" hangingPunct="0">
        <a:spcBef>
          <a:spcPct val="0"/>
        </a:spcBef>
        <a:spcAft>
          <a:spcPct val="0"/>
        </a:spcAft>
        <a:buClr>
          <a:srgbClr val="000000"/>
        </a:buClr>
        <a:buSzPct val="100000"/>
        <a:buFont typeface="Verdana" pitchFamily="32" charset="0"/>
        <a:defRPr sz="2600">
          <a:solidFill>
            <a:srgbClr val="000000"/>
          </a:solidFill>
          <a:latin typeface="Verdana" pitchFamily="32" charset="0"/>
          <a:ea typeface="DejaVu Sans" charset="0"/>
          <a:cs typeface="DejaVu Sans" charset="0"/>
        </a:defRPr>
      </a:lvl7pPr>
      <a:lvl8pPr marL="1371600" algn="l" defTabSz="457200" rtl="0" eaLnBrk="0" fontAlgn="base" hangingPunct="0">
        <a:spcBef>
          <a:spcPct val="0"/>
        </a:spcBef>
        <a:spcAft>
          <a:spcPct val="0"/>
        </a:spcAft>
        <a:buClr>
          <a:srgbClr val="000000"/>
        </a:buClr>
        <a:buSzPct val="100000"/>
        <a:buFont typeface="Verdana" pitchFamily="32" charset="0"/>
        <a:defRPr sz="2600">
          <a:solidFill>
            <a:srgbClr val="000000"/>
          </a:solidFill>
          <a:latin typeface="Verdana" pitchFamily="32" charset="0"/>
          <a:ea typeface="DejaVu Sans" charset="0"/>
          <a:cs typeface="DejaVu Sans" charset="0"/>
        </a:defRPr>
      </a:lvl8pPr>
      <a:lvl9pPr marL="1828800" algn="l" defTabSz="457200" rtl="0" eaLnBrk="0" fontAlgn="base" hangingPunct="0">
        <a:spcBef>
          <a:spcPct val="0"/>
        </a:spcBef>
        <a:spcAft>
          <a:spcPct val="0"/>
        </a:spcAft>
        <a:buClr>
          <a:srgbClr val="000000"/>
        </a:buClr>
        <a:buSzPct val="100000"/>
        <a:buFont typeface="Verdana" pitchFamily="32" charset="0"/>
        <a:defRPr sz="2600">
          <a:solidFill>
            <a:srgbClr val="000000"/>
          </a:solidFill>
          <a:latin typeface="Verdana" pitchFamily="32" charset="0"/>
          <a:ea typeface="DejaVu Sans" charset="0"/>
          <a:cs typeface="DejaVu Sans" charset="0"/>
        </a:defRPr>
      </a:lvl9pPr>
    </p:titleStyle>
    <p:bodyStyle>
      <a:lvl1pPr marL="265113" indent="-265113" algn="l" defTabSz="457200" rtl="0" eaLnBrk="0" fontAlgn="base" hangingPunct="0">
        <a:spcBef>
          <a:spcPct val="0"/>
        </a:spcBef>
        <a:spcAft>
          <a:spcPct val="0"/>
        </a:spcAft>
        <a:buClr>
          <a:srgbClr val="000000"/>
        </a:buClr>
        <a:buSzPct val="80000"/>
        <a:buFont typeface="Verdana" pitchFamily="34" charset="0"/>
        <a:buChar char="•"/>
        <a:defRPr sz="3200">
          <a:solidFill>
            <a:srgbClr val="000000"/>
          </a:solidFill>
          <a:latin typeface="+mn-lt"/>
          <a:ea typeface="+mn-ea"/>
          <a:cs typeface="+mn-cs"/>
        </a:defRPr>
      </a:lvl1pPr>
      <a:lvl2pPr marL="882650" indent="-342900" algn="l" defTabSz="457200" rtl="0" eaLnBrk="0" fontAlgn="base" hangingPunct="0">
        <a:spcBef>
          <a:spcPts val="450"/>
        </a:spcBef>
        <a:spcAft>
          <a:spcPct val="0"/>
        </a:spcAft>
        <a:buClr>
          <a:srgbClr val="000000"/>
        </a:buClr>
        <a:buSzPct val="75000"/>
        <a:buFont typeface="Arial" charset="0"/>
        <a:buBlip>
          <a:blip r:embed="rId16"/>
        </a:buBlip>
        <a:defRPr sz="2800">
          <a:solidFill>
            <a:srgbClr val="000000"/>
          </a:solidFill>
          <a:latin typeface="+mn-lt"/>
          <a:ea typeface="+mn-ea"/>
          <a:cs typeface="+mn-cs"/>
        </a:defRPr>
      </a:lvl2pPr>
      <a:lvl3pPr marL="1404938" indent="-342900" algn="l" defTabSz="457200" rtl="0" eaLnBrk="0" fontAlgn="base" hangingPunct="0">
        <a:spcBef>
          <a:spcPts val="450"/>
        </a:spcBef>
        <a:spcAft>
          <a:spcPct val="0"/>
        </a:spcAft>
        <a:buClr>
          <a:srgbClr val="000000"/>
        </a:buClr>
        <a:buSzPct val="75000"/>
        <a:buFont typeface="Arial" charset="0"/>
        <a:buBlip>
          <a:blip r:embed="rId17"/>
        </a:buBlip>
        <a:defRPr sz="2400">
          <a:solidFill>
            <a:srgbClr val="000000"/>
          </a:solidFill>
          <a:latin typeface="+mn-lt"/>
          <a:ea typeface="+mn-ea"/>
          <a:cs typeface="+mn-cs"/>
        </a:defRPr>
      </a:lvl3pPr>
      <a:lvl4pPr marL="1927225" indent="-341313" algn="l" defTabSz="457200" rtl="0" eaLnBrk="0" fontAlgn="base" hangingPunct="0">
        <a:spcBef>
          <a:spcPts val="450"/>
        </a:spcBef>
        <a:spcAft>
          <a:spcPct val="0"/>
        </a:spcAft>
        <a:buClr>
          <a:srgbClr val="000000"/>
        </a:buClr>
        <a:buSzPct val="75000"/>
        <a:buFont typeface="Arial" charset="0"/>
        <a:buBlip>
          <a:blip r:embed="rId18"/>
        </a:buBlip>
        <a:defRPr sz="2000">
          <a:solidFill>
            <a:srgbClr val="000000"/>
          </a:solidFill>
          <a:latin typeface="+mn-lt"/>
          <a:ea typeface="+mn-ea"/>
          <a:cs typeface="+mn-cs"/>
        </a:defRPr>
      </a:lvl4pPr>
      <a:lvl5pPr marL="2449513" indent="-341313" algn="l" defTabSz="457200" rtl="0" eaLnBrk="0" fontAlgn="base" hangingPunct="0">
        <a:spcBef>
          <a:spcPts val="450"/>
        </a:spcBef>
        <a:spcAft>
          <a:spcPct val="0"/>
        </a:spcAft>
        <a:buClr>
          <a:srgbClr val="000000"/>
        </a:buClr>
        <a:buSzPct val="100000"/>
        <a:buFont typeface="Arial" charset="0"/>
        <a:buChar char="»"/>
        <a:defRPr sz="2000">
          <a:solidFill>
            <a:srgbClr val="000000"/>
          </a:solidFill>
          <a:latin typeface="+mn-lt"/>
          <a:ea typeface="+mn-ea"/>
          <a:cs typeface="+mn-cs"/>
        </a:defRPr>
      </a:lvl5pPr>
      <a:lvl6pPr marL="2906713" indent="-341313" algn="l" defTabSz="457200" rtl="0" fontAlgn="base">
        <a:spcBef>
          <a:spcPts val="450"/>
        </a:spcBef>
        <a:spcAft>
          <a:spcPct val="0"/>
        </a:spcAft>
        <a:buClr>
          <a:srgbClr val="000000"/>
        </a:buClr>
        <a:buSzPct val="100000"/>
        <a:buFont typeface="Arial" charset="0"/>
        <a:buChar char="»"/>
        <a:defRPr>
          <a:solidFill>
            <a:srgbClr val="000000"/>
          </a:solidFill>
          <a:latin typeface="+mn-lt"/>
          <a:ea typeface="+mn-ea"/>
          <a:cs typeface="+mn-cs"/>
        </a:defRPr>
      </a:lvl6pPr>
      <a:lvl7pPr marL="3363913" indent="-341313" algn="l" defTabSz="457200" rtl="0" fontAlgn="base">
        <a:spcBef>
          <a:spcPts val="450"/>
        </a:spcBef>
        <a:spcAft>
          <a:spcPct val="0"/>
        </a:spcAft>
        <a:buClr>
          <a:srgbClr val="000000"/>
        </a:buClr>
        <a:buSzPct val="100000"/>
        <a:buFont typeface="Arial" charset="0"/>
        <a:buChar char="»"/>
        <a:defRPr>
          <a:solidFill>
            <a:srgbClr val="000000"/>
          </a:solidFill>
          <a:latin typeface="+mn-lt"/>
          <a:ea typeface="+mn-ea"/>
          <a:cs typeface="+mn-cs"/>
        </a:defRPr>
      </a:lvl7pPr>
      <a:lvl8pPr marL="3821113" indent="-341313" algn="l" defTabSz="457200" rtl="0" fontAlgn="base">
        <a:spcBef>
          <a:spcPts val="450"/>
        </a:spcBef>
        <a:spcAft>
          <a:spcPct val="0"/>
        </a:spcAft>
        <a:buClr>
          <a:srgbClr val="000000"/>
        </a:buClr>
        <a:buSzPct val="100000"/>
        <a:buFont typeface="Arial" charset="0"/>
        <a:buChar char="»"/>
        <a:defRPr>
          <a:solidFill>
            <a:srgbClr val="000000"/>
          </a:solidFill>
          <a:latin typeface="+mn-lt"/>
          <a:ea typeface="+mn-ea"/>
          <a:cs typeface="+mn-cs"/>
        </a:defRPr>
      </a:lvl8pPr>
      <a:lvl9pPr marL="4278313" indent="-341313" algn="l" defTabSz="457200" rtl="0" fontAlgn="base">
        <a:spcBef>
          <a:spcPts val="450"/>
        </a:spcBef>
        <a:spcAft>
          <a:spcPct val="0"/>
        </a:spcAft>
        <a:buClr>
          <a:srgbClr val="000000"/>
        </a:buClr>
        <a:buSzPct val="100000"/>
        <a:buFont typeface="Arial" charset="0"/>
        <a:buChar char="»"/>
        <a:defRPr>
          <a:solidFill>
            <a:srgbClr val="000000"/>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6318250"/>
            <a:ext cx="9144000" cy="539750"/>
          </a:xfrm>
          <a:prstGeom prst="rect">
            <a:avLst/>
          </a:prstGeom>
          <a:solidFill>
            <a:srgbClr val="9ACCD4"/>
          </a:solidFill>
          <a:ln w="9525">
            <a:noFill/>
            <a:round/>
            <a:headEnd/>
            <a:tailEnd/>
          </a:ln>
          <a:effectLst/>
        </p:spPr>
        <p:txBody>
          <a:bodyPr wrap="none" anchor="ctr"/>
          <a:lstStyle/>
          <a:p>
            <a:pPr eaLnBrk="0" hangingPunct="0">
              <a:buClr>
                <a:srgbClr val="000000"/>
              </a:buClr>
              <a:buSzPct val="100000"/>
              <a:buFont typeface="Arial" charset="0"/>
              <a:buNone/>
              <a:defRPr/>
            </a:pPr>
            <a:endParaRPr lang="nl-NL">
              <a:ea typeface="+mn-ea"/>
              <a:cs typeface="+mn-cs"/>
            </a:endParaRPr>
          </a:p>
        </p:txBody>
      </p:sp>
      <p:sp>
        <p:nvSpPr>
          <p:cNvPr id="6146" name="Rectangle 2"/>
          <p:cNvSpPr>
            <a:spLocks noChangeArrowheads="1"/>
          </p:cNvSpPr>
          <p:nvPr/>
        </p:nvSpPr>
        <p:spPr bwMode="auto">
          <a:xfrm>
            <a:off x="0" y="0"/>
            <a:ext cx="9144000" cy="1071563"/>
          </a:xfrm>
          <a:prstGeom prst="rect">
            <a:avLst/>
          </a:prstGeom>
          <a:solidFill>
            <a:srgbClr val="9ACCD4"/>
          </a:solidFill>
          <a:ln w="9525">
            <a:noFill/>
            <a:round/>
            <a:headEnd/>
            <a:tailEnd/>
          </a:ln>
          <a:effectLst/>
        </p:spPr>
        <p:txBody>
          <a:bodyPr wrap="none" anchor="ctr"/>
          <a:lstStyle/>
          <a:p>
            <a:pPr eaLnBrk="0" hangingPunct="0">
              <a:buClr>
                <a:srgbClr val="000000"/>
              </a:buClr>
              <a:buSzPct val="100000"/>
              <a:buFont typeface="Arial" charset="0"/>
              <a:buNone/>
              <a:defRPr/>
            </a:pPr>
            <a:endParaRPr lang="nl-NL">
              <a:ea typeface="+mn-ea"/>
              <a:cs typeface="+mn-cs"/>
            </a:endParaRPr>
          </a:p>
        </p:txBody>
      </p:sp>
      <p:pic>
        <p:nvPicPr>
          <p:cNvPr id="62468" name="Picture 3"/>
          <p:cNvPicPr>
            <a:picLocks noChangeAspect="1" noChangeArrowheads="1"/>
          </p:cNvPicPr>
          <p:nvPr/>
        </p:nvPicPr>
        <p:blipFill>
          <a:blip r:embed="rId14" cstate="print"/>
          <a:srcRect/>
          <a:stretch>
            <a:fillRect/>
          </a:stretch>
        </p:blipFill>
        <p:spPr bwMode="auto">
          <a:xfrm>
            <a:off x="0" y="0"/>
            <a:ext cx="9144000" cy="857250"/>
          </a:xfrm>
          <a:prstGeom prst="rect">
            <a:avLst/>
          </a:prstGeom>
          <a:noFill/>
          <a:ln w="9525">
            <a:noFill/>
            <a:round/>
            <a:headEnd/>
            <a:tailEnd/>
          </a:ln>
        </p:spPr>
      </p:pic>
      <p:sp>
        <p:nvSpPr>
          <p:cNvPr id="62469" name="Rectangle 4"/>
          <p:cNvSpPr>
            <a:spLocks noGrp="1" noChangeArrowheads="1"/>
          </p:cNvSpPr>
          <p:nvPr>
            <p:ph type="title"/>
          </p:nvPr>
        </p:nvSpPr>
        <p:spPr bwMode="auto">
          <a:xfrm>
            <a:off x="366713" y="1233488"/>
            <a:ext cx="8167687" cy="569912"/>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62470" name="Rectangle 5"/>
          <p:cNvSpPr>
            <a:spLocks noGrp="1" noChangeArrowheads="1"/>
          </p:cNvSpPr>
          <p:nvPr>
            <p:ph type="body" idx="1"/>
          </p:nvPr>
        </p:nvSpPr>
        <p:spPr bwMode="auto">
          <a:xfrm>
            <a:off x="366713" y="1798638"/>
            <a:ext cx="8167687" cy="4354512"/>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6"/>
          <p:cNvSpPr>
            <a:spLocks noGrp="1" noChangeArrowheads="1"/>
          </p:cNvSpPr>
          <p:nvPr>
            <p:ph type="dt"/>
          </p:nvPr>
        </p:nvSpPr>
        <p:spPr bwMode="auto">
          <a:xfrm>
            <a:off x="4483100" y="6538913"/>
            <a:ext cx="4154488" cy="3143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0" hangingPunct="0">
              <a:buClr>
                <a:srgbClr val="000000"/>
              </a:buClr>
              <a:buSzPct val="100000"/>
              <a:buFont typeface="Verdana" pitchFamily="34" charset="0"/>
              <a:buNone/>
              <a:defRPr sz="1000">
                <a:solidFill>
                  <a:srgbClr val="000000"/>
                </a:solidFill>
                <a:latin typeface="Verdana" pitchFamily="34" charset="0"/>
                <a:cs typeface="Arial" pitchFamily="34" charset="0"/>
              </a:defRPr>
            </a:lvl1pPr>
          </a:lstStyle>
          <a:p>
            <a:pPr>
              <a:defRPr/>
            </a:pPr>
            <a:fld id="{8782098E-DF50-3E4E-A25B-0F43EF51B178}" type="datetime1">
              <a:rPr lang="en-GB" smtClean="0"/>
              <a:t>21/08/2017</a:t>
            </a:fld>
            <a:endParaRPr lang="en-US"/>
          </a:p>
        </p:txBody>
      </p:sp>
      <p:sp>
        <p:nvSpPr>
          <p:cNvPr id="6151" name="Rectangle 7"/>
          <p:cNvSpPr>
            <a:spLocks noGrp="1" noChangeArrowheads="1"/>
          </p:cNvSpPr>
          <p:nvPr>
            <p:ph type="ftr"/>
          </p:nvPr>
        </p:nvSpPr>
        <p:spPr bwMode="auto">
          <a:xfrm>
            <a:off x="4476750" y="6369050"/>
            <a:ext cx="4162425" cy="2825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0" hangingPunct="0">
              <a:buClr>
                <a:srgbClr val="000000"/>
              </a:buClr>
              <a:buSzPct val="100000"/>
              <a:buFont typeface="Verdana" pitchFamily="34" charset="0"/>
              <a:buNone/>
              <a:defRPr sz="1000">
                <a:solidFill>
                  <a:srgbClr val="000000"/>
                </a:solidFill>
                <a:latin typeface="Verdana" pitchFamily="34" charset="0"/>
                <a:cs typeface="Arial" pitchFamily="34" charset="0"/>
              </a:defRPr>
            </a:lvl1pPr>
          </a:lstStyle>
          <a:p>
            <a:pPr>
              <a:defRPr/>
            </a:pPr>
            <a:r>
              <a:rPr lang="en-US"/>
              <a:t>KNMI 2010</a:t>
            </a:r>
          </a:p>
        </p:txBody>
      </p:sp>
      <p:sp>
        <p:nvSpPr>
          <p:cNvPr id="6152" name="Rectangle 8"/>
          <p:cNvSpPr>
            <a:spLocks noGrp="1" noChangeArrowheads="1"/>
          </p:cNvSpPr>
          <p:nvPr>
            <p:ph type="sldNum"/>
          </p:nvPr>
        </p:nvSpPr>
        <p:spPr bwMode="auto">
          <a:xfrm>
            <a:off x="387350" y="6362700"/>
            <a:ext cx="711200" cy="3619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0" hangingPunct="0">
              <a:buClr>
                <a:srgbClr val="000000"/>
              </a:buClr>
              <a:buSzPct val="100000"/>
              <a:buFont typeface="Verdana" pitchFamily="32" charset="0"/>
              <a:buNone/>
              <a:defRPr sz="1000">
                <a:solidFill>
                  <a:srgbClr val="000000"/>
                </a:solidFill>
                <a:latin typeface="+mn-lt"/>
                <a:ea typeface="+mn-ea"/>
                <a:cs typeface="Arial" charset="0"/>
              </a:defRPr>
            </a:lvl1pPr>
          </a:lstStyle>
          <a:p>
            <a:pPr>
              <a:defRPr/>
            </a:pPr>
            <a:fld id="{C5C7D0C8-E211-4721-A957-A5C2C7C27A5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0" r:id="rId1"/>
    <p:sldLayoutId id="2147483719" r:id="rId2"/>
    <p:sldLayoutId id="2147483718" r:id="rId3"/>
    <p:sldLayoutId id="2147483717" r:id="rId4"/>
    <p:sldLayoutId id="2147483716" r:id="rId5"/>
    <p:sldLayoutId id="2147483715" r:id="rId6"/>
    <p:sldLayoutId id="2147483714" r:id="rId7"/>
    <p:sldLayoutId id="2147483713" r:id="rId8"/>
    <p:sldLayoutId id="2147483712" r:id="rId9"/>
    <p:sldLayoutId id="2147483711" r:id="rId10"/>
    <p:sldLayoutId id="2147483710" r:id="rId11"/>
    <p:sldLayoutId id="2147483709" r:id="rId12"/>
  </p:sldLayoutIdLst>
  <p:hf sldNum="0" hdr="0" ftr="0" dt="0"/>
  <p:txStyles>
    <p:titleStyle>
      <a:lvl1pPr algn="l" defTabSz="457200" rtl="0" eaLnBrk="0" fontAlgn="base" hangingPunct="0">
        <a:spcBef>
          <a:spcPct val="0"/>
        </a:spcBef>
        <a:spcAft>
          <a:spcPct val="0"/>
        </a:spcAft>
        <a:buClr>
          <a:srgbClr val="900079"/>
        </a:buClr>
        <a:buSzPct val="100000"/>
        <a:buFont typeface="Verdana" pitchFamily="34" charset="0"/>
        <a:defRPr sz="2600">
          <a:solidFill>
            <a:srgbClr val="900079"/>
          </a:solidFill>
          <a:latin typeface="+mj-lt"/>
          <a:ea typeface="+mj-ea"/>
          <a:cs typeface="+mj-cs"/>
        </a:defRPr>
      </a:lvl1pPr>
      <a:lvl2pPr algn="l" defTabSz="457200" rtl="0" eaLnBrk="0" fontAlgn="base" hangingPunct="0">
        <a:spcBef>
          <a:spcPct val="0"/>
        </a:spcBef>
        <a:spcAft>
          <a:spcPct val="0"/>
        </a:spcAft>
        <a:buClr>
          <a:srgbClr val="900079"/>
        </a:buClr>
        <a:buSzPct val="100000"/>
        <a:buFont typeface="Verdana" pitchFamily="34" charset="0"/>
        <a:defRPr sz="2600">
          <a:solidFill>
            <a:srgbClr val="900079"/>
          </a:solidFill>
          <a:latin typeface="Verdana" pitchFamily="32" charset="0"/>
          <a:ea typeface="DejaVu Sans" charset="0"/>
          <a:cs typeface="DejaVu Sans" charset="0"/>
        </a:defRPr>
      </a:lvl2pPr>
      <a:lvl3pPr algn="l" defTabSz="457200" rtl="0" eaLnBrk="0" fontAlgn="base" hangingPunct="0">
        <a:spcBef>
          <a:spcPct val="0"/>
        </a:spcBef>
        <a:spcAft>
          <a:spcPct val="0"/>
        </a:spcAft>
        <a:buClr>
          <a:srgbClr val="900079"/>
        </a:buClr>
        <a:buSzPct val="100000"/>
        <a:buFont typeface="Verdana" pitchFamily="34" charset="0"/>
        <a:defRPr sz="2600">
          <a:solidFill>
            <a:srgbClr val="900079"/>
          </a:solidFill>
          <a:latin typeface="Verdana" pitchFamily="32" charset="0"/>
          <a:ea typeface="DejaVu Sans" charset="0"/>
          <a:cs typeface="DejaVu Sans" charset="0"/>
        </a:defRPr>
      </a:lvl3pPr>
      <a:lvl4pPr algn="l" defTabSz="457200" rtl="0" eaLnBrk="0" fontAlgn="base" hangingPunct="0">
        <a:spcBef>
          <a:spcPct val="0"/>
        </a:spcBef>
        <a:spcAft>
          <a:spcPct val="0"/>
        </a:spcAft>
        <a:buClr>
          <a:srgbClr val="900079"/>
        </a:buClr>
        <a:buSzPct val="100000"/>
        <a:buFont typeface="Verdana" pitchFamily="34" charset="0"/>
        <a:defRPr sz="2600">
          <a:solidFill>
            <a:srgbClr val="900079"/>
          </a:solidFill>
          <a:latin typeface="Verdana" pitchFamily="32" charset="0"/>
          <a:ea typeface="DejaVu Sans" charset="0"/>
          <a:cs typeface="DejaVu Sans" charset="0"/>
        </a:defRPr>
      </a:lvl4pPr>
      <a:lvl5pPr algn="l" defTabSz="457200" rtl="0" eaLnBrk="0" fontAlgn="base" hangingPunct="0">
        <a:spcBef>
          <a:spcPct val="0"/>
        </a:spcBef>
        <a:spcAft>
          <a:spcPct val="0"/>
        </a:spcAft>
        <a:buClr>
          <a:srgbClr val="900079"/>
        </a:buClr>
        <a:buSzPct val="100000"/>
        <a:buFont typeface="Verdana" pitchFamily="34" charset="0"/>
        <a:defRPr sz="2600">
          <a:solidFill>
            <a:srgbClr val="900079"/>
          </a:solidFill>
          <a:latin typeface="Verdana" pitchFamily="32" charset="0"/>
          <a:ea typeface="DejaVu Sans" charset="0"/>
          <a:cs typeface="DejaVu Sans" charset="0"/>
        </a:defRPr>
      </a:lvl5pPr>
      <a:lvl6pPr marL="457200" algn="l" defTabSz="457200" rtl="0" eaLnBrk="0" fontAlgn="base" hangingPunct="0">
        <a:spcBef>
          <a:spcPct val="0"/>
        </a:spcBef>
        <a:spcAft>
          <a:spcPct val="0"/>
        </a:spcAft>
        <a:buClr>
          <a:srgbClr val="900079"/>
        </a:buClr>
        <a:buSzPct val="100000"/>
        <a:buFont typeface="Verdana" pitchFamily="32" charset="0"/>
        <a:defRPr sz="2600">
          <a:solidFill>
            <a:srgbClr val="900079"/>
          </a:solidFill>
          <a:latin typeface="Verdana" pitchFamily="32" charset="0"/>
          <a:ea typeface="DejaVu Sans" charset="0"/>
          <a:cs typeface="DejaVu Sans" charset="0"/>
        </a:defRPr>
      </a:lvl6pPr>
      <a:lvl7pPr marL="914400" algn="l" defTabSz="457200" rtl="0" eaLnBrk="0" fontAlgn="base" hangingPunct="0">
        <a:spcBef>
          <a:spcPct val="0"/>
        </a:spcBef>
        <a:spcAft>
          <a:spcPct val="0"/>
        </a:spcAft>
        <a:buClr>
          <a:srgbClr val="900079"/>
        </a:buClr>
        <a:buSzPct val="100000"/>
        <a:buFont typeface="Verdana" pitchFamily="32" charset="0"/>
        <a:defRPr sz="2600">
          <a:solidFill>
            <a:srgbClr val="900079"/>
          </a:solidFill>
          <a:latin typeface="Verdana" pitchFamily="32" charset="0"/>
          <a:ea typeface="DejaVu Sans" charset="0"/>
          <a:cs typeface="DejaVu Sans" charset="0"/>
        </a:defRPr>
      </a:lvl7pPr>
      <a:lvl8pPr marL="1371600" algn="l" defTabSz="457200" rtl="0" eaLnBrk="0" fontAlgn="base" hangingPunct="0">
        <a:spcBef>
          <a:spcPct val="0"/>
        </a:spcBef>
        <a:spcAft>
          <a:spcPct val="0"/>
        </a:spcAft>
        <a:buClr>
          <a:srgbClr val="900079"/>
        </a:buClr>
        <a:buSzPct val="100000"/>
        <a:buFont typeface="Verdana" pitchFamily="32" charset="0"/>
        <a:defRPr sz="2600">
          <a:solidFill>
            <a:srgbClr val="900079"/>
          </a:solidFill>
          <a:latin typeface="Verdana" pitchFamily="32" charset="0"/>
          <a:ea typeface="DejaVu Sans" charset="0"/>
          <a:cs typeface="DejaVu Sans" charset="0"/>
        </a:defRPr>
      </a:lvl8pPr>
      <a:lvl9pPr marL="1828800" algn="l" defTabSz="457200" rtl="0" eaLnBrk="0" fontAlgn="base" hangingPunct="0">
        <a:spcBef>
          <a:spcPct val="0"/>
        </a:spcBef>
        <a:spcAft>
          <a:spcPct val="0"/>
        </a:spcAft>
        <a:buClr>
          <a:srgbClr val="900079"/>
        </a:buClr>
        <a:buSzPct val="100000"/>
        <a:buFont typeface="Verdana" pitchFamily="32" charset="0"/>
        <a:defRPr sz="2600">
          <a:solidFill>
            <a:srgbClr val="900079"/>
          </a:solidFill>
          <a:latin typeface="Verdana" pitchFamily="32" charset="0"/>
          <a:ea typeface="DejaVu Sans" charset="0"/>
          <a:cs typeface="DejaVu Sans" charset="0"/>
        </a:defRPr>
      </a:lvl9pPr>
    </p:titleStyle>
    <p:bodyStyle>
      <a:lvl1pPr marL="342900" indent="-342900" algn="l" defTabSz="457200" rtl="0" eaLnBrk="0" fontAlgn="base" hangingPunct="0">
        <a:spcBef>
          <a:spcPts val="450"/>
        </a:spcBef>
        <a:spcAft>
          <a:spcPct val="0"/>
        </a:spcAft>
        <a:buClr>
          <a:srgbClr val="000000"/>
        </a:buClr>
        <a:buSzPct val="100000"/>
        <a:buFont typeface="Arial" charset="0"/>
        <a:buChar char="•"/>
        <a:defRPr sz="3200">
          <a:solidFill>
            <a:srgbClr val="000000"/>
          </a:solidFill>
          <a:latin typeface="+mn-lt"/>
          <a:ea typeface="+mn-ea"/>
          <a:cs typeface="+mn-cs"/>
        </a:defRPr>
      </a:lvl1pPr>
      <a:lvl2pPr marL="150813" indent="-150813" algn="l" defTabSz="457200" rtl="0" eaLnBrk="0" fontAlgn="base" hangingPunct="0">
        <a:spcBef>
          <a:spcPts val="450"/>
        </a:spcBef>
        <a:spcAft>
          <a:spcPct val="0"/>
        </a:spcAft>
        <a:buClr>
          <a:srgbClr val="000000"/>
        </a:buClr>
        <a:buSzPct val="75000"/>
        <a:buFont typeface="Arial" charset="0"/>
        <a:buBlip>
          <a:blip r:embed="rId15"/>
        </a:buBlip>
        <a:defRPr sz="2800">
          <a:solidFill>
            <a:srgbClr val="000000"/>
          </a:solidFill>
          <a:latin typeface="+mn-lt"/>
          <a:ea typeface="+mn-ea"/>
          <a:cs typeface="+mn-cs"/>
        </a:defRPr>
      </a:lvl2pPr>
      <a:lvl3pPr marL="404813" indent="-250825" algn="l" defTabSz="457200" rtl="0" eaLnBrk="0" fontAlgn="base" hangingPunct="0">
        <a:spcBef>
          <a:spcPts val="450"/>
        </a:spcBef>
        <a:spcAft>
          <a:spcPct val="0"/>
        </a:spcAft>
        <a:buClr>
          <a:srgbClr val="000000"/>
        </a:buClr>
        <a:buSzPct val="75000"/>
        <a:buFont typeface="Arial" charset="0"/>
        <a:buBlip>
          <a:blip r:embed="rId16"/>
        </a:buBlip>
        <a:defRPr sz="2400">
          <a:solidFill>
            <a:srgbClr val="000000"/>
          </a:solidFill>
          <a:latin typeface="+mn-lt"/>
          <a:ea typeface="+mn-ea"/>
          <a:cs typeface="+mn-cs"/>
        </a:defRPr>
      </a:lvl3pPr>
      <a:lvl4pPr marL="631825" indent="-223838" algn="l" defTabSz="457200" rtl="0" eaLnBrk="0" fontAlgn="base" hangingPunct="0">
        <a:spcBef>
          <a:spcPts val="450"/>
        </a:spcBef>
        <a:spcAft>
          <a:spcPct val="0"/>
        </a:spcAft>
        <a:buClr>
          <a:srgbClr val="000000"/>
        </a:buClr>
        <a:buSzPct val="75000"/>
        <a:buFont typeface="Arial" charset="0"/>
        <a:buBlip>
          <a:blip r:embed="rId17"/>
        </a:buBlip>
        <a:defRPr sz="2000">
          <a:solidFill>
            <a:srgbClr val="000000"/>
          </a:solidFill>
          <a:latin typeface="+mn-lt"/>
          <a:ea typeface="+mn-ea"/>
          <a:cs typeface="+mn-cs"/>
        </a:defRPr>
      </a:lvl4pPr>
      <a:lvl5pPr marL="809625" indent="-176213" algn="l" defTabSz="457200" rtl="0" eaLnBrk="0" fontAlgn="base" hangingPunct="0">
        <a:spcBef>
          <a:spcPts val="450"/>
        </a:spcBef>
        <a:spcAft>
          <a:spcPct val="0"/>
        </a:spcAft>
        <a:buClr>
          <a:srgbClr val="000000"/>
        </a:buClr>
        <a:buSzPct val="100000"/>
        <a:buFont typeface="Arial" charset="0"/>
        <a:buChar char="»"/>
        <a:defRPr sz="2000">
          <a:solidFill>
            <a:srgbClr val="000000"/>
          </a:solidFill>
          <a:latin typeface="+mn-lt"/>
          <a:ea typeface="+mn-ea"/>
          <a:cs typeface="+mn-cs"/>
        </a:defRPr>
      </a:lvl5pPr>
      <a:lvl6pPr marL="1266825" indent="-176213" algn="l" defTabSz="457200" rtl="0" eaLnBrk="0" fontAlgn="base" hangingPunct="0">
        <a:spcBef>
          <a:spcPts val="450"/>
        </a:spcBef>
        <a:spcAft>
          <a:spcPct val="0"/>
        </a:spcAft>
        <a:buClr>
          <a:srgbClr val="000000"/>
        </a:buClr>
        <a:buSzPct val="100000"/>
        <a:buFont typeface="Arial" charset="0"/>
        <a:buChar char="»"/>
        <a:defRPr>
          <a:solidFill>
            <a:srgbClr val="000000"/>
          </a:solidFill>
          <a:latin typeface="+mn-lt"/>
          <a:ea typeface="+mn-ea"/>
          <a:cs typeface="+mn-cs"/>
        </a:defRPr>
      </a:lvl6pPr>
      <a:lvl7pPr marL="1724025" indent="-176213" algn="l" defTabSz="457200" rtl="0" eaLnBrk="0" fontAlgn="base" hangingPunct="0">
        <a:spcBef>
          <a:spcPts val="450"/>
        </a:spcBef>
        <a:spcAft>
          <a:spcPct val="0"/>
        </a:spcAft>
        <a:buClr>
          <a:srgbClr val="000000"/>
        </a:buClr>
        <a:buSzPct val="100000"/>
        <a:buFont typeface="Arial" charset="0"/>
        <a:buChar char="»"/>
        <a:defRPr>
          <a:solidFill>
            <a:srgbClr val="000000"/>
          </a:solidFill>
          <a:latin typeface="+mn-lt"/>
          <a:ea typeface="+mn-ea"/>
          <a:cs typeface="+mn-cs"/>
        </a:defRPr>
      </a:lvl7pPr>
      <a:lvl8pPr marL="2181225" indent="-176213" algn="l" defTabSz="457200" rtl="0" eaLnBrk="0" fontAlgn="base" hangingPunct="0">
        <a:spcBef>
          <a:spcPts val="450"/>
        </a:spcBef>
        <a:spcAft>
          <a:spcPct val="0"/>
        </a:spcAft>
        <a:buClr>
          <a:srgbClr val="000000"/>
        </a:buClr>
        <a:buSzPct val="100000"/>
        <a:buFont typeface="Arial" charset="0"/>
        <a:buChar char="»"/>
        <a:defRPr>
          <a:solidFill>
            <a:srgbClr val="000000"/>
          </a:solidFill>
          <a:latin typeface="+mn-lt"/>
          <a:ea typeface="+mn-ea"/>
          <a:cs typeface="+mn-cs"/>
        </a:defRPr>
      </a:lvl8pPr>
      <a:lvl9pPr marL="2638425" indent="-176213" algn="l" defTabSz="457200" rtl="0" eaLnBrk="0" fontAlgn="base" hangingPunct="0">
        <a:spcBef>
          <a:spcPts val="450"/>
        </a:spcBef>
        <a:spcAft>
          <a:spcPct val="0"/>
        </a:spcAft>
        <a:buClr>
          <a:srgbClr val="000000"/>
        </a:buClr>
        <a:buSzPct val="100000"/>
        <a:buFont typeface="Arial" charset="0"/>
        <a:buChar char="»"/>
        <a:defRPr>
          <a:solidFill>
            <a:srgbClr val="000000"/>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14.xml"/><Relationship Id="rId3" Type="http://schemas.openxmlformats.org/officeDocument/2006/relationships/image" Target="../media/image2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gif"/><Relationship Id="rId1" Type="http://schemas.openxmlformats.org/officeDocument/2006/relationships/slideLayout" Target="../slideLayouts/slideLayout6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3.xml"/><Relationship Id="rId3" Type="http://schemas.openxmlformats.org/officeDocument/2006/relationships/image" Target="../media/image1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hyperlink" Target="NULL" TargetMode="External"/><Relationship Id="rId4" Type="http://schemas.openxmlformats.org/officeDocument/2006/relationships/image" Target="../media/image12.jpeg"/><Relationship Id="rId5" Type="http://schemas.openxmlformats.org/officeDocument/2006/relationships/hyperlink" Target="NULL" TargetMode="External"/><Relationship Id="rId6" Type="http://schemas.openxmlformats.org/officeDocument/2006/relationships/image" Target="../media/image13.jpeg"/><Relationship Id="rId7" Type="http://schemas.openxmlformats.org/officeDocument/2006/relationships/image" Target="../media/image14.jpeg"/><Relationship Id="rId8" Type="http://schemas.openxmlformats.org/officeDocument/2006/relationships/image" Target="../media/image15.jpeg"/><Relationship Id="rId1" Type="http://schemas.openxmlformats.org/officeDocument/2006/relationships/slideLayout" Target="../slideLayouts/slideLayout5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1" Type="http://schemas.openxmlformats.org/officeDocument/2006/relationships/slideLayout" Target="../slideLayouts/slideLayout5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5" Type="http://schemas.openxmlformats.org/officeDocument/2006/relationships/image" Target="../media/image22.jpeg"/><Relationship Id="rId1" Type="http://schemas.openxmlformats.org/officeDocument/2006/relationships/slideLayout" Target="../slideLayouts/slideLayout5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1"/>
          <p:cNvSpPr>
            <a:spLocks noGrp="1" noChangeArrowheads="1"/>
          </p:cNvSpPr>
          <p:nvPr>
            <p:ph type="title" idx="4294967295"/>
          </p:nvPr>
        </p:nvSpPr>
        <p:spPr>
          <a:xfrm>
            <a:off x="4929188" y="3857625"/>
            <a:ext cx="3502025" cy="571500"/>
          </a:xfrm>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dirty="0" smtClean="0">
                <a:solidFill>
                  <a:srgbClr val="900079"/>
                </a:solidFill>
              </a:rPr>
              <a:t>IMAGINE!</a:t>
            </a:r>
          </a:p>
        </p:txBody>
      </p:sp>
      <p:sp>
        <p:nvSpPr>
          <p:cNvPr id="80898" name="Rectangle 2"/>
          <p:cNvSpPr>
            <a:spLocks noGrp="1" noChangeArrowheads="1"/>
          </p:cNvSpPr>
          <p:nvPr>
            <p:ph type="body" idx="4294967295"/>
          </p:nvPr>
        </p:nvSpPr>
        <p:spPr>
          <a:xfrm>
            <a:off x="5084763" y="6180138"/>
            <a:ext cx="3487737" cy="892175"/>
          </a:xfrm>
        </p:spPr>
        <p:txBody>
          <a:bodyPr lIns="0" tIns="0" rIns="0" bIns="0"/>
          <a:lstStyle/>
          <a:p>
            <a:pPr eaLnBrk="1" hangingPunct="1">
              <a:buFont typeface="Verdana" pitchFamily="34" charset="0"/>
              <a:buNone/>
            </a:pPr>
            <a:endParaRPr lang="nl-NL" sz="1800" smtClean="0"/>
          </a:p>
        </p:txBody>
      </p:sp>
    </p:spTree>
    <p:extLst>
      <p:ext uri="{BB962C8B-B14F-4D97-AF65-F5344CB8AC3E}">
        <p14:creationId xmlns:p14="http://schemas.microsoft.com/office/powerpoint/2010/main" val="412647544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1"/>
          <p:cNvSpPr>
            <a:spLocks noGrp="1" noChangeArrowheads="1"/>
          </p:cNvSpPr>
          <p:nvPr>
            <p:ph type="title" idx="4294967295"/>
          </p:nvPr>
        </p:nvSpPr>
        <p:spPr>
          <a:xfrm>
            <a:off x="4929188" y="3857625"/>
            <a:ext cx="3675260" cy="571500"/>
          </a:xfrm>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dirty="0" smtClean="0">
                <a:solidFill>
                  <a:schemeClr val="bg1"/>
                </a:solidFill>
              </a:rPr>
              <a:t>What </a:t>
            </a:r>
            <a:br>
              <a:rPr lang="en-GB" sz="4400" dirty="0" smtClean="0">
                <a:solidFill>
                  <a:schemeClr val="bg1"/>
                </a:solidFill>
              </a:rPr>
            </a:br>
            <a:r>
              <a:rPr lang="en-GB" sz="4400" dirty="0" smtClean="0">
                <a:solidFill>
                  <a:srgbClr val="900079"/>
                </a:solidFill>
              </a:rPr>
              <a:t>benefit</a:t>
            </a:r>
            <a:r>
              <a:rPr lang="en-GB" sz="4400" dirty="0" smtClean="0">
                <a:solidFill>
                  <a:schemeClr val="bg1"/>
                </a:solidFill>
              </a:rPr>
              <a:t> can simulator training bring to </a:t>
            </a:r>
            <a:r>
              <a:rPr lang="en-GB" sz="4400" dirty="0" smtClean="0">
                <a:solidFill>
                  <a:srgbClr val="900079"/>
                </a:solidFill>
              </a:rPr>
              <a:t>your organisation ?</a:t>
            </a:r>
            <a:r>
              <a:rPr lang="en-GB" sz="4400" dirty="0" smtClean="0">
                <a:solidFill>
                  <a:schemeClr val="bg1"/>
                </a:solidFill>
              </a:rPr>
              <a:t> </a:t>
            </a:r>
          </a:p>
        </p:txBody>
      </p:sp>
      <p:sp>
        <p:nvSpPr>
          <p:cNvPr id="80898" name="Rectangle 2"/>
          <p:cNvSpPr>
            <a:spLocks noGrp="1" noChangeArrowheads="1"/>
          </p:cNvSpPr>
          <p:nvPr>
            <p:ph type="body" idx="4294967295"/>
          </p:nvPr>
        </p:nvSpPr>
        <p:spPr>
          <a:xfrm>
            <a:off x="5084763" y="6180138"/>
            <a:ext cx="3487737" cy="892175"/>
          </a:xfrm>
        </p:spPr>
        <p:txBody>
          <a:bodyPr lIns="0" tIns="0" rIns="0" bIns="0"/>
          <a:lstStyle/>
          <a:p>
            <a:pPr eaLnBrk="1" hangingPunct="1">
              <a:buFont typeface="Verdana" pitchFamily="34" charset="0"/>
              <a:buNone/>
            </a:pPr>
            <a:endParaRPr lang="nl-NL" sz="1800" dirty="0" smtClean="0"/>
          </a:p>
        </p:txBody>
      </p:sp>
    </p:spTree>
    <p:extLst>
      <p:ext uri="{BB962C8B-B14F-4D97-AF65-F5344CB8AC3E}">
        <p14:creationId xmlns:p14="http://schemas.microsoft.com/office/powerpoint/2010/main" val="219978400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AU" sz="4000" dirty="0" smtClean="0"/>
              <a:t>Theory 1</a:t>
            </a:r>
            <a:endParaRPr lang="nl-NL" sz="4000" dirty="0"/>
          </a:p>
        </p:txBody>
      </p:sp>
      <p:sp>
        <p:nvSpPr>
          <p:cNvPr id="3" name="Tijdelijke aanduiding voor inhoud 2"/>
          <p:cNvSpPr>
            <a:spLocks noGrp="1"/>
          </p:cNvSpPr>
          <p:nvPr>
            <p:ph idx="1"/>
          </p:nvPr>
        </p:nvSpPr>
        <p:spPr>
          <a:xfrm>
            <a:off x="366713" y="1988840"/>
            <a:ext cx="8167687" cy="4164310"/>
          </a:xfrm>
        </p:spPr>
        <p:txBody>
          <a:bodyPr/>
          <a:lstStyle/>
          <a:p>
            <a:pPr marL="0" indent="0">
              <a:buNone/>
            </a:pPr>
            <a:r>
              <a:rPr lang="en-GB" dirty="0" smtClean="0"/>
              <a:t>Daily life sometimes </a:t>
            </a:r>
            <a:r>
              <a:rPr lang="en-GB" dirty="0"/>
              <a:t>gives too </a:t>
            </a:r>
            <a:r>
              <a:rPr lang="en-GB" dirty="0" smtClean="0"/>
              <a:t>little opportunity to gain relevant experience</a:t>
            </a:r>
          </a:p>
          <a:p>
            <a:pPr>
              <a:buFont typeface="Wingdings" charset="2"/>
              <a:buChar char="ü"/>
            </a:pPr>
            <a:r>
              <a:rPr lang="en-GB" dirty="0" smtClean="0"/>
              <a:t>extreme, </a:t>
            </a:r>
            <a:r>
              <a:rPr lang="en-GB" dirty="0"/>
              <a:t>high-impact situations</a:t>
            </a:r>
          </a:p>
          <a:p>
            <a:pPr>
              <a:buFont typeface="Wingdings" charset="2"/>
              <a:buChar char="ü"/>
            </a:pPr>
            <a:r>
              <a:rPr lang="en-GB" dirty="0" smtClean="0"/>
              <a:t>awareness on possibilities</a:t>
            </a:r>
          </a:p>
          <a:p>
            <a:pPr>
              <a:buFont typeface="Wingdings" charset="2"/>
              <a:buChar char="ü"/>
            </a:pPr>
            <a:r>
              <a:rPr lang="en-GB" dirty="0" smtClean="0"/>
              <a:t>realise the risks and develop competences to deal with them</a:t>
            </a:r>
          </a:p>
          <a:p>
            <a:pPr>
              <a:buFont typeface="Wingdings" charset="2"/>
              <a:buChar char="ü"/>
            </a:pPr>
            <a:r>
              <a:rPr lang="en-GB" dirty="0"/>
              <a:t>b</a:t>
            </a:r>
            <a:r>
              <a:rPr lang="en-GB" dirty="0" smtClean="0"/>
              <a:t>etter cooperation</a:t>
            </a:r>
          </a:p>
          <a:p>
            <a:pPr>
              <a:buFont typeface="Wingdings" charset="2"/>
              <a:buChar char="ü"/>
            </a:pPr>
            <a:endParaRPr lang="en-GB" dirty="0" smtClean="0"/>
          </a:p>
          <a:p>
            <a:pPr>
              <a:buFont typeface="Wingdings" charset="2"/>
              <a:buChar char="ü"/>
            </a:pPr>
            <a:endParaRPr lang="en-GB" dirty="0" smtClean="0"/>
          </a:p>
          <a:p>
            <a:pPr marL="0" indent="0">
              <a:buNone/>
            </a:pPr>
            <a:endParaRPr lang="nl-NL" dirty="0"/>
          </a:p>
        </p:txBody>
      </p:sp>
    </p:spTree>
    <p:extLst>
      <p:ext uri="{BB962C8B-B14F-4D97-AF65-F5344CB8AC3E}">
        <p14:creationId xmlns:p14="http://schemas.microsoft.com/office/powerpoint/2010/main" val="10651106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AU" sz="4000" dirty="0" smtClean="0"/>
              <a:t>Theory 2</a:t>
            </a:r>
            <a:endParaRPr lang="nl-NL" sz="4000" dirty="0"/>
          </a:p>
        </p:txBody>
      </p:sp>
      <p:sp>
        <p:nvSpPr>
          <p:cNvPr id="3" name="Tijdelijke aanduiding voor inhoud 2"/>
          <p:cNvSpPr>
            <a:spLocks noGrp="1"/>
          </p:cNvSpPr>
          <p:nvPr>
            <p:ph idx="1"/>
          </p:nvPr>
        </p:nvSpPr>
        <p:spPr>
          <a:xfrm>
            <a:off x="366713" y="1988840"/>
            <a:ext cx="8167687" cy="4164310"/>
          </a:xfrm>
        </p:spPr>
        <p:txBody>
          <a:bodyPr/>
          <a:lstStyle/>
          <a:p>
            <a:pPr marL="0" indent="0">
              <a:buNone/>
            </a:pPr>
            <a:r>
              <a:rPr lang="en-GB" dirty="0" smtClean="0"/>
              <a:t>Experience is learning!</a:t>
            </a:r>
          </a:p>
          <a:p>
            <a:pPr marL="0" indent="0">
              <a:buNone/>
            </a:pPr>
            <a:r>
              <a:rPr lang="en-GB" dirty="0" smtClean="0"/>
              <a:t>When exercising:</a:t>
            </a:r>
          </a:p>
          <a:p>
            <a:pPr>
              <a:buFont typeface="Wingdings" charset="2"/>
              <a:buChar char="ü"/>
            </a:pPr>
            <a:r>
              <a:rPr lang="en-GB" dirty="0"/>
              <a:t> </a:t>
            </a:r>
            <a:r>
              <a:rPr lang="en-GB" dirty="0" smtClean="0"/>
              <a:t>experience the process</a:t>
            </a:r>
          </a:p>
          <a:p>
            <a:pPr>
              <a:buFont typeface="Wingdings" charset="2"/>
              <a:buChar char="ü"/>
            </a:pPr>
            <a:r>
              <a:rPr lang="en-GB" dirty="0"/>
              <a:t> </a:t>
            </a:r>
            <a:r>
              <a:rPr lang="en-GB" dirty="0" smtClean="0"/>
              <a:t>get insights:</a:t>
            </a:r>
          </a:p>
          <a:p>
            <a:pPr marL="0" indent="0">
              <a:buNone/>
            </a:pPr>
            <a:r>
              <a:rPr lang="en-GB" dirty="0"/>
              <a:t>	</a:t>
            </a:r>
            <a:r>
              <a:rPr lang="en-GB" dirty="0" smtClean="0"/>
              <a:t>- how procedures work</a:t>
            </a:r>
          </a:p>
          <a:p>
            <a:pPr marL="0" indent="0">
              <a:buNone/>
            </a:pPr>
            <a:r>
              <a:rPr lang="en-GB" dirty="0"/>
              <a:t>	</a:t>
            </a:r>
            <a:r>
              <a:rPr lang="en-GB" dirty="0" smtClean="0"/>
              <a:t>- how collaboration/communication 		work (what can you do better)</a:t>
            </a:r>
          </a:p>
          <a:p>
            <a:pPr marL="0" indent="0">
              <a:buNone/>
            </a:pPr>
            <a:r>
              <a:rPr lang="en-GB" dirty="0"/>
              <a:t>	</a:t>
            </a:r>
            <a:r>
              <a:rPr lang="en-GB" dirty="0" smtClean="0"/>
              <a:t>- better decision making</a:t>
            </a:r>
          </a:p>
          <a:p>
            <a:pPr>
              <a:buFont typeface="Wingdings" charset="2"/>
              <a:buChar char="ü"/>
            </a:pPr>
            <a:endParaRPr lang="en-GB" dirty="0" smtClean="0"/>
          </a:p>
          <a:p>
            <a:pPr>
              <a:buFont typeface="Wingdings" charset="2"/>
              <a:buChar char="ü"/>
            </a:pPr>
            <a:endParaRPr lang="en-GB" dirty="0" smtClean="0"/>
          </a:p>
          <a:p>
            <a:pPr marL="0" indent="0">
              <a:buNone/>
            </a:pPr>
            <a:endParaRPr lang="nl-NL" dirty="0"/>
          </a:p>
        </p:txBody>
      </p:sp>
    </p:spTree>
    <p:extLst>
      <p:ext uri="{BB962C8B-B14F-4D97-AF65-F5344CB8AC3E}">
        <p14:creationId xmlns:p14="http://schemas.microsoft.com/office/powerpoint/2010/main" val="25966785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idx="4294967295"/>
          </p:nvPr>
        </p:nvSpPr>
        <p:spPr/>
        <p:txBody>
          <a:bodyPr/>
          <a:lstStyle/>
          <a:p>
            <a:r>
              <a:rPr lang="en-GB" sz="4000" dirty="0" smtClean="0"/>
              <a:t>3 phases in learning</a:t>
            </a:r>
          </a:p>
        </p:txBody>
      </p:sp>
      <p:sp>
        <p:nvSpPr>
          <p:cNvPr id="122883" name="Rectangle 3"/>
          <p:cNvSpPr>
            <a:spLocks noGrp="1" noChangeArrowheads="1"/>
          </p:cNvSpPr>
          <p:nvPr>
            <p:ph type="body" idx="4294967295"/>
          </p:nvPr>
        </p:nvSpPr>
        <p:spPr/>
        <p:txBody>
          <a:bodyPr/>
          <a:lstStyle/>
          <a:p>
            <a:pPr>
              <a:buFont typeface="Arial" charset="0"/>
              <a:buNone/>
            </a:pPr>
            <a:endParaRPr lang="en-GB" sz="3600" smtClean="0"/>
          </a:p>
          <a:p>
            <a:pPr>
              <a:buFont typeface="Arial" charset="0"/>
              <a:buNone/>
            </a:pPr>
            <a:r>
              <a:rPr lang="en-GB" sz="3600" smtClean="0"/>
              <a:t>1) </a:t>
            </a:r>
            <a:r>
              <a:rPr lang="en-GB" sz="3600" b="1" smtClean="0"/>
              <a:t>The education phase</a:t>
            </a:r>
            <a:endParaRPr lang="en-GB" sz="3600" smtClean="0"/>
          </a:p>
          <a:p>
            <a:pPr>
              <a:buFont typeface="Arial" charset="0"/>
              <a:buNone/>
            </a:pPr>
            <a:r>
              <a:rPr lang="en-GB" sz="3600" smtClean="0"/>
              <a:t>			</a:t>
            </a:r>
          </a:p>
          <a:p>
            <a:pPr>
              <a:buFont typeface="Arial" charset="0"/>
              <a:buNone/>
            </a:pPr>
            <a:r>
              <a:rPr lang="en-GB" sz="3600" smtClean="0"/>
              <a:t>2) </a:t>
            </a:r>
            <a:r>
              <a:rPr lang="en-GB" sz="3600" b="1" smtClean="0"/>
              <a:t>The training phase</a:t>
            </a:r>
          </a:p>
          <a:p>
            <a:pPr>
              <a:buFont typeface="Arial" charset="0"/>
              <a:buNone/>
            </a:pPr>
            <a:endParaRPr lang="en-GB" sz="3600" b="1" smtClean="0"/>
          </a:p>
          <a:p>
            <a:pPr>
              <a:buFont typeface="Arial" charset="0"/>
              <a:buNone/>
            </a:pPr>
            <a:r>
              <a:rPr lang="en-GB" sz="3600" smtClean="0"/>
              <a:t>3) </a:t>
            </a:r>
            <a:r>
              <a:rPr lang="en-GB" sz="3600" b="1" smtClean="0"/>
              <a:t>The practice phase</a:t>
            </a:r>
            <a:endParaRPr lang="nl-NL" sz="3600" smtClean="0"/>
          </a:p>
        </p:txBody>
      </p:sp>
    </p:spTree>
    <p:extLst>
      <p:ext uri="{BB962C8B-B14F-4D97-AF65-F5344CB8AC3E}">
        <p14:creationId xmlns:p14="http://schemas.microsoft.com/office/powerpoint/2010/main" val="2080616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8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88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8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AU" sz="4000" dirty="0" smtClean="0"/>
              <a:t>My idea</a:t>
            </a:r>
            <a:endParaRPr lang="nl-NL" sz="4000" dirty="0"/>
          </a:p>
        </p:txBody>
      </p:sp>
      <p:pic>
        <p:nvPicPr>
          <p:cNvPr id="4" name="Tijdelijke aanduiding voor inhoud 3" descr="078 (2).JPG"/>
          <p:cNvPicPr>
            <a:picLocks noGrp="1" noChangeAspect="1"/>
          </p:cNvPicPr>
          <p:nvPr>
            <p:ph idx="1"/>
          </p:nvPr>
        </p:nvPicPr>
        <p:blipFill>
          <a:blip r:embed="rId3" cstate="print"/>
          <a:stretch>
            <a:fillRect/>
          </a:stretch>
        </p:blipFill>
        <p:spPr>
          <a:xfrm>
            <a:off x="5687616" y="3789040"/>
            <a:ext cx="3456384" cy="2592288"/>
          </a:xfrm>
        </p:spPr>
      </p:pic>
      <p:sp>
        <p:nvSpPr>
          <p:cNvPr id="5" name="Tekstvak 4"/>
          <p:cNvSpPr txBox="1"/>
          <p:nvPr/>
        </p:nvSpPr>
        <p:spPr>
          <a:xfrm>
            <a:off x="395536" y="2132856"/>
            <a:ext cx="5472608" cy="2062103"/>
          </a:xfrm>
          <a:prstGeom prst="rect">
            <a:avLst/>
          </a:prstGeom>
          <a:noFill/>
        </p:spPr>
        <p:txBody>
          <a:bodyPr wrap="square" rtlCol="0">
            <a:spAutoFit/>
          </a:bodyPr>
          <a:lstStyle/>
          <a:p>
            <a:r>
              <a:rPr lang="en-GB" sz="3200" dirty="0" smtClean="0">
                <a:solidFill>
                  <a:schemeClr val="tx1"/>
                </a:solidFill>
              </a:rPr>
              <a:t>Excellent for:</a:t>
            </a:r>
          </a:p>
          <a:p>
            <a:pPr>
              <a:buFont typeface="Wingdings" pitchFamily="2" charset="2"/>
              <a:buChar char="ü"/>
            </a:pPr>
            <a:r>
              <a:rPr lang="en-GB" sz="3200" dirty="0" smtClean="0">
                <a:solidFill>
                  <a:schemeClr val="tx1"/>
                </a:solidFill>
              </a:rPr>
              <a:t> Determining gaps</a:t>
            </a:r>
          </a:p>
          <a:p>
            <a:pPr>
              <a:buFont typeface="Wingdings" pitchFamily="2" charset="2"/>
              <a:buChar char="ü"/>
            </a:pPr>
            <a:r>
              <a:rPr lang="en-GB" sz="3200" dirty="0" smtClean="0">
                <a:solidFill>
                  <a:schemeClr val="tx1"/>
                </a:solidFill>
              </a:rPr>
              <a:t> Training</a:t>
            </a:r>
          </a:p>
          <a:p>
            <a:pPr>
              <a:buFont typeface="Wingdings" pitchFamily="2" charset="2"/>
              <a:buChar char="ü"/>
            </a:pPr>
            <a:r>
              <a:rPr lang="en-GB" sz="3200" dirty="0" smtClean="0">
                <a:solidFill>
                  <a:schemeClr val="tx1"/>
                </a:solidFill>
              </a:rPr>
              <a:t> Assessment</a:t>
            </a:r>
            <a:endParaRPr lang="en-GB" sz="3200" dirty="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AU" sz="4000" dirty="0" smtClean="0"/>
              <a:t>A Tip</a:t>
            </a:r>
            <a:endParaRPr lang="nl-NL" sz="4000" dirty="0"/>
          </a:p>
        </p:txBody>
      </p:sp>
      <p:sp>
        <p:nvSpPr>
          <p:cNvPr id="3" name="Tijdelijke aanduiding voor inhoud 2"/>
          <p:cNvSpPr>
            <a:spLocks noGrp="1"/>
          </p:cNvSpPr>
          <p:nvPr>
            <p:ph idx="1"/>
          </p:nvPr>
        </p:nvSpPr>
        <p:spPr>
          <a:xfrm>
            <a:off x="366713" y="1988840"/>
            <a:ext cx="8167687" cy="4164310"/>
          </a:xfrm>
        </p:spPr>
        <p:txBody>
          <a:bodyPr/>
          <a:lstStyle/>
          <a:p>
            <a:pPr marL="0" indent="0">
              <a:buNone/>
            </a:pPr>
            <a:r>
              <a:rPr lang="en-GB" dirty="0" smtClean="0"/>
              <a:t>Make a </a:t>
            </a:r>
            <a:r>
              <a:rPr lang="en-GB" smtClean="0"/>
              <a:t>Situation Sketch:</a:t>
            </a:r>
            <a:endParaRPr lang="en-GB" dirty="0" smtClean="0"/>
          </a:p>
          <a:p>
            <a:pPr>
              <a:buFont typeface="Wingdings" charset="2"/>
              <a:buChar char="ü"/>
            </a:pPr>
            <a:r>
              <a:rPr lang="en-GB" dirty="0" smtClean="0"/>
              <a:t> the system </a:t>
            </a:r>
          </a:p>
          <a:p>
            <a:pPr>
              <a:buFont typeface="Wingdings" charset="2"/>
              <a:buChar char="ü"/>
            </a:pPr>
            <a:r>
              <a:rPr lang="en-GB" dirty="0"/>
              <a:t> </a:t>
            </a:r>
            <a:r>
              <a:rPr lang="en-GB" dirty="0" smtClean="0"/>
              <a:t>vulnerabilities</a:t>
            </a:r>
          </a:p>
          <a:p>
            <a:pPr>
              <a:buFont typeface="Wingdings" charset="2"/>
              <a:buChar char="ü"/>
            </a:pPr>
            <a:r>
              <a:rPr lang="en-GB" dirty="0"/>
              <a:t> </a:t>
            </a:r>
            <a:r>
              <a:rPr lang="en-GB" dirty="0" smtClean="0"/>
              <a:t>risks </a:t>
            </a:r>
          </a:p>
          <a:p>
            <a:pPr>
              <a:buFont typeface="Wingdings" charset="2"/>
              <a:buChar char="ü"/>
            </a:pPr>
            <a:r>
              <a:rPr lang="en-GB" dirty="0" smtClean="0"/>
              <a:t> organisation</a:t>
            </a:r>
          </a:p>
          <a:p>
            <a:pPr>
              <a:buFont typeface="Wingdings" charset="2"/>
              <a:buChar char="ü"/>
            </a:pPr>
            <a:r>
              <a:rPr lang="en-GB" dirty="0"/>
              <a:t> </a:t>
            </a:r>
            <a:r>
              <a:rPr lang="en-GB" dirty="0" smtClean="0"/>
              <a:t>SWOT</a:t>
            </a:r>
          </a:p>
          <a:p>
            <a:pPr>
              <a:buFont typeface="Wingdings" charset="2"/>
              <a:buChar char="ü"/>
            </a:pPr>
            <a:endParaRPr lang="en-GB" dirty="0" smtClean="0"/>
          </a:p>
          <a:p>
            <a:pPr>
              <a:buFont typeface="Wingdings" charset="2"/>
              <a:buChar char="ü"/>
            </a:pPr>
            <a:endParaRPr lang="en-GB" dirty="0" smtClean="0"/>
          </a:p>
          <a:p>
            <a:pPr marL="0" indent="0">
              <a:buNone/>
            </a:pPr>
            <a:endParaRPr lang="nl-NL" dirty="0"/>
          </a:p>
        </p:txBody>
      </p:sp>
    </p:spTree>
    <p:extLst>
      <p:ext uri="{BB962C8B-B14F-4D97-AF65-F5344CB8AC3E}">
        <p14:creationId xmlns:p14="http://schemas.microsoft.com/office/powerpoint/2010/main" val="7553830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1"/>
          <p:cNvSpPr>
            <a:spLocks noGrp="1" noChangeArrowheads="1"/>
          </p:cNvSpPr>
          <p:nvPr>
            <p:ph type="title" idx="4294967295"/>
          </p:nvPr>
        </p:nvSpPr>
        <p:spPr>
          <a:xfrm>
            <a:off x="4929188" y="3857625"/>
            <a:ext cx="3502025" cy="571500"/>
          </a:xfrm>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dirty="0" smtClean="0">
                <a:solidFill>
                  <a:srgbClr val="900079"/>
                </a:solidFill>
              </a:rPr>
              <a:t>Questions</a:t>
            </a:r>
            <a:r>
              <a:rPr lang="en-GB" sz="4400" dirty="0" smtClean="0">
                <a:solidFill>
                  <a:schemeClr val="bg1"/>
                </a:solidFill>
              </a:rPr>
              <a:t>?</a:t>
            </a:r>
          </a:p>
        </p:txBody>
      </p:sp>
      <p:sp>
        <p:nvSpPr>
          <p:cNvPr id="80898" name="Rectangle 2"/>
          <p:cNvSpPr>
            <a:spLocks noGrp="1" noChangeArrowheads="1"/>
          </p:cNvSpPr>
          <p:nvPr>
            <p:ph type="body" idx="4294967295"/>
          </p:nvPr>
        </p:nvSpPr>
        <p:spPr>
          <a:xfrm>
            <a:off x="5084763" y="6180138"/>
            <a:ext cx="3487737" cy="892175"/>
          </a:xfrm>
        </p:spPr>
        <p:txBody>
          <a:bodyPr lIns="0" tIns="0" rIns="0" bIns="0"/>
          <a:lstStyle/>
          <a:p>
            <a:pPr eaLnBrk="1" hangingPunct="1">
              <a:buFont typeface="Verdana" pitchFamily="34" charset="0"/>
              <a:buNone/>
            </a:pPr>
            <a:endParaRPr lang="nl-NL" sz="1800" dirty="0" smtClean="0"/>
          </a:p>
        </p:txBody>
      </p:sp>
    </p:spTree>
    <p:extLst>
      <p:ext uri="{BB962C8B-B14F-4D97-AF65-F5344CB8AC3E}">
        <p14:creationId xmlns:p14="http://schemas.microsoft.com/office/powerpoint/2010/main" val="344582011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hthoek 3"/>
          <p:cNvSpPr>
            <a:spLocks noChangeArrowheads="1"/>
          </p:cNvSpPr>
          <p:nvPr/>
        </p:nvSpPr>
        <p:spPr bwMode="auto">
          <a:xfrm>
            <a:off x="1928813" y="857250"/>
            <a:ext cx="5286375" cy="6000750"/>
          </a:xfrm>
          <a:prstGeom prst="rect">
            <a:avLst/>
          </a:prstGeom>
          <a:solidFill>
            <a:srgbClr val="002060"/>
          </a:solidFill>
          <a:ln w="9525" algn="ctr">
            <a:solidFill>
              <a:schemeClr val="tx1"/>
            </a:solidFill>
            <a:round/>
            <a:headEnd/>
            <a:tailEnd/>
          </a:ln>
        </p:spPr>
        <p:txBody>
          <a:bodyPr/>
          <a:lstStyle/>
          <a:p>
            <a:pPr eaLnBrk="0" hangingPunct="0">
              <a:buClr>
                <a:srgbClr val="000000"/>
              </a:buClr>
              <a:buSzPct val="100000"/>
              <a:buFont typeface="Arial" charset="0"/>
              <a:buNone/>
            </a:pPr>
            <a:endParaRPr lang="nl-NL"/>
          </a:p>
        </p:txBody>
      </p:sp>
      <p:pic>
        <p:nvPicPr>
          <p:cNvPr id="89091" name="Picture 2" descr="http://www.orangesmile.com/maps/europe/netherlands-b.jpg"/>
          <p:cNvPicPr>
            <a:picLocks noChangeAspect="1" noChangeArrowheads="1"/>
          </p:cNvPicPr>
          <p:nvPr/>
        </p:nvPicPr>
        <p:blipFill>
          <a:blip r:embed="rId3" cstate="print"/>
          <a:srcRect/>
          <a:stretch>
            <a:fillRect/>
          </a:stretch>
        </p:blipFill>
        <p:spPr bwMode="auto">
          <a:xfrm>
            <a:off x="2000250" y="974725"/>
            <a:ext cx="5143500" cy="5740400"/>
          </a:xfrm>
          <a:prstGeom prst="rect">
            <a:avLst/>
          </a:prstGeom>
          <a:noFill/>
          <a:ln w="9525">
            <a:noFill/>
            <a:miter lim="800000"/>
            <a:headEnd/>
            <a:tailEnd/>
          </a:ln>
        </p:spPr>
      </p:pic>
      <p:pic>
        <p:nvPicPr>
          <p:cNvPr id="55298" name="Picture 2" descr="http://www.moorsmagazine.com/images/noordzee.gif"/>
          <p:cNvPicPr>
            <a:picLocks noChangeAspect="1" noChangeArrowheads="1"/>
          </p:cNvPicPr>
          <p:nvPr/>
        </p:nvPicPr>
        <p:blipFill>
          <a:blip r:embed="rId4" cstate="print"/>
          <a:srcRect/>
          <a:stretch>
            <a:fillRect/>
          </a:stretch>
        </p:blipFill>
        <p:spPr bwMode="auto">
          <a:xfrm>
            <a:off x="2339752" y="836712"/>
            <a:ext cx="4536504" cy="6011269"/>
          </a:xfrm>
          <a:prstGeom prst="rect">
            <a:avLst/>
          </a:prstGeom>
          <a:noFill/>
        </p:spPr>
      </p:pic>
    </p:spTree>
    <p:extLst>
      <p:ext uri="{BB962C8B-B14F-4D97-AF65-F5344CB8AC3E}">
        <p14:creationId xmlns:p14="http://schemas.microsoft.com/office/powerpoint/2010/main" val="2141434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298"/>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89091"/>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8908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8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366713" y="1143000"/>
            <a:ext cx="8167687" cy="569913"/>
          </a:xfrm>
        </p:spPr>
        <p:txBody>
          <a:bodyPr/>
          <a:lstStyle/>
          <a:p>
            <a:pPr algn="ctr"/>
            <a:r>
              <a:rPr lang="en-AU" b="1" smtClean="0"/>
              <a:t>AND</a:t>
            </a:r>
          </a:p>
        </p:txBody>
      </p:sp>
      <p:pic>
        <p:nvPicPr>
          <p:cNvPr id="87043" name="Picture 2" descr="http://dorycornelissen.files.wordpress.com/2009/10/paniek.jpg"/>
          <p:cNvPicPr>
            <a:picLocks noChangeAspect="1" noChangeArrowheads="1"/>
          </p:cNvPicPr>
          <p:nvPr/>
        </p:nvPicPr>
        <p:blipFill>
          <a:blip r:embed="rId3" cstate="print"/>
          <a:srcRect/>
          <a:stretch>
            <a:fillRect/>
          </a:stretch>
        </p:blipFill>
        <p:spPr bwMode="auto">
          <a:xfrm>
            <a:off x="2857500" y="1714500"/>
            <a:ext cx="3357563" cy="3567113"/>
          </a:xfrm>
          <a:prstGeom prst="rect">
            <a:avLst/>
          </a:prstGeom>
          <a:noFill/>
          <a:ln w="9525">
            <a:noFill/>
            <a:miter lim="800000"/>
            <a:headEnd/>
            <a:tailEnd/>
          </a:ln>
        </p:spPr>
      </p:pic>
    </p:spTree>
    <p:extLst>
      <p:ext uri="{BB962C8B-B14F-4D97-AF65-F5344CB8AC3E}">
        <p14:creationId xmlns:p14="http://schemas.microsoft.com/office/powerpoint/2010/main" val="8282242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1"/>
          <p:cNvSpPr>
            <a:spLocks noGrp="1" noChangeArrowheads="1"/>
          </p:cNvSpPr>
          <p:nvPr>
            <p:ph type="title" idx="4294967295"/>
          </p:nvPr>
        </p:nvSpPr>
        <p:spPr>
          <a:xfrm>
            <a:off x="4929188" y="3857625"/>
            <a:ext cx="3502025" cy="571500"/>
          </a:xfrm>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dirty="0" smtClean="0">
                <a:solidFill>
                  <a:srgbClr val="FFFFFF"/>
                </a:solidFill>
              </a:rPr>
              <a:t>How does it</a:t>
            </a:r>
            <a:r>
              <a:rPr lang="en-GB" sz="4400" dirty="0" smtClean="0">
                <a:solidFill>
                  <a:srgbClr val="900079"/>
                </a:solidFill>
              </a:rPr>
              <a:t> work </a:t>
            </a:r>
            <a:r>
              <a:rPr lang="en-GB" sz="4400" dirty="0" smtClean="0">
                <a:solidFill>
                  <a:schemeClr val="bg1"/>
                </a:solidFill>
              </a:rPr>
              <a:t>in</a:t>
            </a:r>
            <a:r>
              <a:rPr lang="en-GB" sz="4400" dirty="0" smtClean="0">
                <a:solidFill>
                  <a:srgbClr val="900079"/>
                </a:solidFill>
              </a:rPr>
              <a:t> different sectors?</a:t>
            </a:r>
          </a:p>
        </p:txBody>
      </p:sp>
      <p:sp>
        <p:nvSpPr>
          <p:cNvPr id="80898" name="Rectangle 2"/>
          <p:cNvSpPr>
            <a:spLocks noGrp="1" noChangeArrowheads="1"/>
          </p:cNvSpPr>
          <p:nvPr>
            <p:ph type="body" idx="4294967295"/>
          </p:nvPr>
        </p:nvSpPr>
        <p:spPr>
          <a:xfrm>
            <a:off x="5084763" y="6180138"/>
            <a:ext cx="3487737" cy="892175"/>
          </a:xfrm>
        </p:spPr>
        <p:txBody>
          <a:bodyPr lIns="0" tIns="0" rIns="0" bIns="0"/>
          <a:lstStyle/>
          <a:p>
            <a:pPr eaLnBrk="1" hangingPunct="1">
              <a:buFont typeface="Verdana" pitchFamily="34" charset="0"/>
              <a:buNone/>
            </a:pPr>
            <a:endParaRPr lang="nl-NL" sz="1800" smtClean="0"/>
          </a:p>
        </p:txBody>
      </p:sp>
    </p:spTree>
    <p:extLst>
      <p:ext uri="{BB962C8B-B14F-4D97-AF65-F5344CB8AC3E}">
        <p14:creationId xmlns:p14="http://schemas.microsoft.com/office/powerpoint/2010/main" val="26818461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3" name="Titel 12"/>
          <p:cNvSpPr>
            <a:spLocks noGrp="1"/>
          </p:cNvSpPr>
          <p:nvPr>
            <p:ph type="title"/>
          </p:nvPr>
        </p:nvSpPr>
        <p:spPr/>
        <p:txBody>
          <a:bodyPr/>
          <a:lstStyle/>
          <a:p>
            <a:endParaRPr lang="nl-NL" dirty="0"/>
          </a:p>
        </p:txBody>
      </p:sp>
      <p:pic>
        <p:nvPicPr>
          <p:cNvPr id="59395" name="Picture 3" descr="Archieffoto: ministerie van Defensie">
            <a:hlinkClick r:id="rId3" invalidUrl="http://www.defensie.nl/_system/handlers/ImageResizerHandler.ashx?size=lightbox&amp;image=/media/SGLS-007_tcm46-186010.JPG&amp;filesize=1 MB" tooltip="Archieffoto: ministerie van Defensie"/>
          </p:cNvPr>
          <p:cNvPicPr>
            <a:picLocks noChangeAspect="1" noChangeArrowheads="1"/>
          </p:cNvPicPr>
          <p:nvPr/>
        </p:nvPicPr>
        <p:blipFill>
          <a:blip r:embed="rId4" cstate="print"/>
          <a:srcRect/>
          <a:stretch>
            <a:fillRect/>
          </a:stretch>
        </p:blipFill>
        <p:spPr bwMode="auto">
          <a:xfrm>
            <a:off x="32873950" y="-26008013"/>
            <a:ext cx="1524000" cy="1219200"/>
          </a:xfrm>
          <a:prstGeom prst="rect">
            <a:avLst/>
          </a:prstGeom>
          <a:noFill/>
        </p:spPr>
      </p:pic>
      <p:pic>
        <p:nvPicPr>
          <p:cNvPr id="59397" name="Picture 5" descr="Archieffoto: ministerie van Defensie">
            <a:hlinkClick r:id="rId5" invalidUrl="http://www.defensie.nl/_system/handlers/ImageResizerHandler.ashx?size=lightbox&amp;image=/media/SGLS-007_tcm46-186010.JPG&amp;filesize=1 MB" tooltip="Archieffoto: ministerie van Defensie"/>
          </p:cNvPr>
          <p:cNvPicPr>
            <a:picLocks noChangeAspect="1" noChangeArrowheads="1"/>
          </p:cNvPicPr>
          <p:nvPr/>
        </p:nvPicPr>
        <p:blipFill>
          <a:blip r:embed="rId4" cstate="print"/>
          <a:srcRect/>
          <a:stretch>
            <a:fillRect/>
          </a:stretch>
        </p:blipFill>
        <p:spPr bwMode="auto">
          <a:xfrm>
            <a:off x="32873950" y="-26008013"/>
            <a:ext cx="1524000" cy="1219200"/>
          </a:xfrm>
          <a:prstGeom prst="rect">
            <a:avLst/>
          </a:prstGeom>
          <a:noFill/>
        </p:spPr>
      </p:pic>
      <p:pic>
        <p:nvPicPr>
          <p:cNvPr id="18" name="Afbeelding 17" descr="falcon autumn-fb1.jpg"/>
          <p:cNvPicPr>
            <a:picLocks noChangeAspect="1"/>
          </p:cNvPicPr>
          <p:nvPr/>
        </p:nvPicPr>
        <p:blipFill>
          <a:blip r:embed="rId6" cstate="print"/>
          <a:stretch>
            <a:fillRect/>
          </a:stretch>
        </p:blipFill>
        <p:spPr>
          <a:xfrm>
            <a:off x="1" y="3356992"/>
            <a:ext cx="3501008" cy="3501008"/>
          </a:xfrm>
          <a:prstGeom prst="rect">
            <a:avLst/>
          </a:prstGeom>
        </p:spPr>
      </p:pic>
      <p:pic>
        <p:nvPicPr>
          <p:cNvPr id="19" name="Afbeelding 18" descr="sgls-007.jpg"/>
          <p:cNvPicPr>
            <a:picLocks noChangeAspect="1"/>
          </p:cNvPicPr>
          <p:nvPr/>
        </p:nvPicPr>
        <p:blipFill>
          <a:blip r:embed="rId4" cstate="print"/>
          <a:stretch>
            <a:fillRect/>
          </a:stretch>
        </p:blipFill>
        <p:spPr>
          <a:xfrm>
            <a:off x="5796136" y="44624"/>
            <a:ext cx="3347864" cy="2678291"/>
          </a:xfrm>
          <a:prstGeom prst="rect">
            <a:avLst/>
          </a:prstGeom>
        </p:spPr>
      </p:pic>
      <p:sp>
        <p:nvSpPr>
          <p:cNvPr id="21" name="Rectangle 1"/>
          <p:cNvSpPr txBox="1">
            <a:spLocks noChangeArrowheads="1"/>
          </p:cNvSpPr>
          <p:nvPr/>
        </p:nvSpPr>
        <p:spPr bwMode="auto">
          <a:xfrm>
            <a:off x="3641477" y="1739094"/>
            <a:ext cx="5034979" cy="3368402"/>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eaLnBrk="0" hangingPunct="0">
              <a:buClr>
                <a:srgbClr val="900079"/>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3200" b="0" i="0" u="none" strike="noStrike" kern="0" cap="none" spc="0" normalizeH="0" baseline="0" noProof="0" dirty="0" smtClean="0">
                <a:ln>
                  <a:noFill/>
                </a:ln>
                <a:solidFill>
                  <a:schemeClr val="tx2"/>
                </a:solidFill>
                <a:effectLst/>
                <a:uLnTx/>
                <a:uFillTx/>
                <a:latin typeface="+mj-lt"/>
                <a:ea typeface="+mj-ea"/>
                <a:cs typeface="+mj-cs"/>
              </a:rPr>
              <a:t/>
            </a:r>
            <a:br>
              <a:rPr kumimoji="0" lang="en-GB" sz="3200" b="0" i="0" u="none" strike="noStrike" kern="0" cap="none" spc="0" normalizeH="0" baseline="0" noProof="0" dirty="0" smtClean="0">
                <a:ln>
                  <a:noFill/>
                </a:ln>
                <a:solidFill>
                  <a:schemeClr val="tx2"/>
                </a:solidFill>
                <a:effectLst/>
                <a:uLnTx/>
                <a:uFillTx/>
                <a:latin typeface="+mj-lt"/>
                <a:ea typeface="+mj-ea"/>
                <a:cs typeface="+mj-cs"/>
              </a:rPr>
            </a:br>
            <a:r>
              <a:rPr kumimoji="0" lang="en-GB" sz="3200" b="0" i="0" u="none" strike="noStrike" kern="0" cap="none" spc="0" normalizeH="0" baseline="0" noProof="0" dirty="0" smtClean="0">
                <a:ln>
                  <a:noFill/>
                </a:ln>
                <a:solidFill>
                  <a:schemeClr val="tx2"/>
                </a:solidFill>
                <a:effectLst/>
                <a:uLnTx/>
                <a:uFillTx/>
                <a:latin typeface="+mj-lt"/>
                <a:ea typeface="+mj-ea"/>
                <a:cs typeface="+mj-cs"/>
              </a:rPr>
              <a:t/>
            </a:r>
            <a:br>
              <a:rPr kumimoji="0" lang="en-GB" sz="3200" b="0" i="0" u="none" strike="noStrike" kern="0" cap="none" spc="0" normalizeH="0" baseline="0" noProof="0" dirty="0" smtClean="0">
                <a:ln>
                  <a:noFill/>
                </a:ln>
                <a:solidFill>
                  <a:schemeClr val="tx2"/>
                </a:solidFill>
                <a:effectLst/>
                <a:uLnTx/>
                <a:uFillTx/>
                <a:latin typeface="+mj-lt"/>
                <a:ea typeface="+mj-ea"/>
                <a:cs typeface="+mj-cs"/>
              </a:rPr>
            </a:br>
            <a:r>
              <a:rPr lang="en-GB" sz="2800" noProof="0" dirty="0" smtClean="0">
                <a:solidFill>
                  <a:schemeClr val="tx2"/>
                </a:solidFill>
                <a:ea typeface="+mj-ea"/>
                <a:cs typeface="+mj-cs"/>
              </a:rPr>
              <a:t>The</a:t>
            </a:r>
            <a:r>
              <a:rPr lang="en-GB" sz="2800" dirty="0" smtClean="0">
                <a:solidFill>
                  <a:schemeClr val="tx2"/>
                </a:solidFill>
              </a:rPr>
              <a:t> Health Service of The Hague once had a simulation exercise in which a SARS epidemic had to be handled</a:t>
            </a:r>
          </a:p>
          <a:p>
            <a:pPr marL="0" marR="0" lvl="0" indent="0" algn="l" defTabSz="457200" rtl="0" eaLnBrk="0" fontAlgn="base" latinLnBrk="0" hangingPunct="0">
              <a:lnSpc>
                <a:spcPct val="100000"/>
              </a:lnSpc>
              <a:spcBef>
                <a:spcPct val="0"/>
              </a:spcBef>
              <a:spcAft>
                <a:spcPct val="0"/>
              </a:spcAft>
              <a:buClr>
                <a:srgbClr val="900079"/>
              </a:buClr>
              <a:buSzPct val="100000"/>
              <a:buFont typeface="Verdan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en-GB" sz="3200" b="0" i="0" u="none" strike="noStrike" kern="0" cap="none" spc="0" normalizeH="0" baseline="0" noProof="0" dirty="0" smtClean="0">
              <a:ln>
                <a:noFill/>
              </a:ln>
              <a:solidFill>
                <a:schemeClr val="tx2"/>
              </a:solidFill>
              <a:effectLst/>
              <a:uLnTx/>
              <a:uFillTx/>
              <a:latin typeface="+mj-lt"/>
              <a:ea typeface="+mj-ea"/>
              <a:cs typeface="+mj-cs"/>
            </a:endParaRPr>
          </a:p>
        </p:txBody>
      </p:sp>
      <p:pic>
        <p:nvPicPr>
          <p:cNvPr id="15" name="Afbeelding 14" descr="IMG_8445.JPG"/>
          <p:cNvPicPr>
            <a:picLocks noChangeAspect="1"/>
          </p:cNvPicPr>
          <p:nvPr/>
        </p:nvPicPr>
        <p:blipFill>
          <a:blip r:embed="rId7" cstate="print"/>
          <a:stretch>
            <a:fillRect/>
          </a:stretch>
        </p:blipFill>
        <p:spPr>
          <a:xfrm>
            <a:off x="1" y="44624"/>
            <a:ext cx="3523320" cy="2348880"/>
          </a:xfrm>
          <a:prstGeom prst="rect">
            <a:avLst/>
          </a:prstGeom>
        </p:spPr>
      </p:pic>
      <p:pic>
        <p:nvPicPr>
          <p:cNvPr id="14" name="Afbeelding 13" descr="IMG_8432.JPG"/>
          <p:cNvPicPr>
            <a:picLocks noChangeAspect="1"/>
          </p:cNvPicPr>
          <p:nvPr/>
        </p:nvPicPr>
        <p:blipFill>
          <a:blip r:embed="rId8" cstate="print"/>
          <a:stretch>
            <a:fillRect/>
          </a:stretch>
        </p:blipFill>
        <p:spPr>
          <a:xfrm>
            <a:off x="5762414" y="4581128"/>
            <a:ext cx="3415308" cy="2276872"/>
          </a:xfrm>
          <a:prstGeom prst="rect">
            <a:avLst/>
          </a:prstGeom>
        </p:spPr>
      </p:pic>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4"/>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5"/>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9"/>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8"/>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p:txBody>
          <a:bodyPr/>
          <a:lstStyle/>
          <a:p>
            <a:endParaRPr lang="nl-NL" dirty="0"/>
          </a:p>
        </p:txBody>
      </p:sp>
      <p:pic>
        <p:nvPicPr>
          <p:cNvPr id="4" name="Picture 6"/>
          <p:cNvPicPr>
            <a:picLocks noChangeAspect="1" noChangeArrowheads="1"/>
          </p:cNvPicPr>
          <p:nvPr/>
        </p:nvPicPr>
        <p:blipFill>
          <a:blip r:embed="rId3" cstate="print"/>
          <a:srcRect/>
          <a:stretch>
            <a:fillRect/>
          </a:stretch>
        </p:blipFill>
        <p:spPr bwMode="auto">
          <a:xfrm>
            <a:off x="1971675" y="490538"/>
            <a:ext cx="5200650" cy="587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p:txBody>
          <a:bodyPr/>
          <a:lstStyle/>
          <a:p>
            <a:endParaRPr lang="nl-NL" dirty="0"/>
          </a:p>
        </p:txBody>
      </p:sp>
      <p:pic>
        <p:nvPicPr>
          <p:cNvPr id="5" name="Afbeelding 4" descr="479.JPG"/>
          <p:cNvPicPr>
            <a:picLocks noChangeAspect="1"/>
          </p:cNvPicPr>
          <p:nvPr/>
        </p:nvPicPr>
        <p:blipFill>
          <a:blip r:embed="rId3" cstate="print"/>
          <a:stretch>
            <a:fillRect/>
          </a:stretch>
        </p:blipFill>
        <p:spPr>
          <a:xfrm>
            <a:off x="5220072" y="0"/>
            <a:ext cx="3923928" cy="5253524"/>
          </a:xfrm>
          <a:prstGeom prst="rect">
            <a:avLst/>
          </a:prstGeom>
        </p:spPr>
      </p:pic>
      <p:pic>
        <p:nvPicPr>
          <p:cNvPr id="6" name="Afbeelding 5" descr="483.JPG"/>
          <p:cNvPicPr>
            <a:picLocks noChangeAspect="1"/>
          </p:cNvPicPr>
          <p:nvPr/>
        </p:nvPicPr>
        <p:blipFill>
          <a:blip r:embed="rId4" cstate="print"/>
          <a:stretch>
            <a:fillRect/>
          </a:stretch>
        </p:blipFill>
        <p:spPr>
          <a:xfrm>
            <a:off x="179512" y="2878002"/>
            <a:ext cx="5328592" cy="3979998"/>
          </a:xfrm>
          <a:prstGeom prst="rect">
            <a:avLst/>
          </a:prstGeom>
        </p:spPr>
      </p:pic>
      <p:pic>
        <p:nvPicPr>
          <p:cNvPr id="7" name="Afbeelding 6" descr="478.JPG"/>
          <p:cNvPicPr>
            <a:picLocks noChangeAspect="1"/>
          </p:cNvPicPr>
          <p:nvPr/>
        </p:nvPicPr>
        <p:blipFill>
          <a:blip r:embed="rId5" cstate="print"/>
          <a:stretch>
            <a:fillRect/>
          </a:stretch>
        </p:blipFill>
        <p:spPr>
          <a:xfrm>
            <a:off x="179512" y="260648"/>
            <a:ext cx="4301670" cy="3212976"/>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descr="DSC01154.jpg"/>
          <p:cNvPicPr>
            <a:picLocks noGrp="1" noChangeAspect="1"/>
          </p:cNvPicPr>
          <p:nvPr>
            <p:ph idx="1"/>
          </p:nvPr>
        </p:nvPicPr>
        <p:blipFill>
          <a:blip r:embed="rId3" cstate="print"/>
          <a:stretch>
            <a:fillRect/>
          </a:stretch>
        </p:blipFill>
        <p:spPr>
          <a:xfrm>
            <a:off x="2123728" y="3257600"/>
            <a:ext cx="4800533" cy="3600400"/>
          </a:xfrm>
        </p:spPr>
      </p:pic>
      <p:pic>
        <p:nvPicPr>
          <p:cNvPr id="6" name="Afbeelding 5" descr="DSC01161.jpg"/>
          <p:cNvPicPr>
            <a:picLocks noChangeAspect="1"/>
          </p:cNvPicPr>
          <p:nvPr/>
        </p:nvPicPr>
        <p:blipFill>
          <a:blip r:embed="rId4" cstate="print"/>
          <a:stretch>
            <a:fillRect/>
          </a:stretch>
        </p:blipFill>
        <p:spPr>
          <a:xfrm>
            <a:off x="3851920" y="188640"/>
            <a:ext cx="5416128" cy="4062096"/>
          </a:xfrm>
          <a:prstGeom prst="rect">
            <a:avLst/>
          </a:prstGeom>
        </p:spPr>
      </p:pic>
      <p:pic>
        <p:nvPicPr>
          <p:cNvPr id="5" name="Afbeelding 4" descr="DSC01156.jpg"/>
          <p:cNvPicPr>
            <a:picLocks noChangeAspect="1"/>
          </p:cNvPicPr>
          <p:nvPr/>
        </p:nvPicPr>
        <p:blipFill>
          <a:blip r:embed="rId5" cstate="print"/>
          <a:stretch>
            <a:fillRect/>
          </a:stretch>
        </p:blipFill>
        <p:spPr>
          <a:xfrm>
            <a:off x="0" y="0"/>
            <a:ext cx="5004048" cy="375303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1"/>
          <p:cNvSpPr>
            <a:spLocks noGrp="1" noChangeArrowheads="1"/>
          </p:cNvSpPr>
          <p:nvPr>
            <p:ph type="title" idx="4294967295"/>
          </p:nvPr>
        </p:nvSpPr>
        <p:spPr>
          <a:xfrm>
            <a:off x="4929188" y="3857625"/>
            <a:ext cx="3502025" cy="571500"/>
          </a:xfrm>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dirty="0" smtClean="0">
                <a:solidFill>
                  <a:srgbClr val="900079"/>
                </a:solidFill>
              </a:rPr>
              <a:t>Why</a:t>
            </a:r>
            <a:r>
              <a:rPr lang="en-GB" sz="4400" dirty="0" smtClean="0">
                <a:solidFill>
                  <a:schemeClr val="bg1"/>
                </a:solidFill>
              </a:rPr>
              <a:t> </a:t>
            </a:r>
            <a:br>
              <a:rPr lang="en-GB" sz="4400" dirty="0" smtClean="0">
                <a:solidFill>
                  <a:schemeClr val="bg1"/>
                </a:solidFill>
              </a:rPr>
            </a:br>
            <a:r>
              <a:rPr lang="en-GB" sz="4400" dirty="0" smtClean="0">
                <a:solidFill>
                  <a:schemeClr val="bg1"/>
                </a:solidFill>
              </a:rPr>
              <a:t>don’t </a:t>
            </a:r>
            <a:br>
              <a:rPr lang="en-GB" sz="4400" dirty="0" smtClean="0">
                <a:solidFill>
                  <a:schemeClr val="bg1"/>
                </a:solidFill>
              </a:rPr>
            </a:br>
            <a:r>
              <a:rPr lang="en-GB" sz="4400" dirty="0" smtClean="0">
                <a:solidFill>
                  <a:srgbClr val="900079"/>
                </a:solidFill>
              </a:rPr>
              <a:t>WE</a:t>
            </a:r>
            <a:r>
              <a:rPr lang="en-GB" sz="4400" dirty="0" smtClean="0">
                <a:solidFill>
                  <a:schemeClr val="bg1"/>
                </a:solidFill>
              </a:rPr>
              <a:t> </a:t>
            </a:r>
            <a:br>
              <a:rPr lang="en-GB" sz="4400" dirty="0" smtClean="0">
                <a:solidFill>
                  <a:schemeClr val="bg1"/>
                </a:solidFill>
              </a:rPr>
            </a:br>
            <a:r>
              <a:rPr lang="en-GB" sz="4400" dirty="0" smtClean="0">
                <a:solidFill>
                  <a:schemeClr val="bg1"/>
                </a:solidFill>
              </a:rPr>
              <a:t>use</a:t>
            </a:r>
            <a:br>
              <a:rPr lang="en-GB" sz="4400" dirty="0" smtClean="0">
                <a:solidFill>
                  <a:schemeClr val="bg1"/>
                </a:solidFill>
              </a:rPr>
            </a:br>
            <a:r>
              <a:rPr lang="en-GB" sz="4400" dirty="0" smtClean="0">
                <a:solidFill>
                  <a:srgbClr val="900079"/>
                </a:solidFill>
              </a:rPr>
              <a:t>simulators</a:t>
            </a:r>
            <a:r>
              <a:rPr lang="en-GB" sz="4400" dirty="0" smtClean="0">
                <a:solidFill>
                  <a:schemeClr val="bg1"/>
                </a:solidFill>
              </a:rPr>
              <a:t> more often????</a:t>
            </a:r>
          </a:p>
        </p:txBody>
      </p:sp>
      <p:sp>
        <p:nvSpPr>
          <p:cNvPr id="80898" name="Rectangle 2"/>
          <p:cNvSpPr>
            <a:spLocks noGrp="1" noChangeArrowheads="1"/>
          </p:cNvSpPr>
          <p:nvPr>
            <p:ph type="body" idx="4294967295"/>
          </p:nvPr>
        </p:nvSpPr>
        <p:spPr>
          <a:xfrm>
            <a:off x="5084763" y="6180138"/>
            <a:ext cx="3487737" cy="892175"/>
          </a:xfrm>
        </p:spPr>
        <p:txBody>
          <a:bodyPr lIns="0" tIns="0" rIns="0" bIns="0"/>
          <a:lstStyle/>
          <a:p>
            <a:pPr eaLnBrk="1" hangingPunct="1">
              <a:buFont typeface="Verdana" pitchFamily="34" charset="0"/>
              <a:buNone/>
            </a:pPr>
            <a:endParaRPr lang="nl-NL" sz="1800"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hema">
  <a:themeElements>
    <a:clrScheme name="Office-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thema">
      <a:majorFont>
        <a:latin typeface="Verdana"/>
        <a:ea typeface="DejaVu Sans"/>
        <a:cs typeface="DejaVu Sans"/>
      </a:majorFont>
      <a:minorFont>
        <a:latin typeface="Verdana"/>
        <a:ea typeface="DejaVu Sans"/>
        <a:cs typeface="DejaVu Sans"/>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them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them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them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th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th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th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thema">
  <a:themeElements>
    <a:clrScheme name="Office-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thema">
      <a:majorFont>
        <a:latin typeface="Verdana"/>
        <a:ea typeface="DejaVu Sans"/>
        <a:cs typeface="DejaVu Sans"/>
      </a:majorFont>
      <a:minorFont>
        <a:latin typeface="Verdana"/>
        <a:ea typeface="DejaVu Sans"/>
        <a:cs typeface="DejaVu Sans"/>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them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them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them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th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th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th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thema">
  <a:themeElements>
    <a:clrScheme name="Office-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thema">
      <a:majorFont>
        <a:latin typeface="Verdana"/>
        <a:ea typeface="DejaVu Sans"/>
        <a:cs typeface="DejaVu Sans"/>
      </a:majorFont>
      <a:minorFont>
        <a:latin typeface="Verdana"/>
        <a:ea typeface="DejaVu Sans"/>
        <a:cs typeface="DejaVu Sans"/>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them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them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them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th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th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th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ffice-thema">
  <a:themeElements>
    <a:clrScheme name="Office-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thema">
      <a:majorFont>
        <a:latin typeface="Verdana"/>
        <a:ea typeface="DejaVu Sans"/>
        <a:cs typeface="DejaVu Sans"/>
      </a:majorFont>
      <a:minorFont>
        <a:latin typeface="Verdana"/>
        <a:ea typeface="DejaVu Sans"/>
        <a:cs typeface="DejaVu Sans"/>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them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them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them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th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th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th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Office-thema">
  <a:themeElements>
    <a:clrScheme name="Office-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thema">
      <a:majorFont>
        <a:latin typeface="Verdana"/>
        <a:ea typeface="DejaVu Sans"/>
        <a:cs typeface="DejaVu Sans"/>
      </a:majorFont>
      <a:minorFont>
        <a:latin typeface="Verdana"/>
        <a:ea typeface="DejaVu Sans"/>
        <a:cs typeface="DejaVu Sans"/>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them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them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them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th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th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th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Office-thema">
  <a:themeElements>
    <a:clrScheme name="Office-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thema">
      <a:majorFont>
        <a:latin typeface="Verdana"/>
        <a:ea typeface="DejaVu Sans"/>
        <a:cs typeface="DejaVu Sans"/>
      </a:majorFont>
      <a:minorFont>
        <a:latin typeface="Verdana"/>
        <a:ea typeface="DejaVu Sans"/>
        <a:cs typeface="DejaVu Sans"/>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them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them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them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th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th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th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3669</TotalTime>
  <Words>986</Words>
  <Application>Microsoft Macintosh PowerPoint</Application>
  <PresentationFormat>On-screen Show (4:3)</PresentationFormat>
  <Paragraphs>168</Paragraphs>
  <Slides>16</Slides>
  <Notes>16</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16</vt:i4>
      </vt:variant>
    </vt:vector>
  </HeadingPairs>
  <TitlesOfParts>
    <vt:vector size="27" baseType="lpstr">
      <vt:lpstr>DejaVu Sans</vt:lpstr>
      <vt:lpstr>Times New Roman</vt:lpstr>
      <vt:lpstr>Verdana</vt:lpstr>
      <vt:lpstr>Wingdings</vt:lpstr>
      <vt:lpstr>Arial</vt:lpstr>
      <vt:lpstr>Office-thema</vt:lpstr>
      <vt:lpstr>1_Office-thema</vt:lpstr>
      <vt:lpstr>2_Office-thema</vt:lpstr>
      <vt:lpstr>3_Office-thema</vt:lpstr>
      <vt:lpstr>4_Office-thema</vt:lpstr>
      <vt:lpstr>5_Office-thema</vt:lpstr>
      <vt:lpstr>IMAGINE!</vt:lpstr>
      <vt:lpstr>PowerPoint Presentation</vt:lpstr>
      <vt:lpstr>AND</vt:lpstr>
      <vt:lpstr>How does it work in different sectors?</vt:lpstr>
      <vt:lpstr>PowerPoint Presentation</vt:lpstr>
      <vt:lpstr>PowerPoint Presentation</vt:lpstr>
      <vt:lpstr>PowerPoint Presentation</vt:lpstr>
      <vt:lpstr>PowerPoint Presentation</vt:lpstr>
      <vt:lpstr>Why  don’t  WE  use simulators more often????</vt:lpstr>
      <vt:lpstr>What  benefit can simulator training bring to your organisation ? </vt:lpstr>
      <vt:lpstr>Theory 1</vt:lpstr>
      <vt:lpstr>Theory 2</vt:lpstr>
      <vt:lpstr>3 phases in learning</vt:lpstr>
      <vt:lpstr>My idea</vt:lpstr>
      <vt:lpstr>A Tip</vt:lpstr>
      <vt:lpstr>Questions?</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pelkwijk</dc:creator>
  <cp:lastModifiedBy>Luciane Veeck</cp:lastModifiedBy>
  <cp:revision>440</cp:revision>
  <cp:lastPrinted>2017-08-18T12:22:27Z</cp:lastPrinted>
  <dcterms:modified xsi:type="dcterms:W3CDTF">2017-08-21T14:42:07Z</dcterms:modified>
</cp:coreProperties>
</file>