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heme/theme6.xml" ContentType="application/vnd.openxmlformats-officedocument.them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1.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2.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3.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4.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5.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6.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7.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8.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9.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10.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11.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12.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13.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14.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15.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16.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17.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18.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19.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notesSlides/notesSlide20.xml" ContentType="application/vnd.openxmlformats-officedocument.presentationml.notesSlid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notesSlides/notesSlide21.xml" ContentType="application/vnd.openxmlformats-officedocument.presentationml.notesSlide+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22.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23.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24.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25.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notesSlides/notesSlide26.xml" ContentType="application/vnd.openxmlformats-officedocument.presentationml.notesSlide+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27.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28.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92" r:id="rId2"/>
    <p:sldMasterId id="2147483804" r:id="rId3"/>
    <p:sldMasterId id="2147483816" r:id="rId4"/>
    <p:sldMasterId id="2147483828" r:id="rId5"/>
  </p:sldMasterIdLst>
  <p:notesMasterIdLst>
    <p:notesMasterId r:id="rId35"/>
  </p:notesMasterIdLst>
  <p:sldIdLst>
    <p:sldId id="256" r:id="rId6"/>
    <p:sldId id="282" r:id="rId7"/>
    <p:sldId id="283" r:id="rId8"/>
    <p:sldId id="284" r:id="rId9"/>
    <p:sldId id="285" r:id="rId10"/>
    <p:sldId id="286" r:id="rId11"/>
    <p:sldId id="287" r:id="rId12"/>
    <p:sldId id="275" r:id="rId13"/>
    <p:sldId id="259" r:id="rId14"/>
    <p:sldId id="288" r:id="rId15"/>
    <p:sldId id="260" r:id="rId16"/>
    <p:sldId id="262" r:id="rId17"/>
    <p:sldId id="263" r:id="rId18"/>
    <p:sldId id="261" r:id="rId19"/>
    <p:sldId id="264" r:id="rId20"/>
    <p:sldId id="289" r:id="rId21"/>
    <p:sldId id="265" r:id="rId22"/>
    <p:sldId id="290" r:id="rId23"/>
    <p:sldId id="276" r:id="rId24"/>
    <p:sldId id="277" r:id="rId25"/>
    <p:sldId id="266" r:id="rId26"/>
    <p:sldId id="278" r:id="rId27"/>
    <p:sldId id="280" r:id="rId28"/>
    <p:sldId id="267" r:id="rId29"/>
    <p:sldId id="291" r:id="rId30"/>
    <p:sldId id="268" r:id="rId31"/>
    <p:sldId id="269" r:id="rId32"/>
    <p:sldId id="270" r:id="rId33"/>
    <p:sldId id="281" r:id="rId34"/>
  </p:sldIdLst>
  <p:sldSz cx="9144000" cy="6858000" type="screen4x3"/>
  <p:notesSz cx="6858000" cy="9144000"/>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000DE"/>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3BF539F-D03F-4CE8-856A-A42512D0AF80}" type="datetimeFigureOut">
              <a:rPr lang="en-US"/>
              <a:pPr>
                <a:defRPr/>
              </a:pPr>
              <a:t>6/1/2021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AA6FEA5-D921-4881-A087-BECA891D1324}" type="slidenum">
              <a:rPr lang="en-US"/>
              <a:pPr>
                <a:defRPr/>
              </a:pPr>
              <a:t>‹#›</a:t>
            </a:fld>
            <a:endParaRPr lang="en-US"/>
          </a:p>
        </p:txBody>
      </p:sp>
    </p:spTree>
    <p:extLst>
      <p:ext uri="{BB962C8B-B14F-4D97-AF65-F5344CB8AC3E}">
        <p14:creationId xmlns:p14="http://schemas.microsoft.com/office/powerpoint/2010/main" val="21544000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E40FC303-16AB-4905-BD21-19280A8DDF35}" type="slidenum">
              <a:rPr lang="en-US">
                <a:latin typeface="Calibri" pitchFamily="34" charset="0"/>
              </a:rPr>
              <a:pPr fontAlgn="base">
                <a:spcBef>
                  <a:spcPct val="0"/>
                </a:spcBef>
                <a:spcAft>
                  <a:spcPct val="0"/>
                </a:spcAft>
              </a:pPr>
              <a:t>1</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fld id="{788C3EFC-B4F3-4CFB-BBB2-94CFB651C773}" type="slidenum">
              <a:rPr lang="en-US">
                <a:solidFill>
                  <a:prstClr val="black"/>
                </a:solidFill>
                <a:latin typeface="Calibri" pitchFamily="34" charset="0"/>
              </a:rPr>
              <a:pPr/>
              <a:t>10</a:t>
            </a:fld>
            <a:endParaRPr lang="en-US">
              <a:solidFill>
                <a:prstClr val="black"/>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3354C689-01B8-4B49-BC42-EA4DC6F8AD8C}" type="slidenum">
              <a:rPr lang="en-US">
                <a:latin typeface="Calibri" pitchFamily="34" charset="0"/>
              </a:rPr>
              <a:pPr fontAlgn="base">
                <a:spcBef>
                  <a:spcPct val="0"/>
                </a:spcBef>
                <a:spcAft>
                  <a:spcPct val="0"/>
                </a:spcAft>
              </a:pPr>
              <a:t>11</a:t>
            </a:fld>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788C3EFC-B4F3-4CFB-BBB2-94CFB651C773}" type="slidenum">
              <a:rPr lang="en-US">
                <a:latin typeface="Calibri" pitchFamily="34" charset="0"/>
              </a:rPr>
              <a:pPr fontAlgn="base">
                <a:spcBef>
                  <a:spcPct val="0"/>
                </a:spcBef>
                <a:spcAft>
                  <a:spcPct val="0"/>
                </a:spcAft>
              </a:pPr>
              <a:t>12</a:t>
            </a:fld>
            <a:endParaRPr 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B20BFD91-475C-4557-883F-EE3FB01C4F7C}" type="slidenum">
              <a:rPr lang="en-US">
                <a:latin typeface="Calibri" pitchFamily="34" charset="0"/>
              </a:rPr>
              <a:pPr fontAlgn="base">
                <a:spcBef>
                  <a:spcPct val="0"/>
                </a:spcBef>
                <a:spcAft>
                  <a:spcPct val="0"/>
                </a:spcAft>
              </a:pPr>
              <a:t>13</a:t>
            </a:fld>
            <a:endParaRPr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036BEA74-F482-4344-AB7B-D0663F0878AA}" type="slidenum">
              <a:rPr lang="en-US">
                <a:latin typeface="Calibri" pitchFamily="34" charset="0"/>
              </a:rPr>
              <a:pPr fontAlgn="base">
                <a:spcBef>
                  <a:spcPct val="0"/>
                </a:spcBef>
                <a:spcAft>
                  <a:spcPct val="0"/>
                </a:spcAft>
              </a:pPr>
              <a:t>14</a:t>
            </a:fld>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9978FC79-4FFA-490D-8501-9B0AC4EDBE1B}" type="slidenum">
              <a:rPr lang="en-US">
                <a:latin typeface="Calibri" pitchFamily="34" charset="0"/>
              </a:rPr>
              <a:pPr fontAlgn="base">
                <a:spcBef>
                  <a:spcPct val="0"/>
                </a:spcBef>
                <a:spcAft>
                  <a:spcPct val="0"/>
                </a:spcAft>
              </a:pPr>
              <a:t>15</a:t>
            </a:fld>
            <a:endParaRPr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78FC79-4FFA-490D-8501-9B0AC4EDBE1B}"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875945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F236D57D-0C40-4DDD-B078-36D0726902BD}" type="slidenum">
              <a:rPr lang="en-US">
                <a:latin typeface="Calibri" pitchFamily="34" charset="0"/>
              </a:rPr>
              <a:pPr fontAlgn="base">
                <a:spcBef>
                  <a:spcPct val="0"/>
                </a:spcBef>
                <a:spcAft>
                  <a:spcPct val="0"/>
                </a:spcAft>
              </a:pPr>
              <a:t>17</a:t>
            </a:fld>
            <a:endParaRPr 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36D57D-0C40-4DDD-B078-36D0726902BD}"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276294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7196BE37-B852-4DA9-BD39-95A7B681EE31}" type="slidenum">
              <a:rPr lang="en-US">
                <a:latin typeface="Calibri" pitchFamily="34" charset="0"/>
              </a:rPr>
              <a:pPr fontAlgn="base">
                <a:spcBef>
                  <a:spcPct val="0"/>
                </a:spcBef>
                <a:spcAft>
                  <a:spcPct val="0"/>
                </a:spcAft>
              </a:pPr>
              <a:t>19</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fld id="{788C3EFC-B4F3-4CFB-BBB2-94CFB651C773}" type="slidenum">
              <a:rPr lang="en-US">
                <a:solidFill>
                  <a:prstClr val="black"/>
                </a:solidFill>
                <a:latin typeface="Calibri" pitchFamily="34" charset="0"/>
              </a:rPr>
              <a:pPr/>
              <a:t>2</a:t>
            </a:fld>
            <a:endParaRPr lang="en-US">
              <a:solidFill>
                <a:prstClr val="black"/>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06D455B9-CE6D-4B47-A7D4-ABE7C4C249BF}" type="slidenum">
              <a:rPr lang="en-US">
                <a:latin typeface="Calibri" pitchFamily="34" charset="0"/>
              </a:rPr>
              <a:pPr fontAlgn="base">
                <a:spcBef>
                  <a:spcPct val="0"/>
                </a:spcBef>
                <a:spcAft>
                  <a:spcPct val="0"/>
                </a:spcAft>
              </a:pPr>
              <a:t>20</a:t>
            </a:fld>
            <a:endParaRPr 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957D0B12-4B8D-42A8-B861-A50953CCD91A}" type="slidenum">
              <a:rPr lang="en-US">
                <a:latin typeface="Calibri" pitchFamily="34" charset="0"/>
              </a:rPr>
              <a:pPr fontAlgn="base">
                <a:spcBef>
                  <a:spcPct val="0"/>
                </a:spcBef>
                <a:spcAft>
                  <a:spcPct val="0"/>
                </a:spcAft>
              </a:pPr>
              <a:t>21</a:t>
            </a:fld>
            <a:endParaRPr 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14510F60-42A4-46A6-BCF1-0DB66FAEBC82}" type="slidenum">
              <a:rPr lang="en-US">
                <a:latin typeface="Calibri" pitchFamily="34" charset="0"/>
              </a:rPr>
              <a:pPr fontAlgn="base">
                <a:spcBef>
                  <a:spcPct val="0"/>
                </a:spcBef>
                <a:spcAft>
                  <a:spcPct val="0"/>
                </a:spcAft>
              </a:pPr>
              <a:t>22</a:t>
            </a:fld>
            <a:endParaRPr 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5E7E1D0E-C54E-4C65-8C06-B440352A4C29}" type="slidenum">
              <a:rPr lang="en-US">
                <a:latin typeface="Calibri" pitchFamily="34" charset="0"/>
              </a:rPr>
              <a:pPr fontAlgn="base">
                <a:spcBef>
                  <a:spcPct val="0"/>
                </a:spcBef>
                <a:spcAft>
                  <a:spcPct val="0"/>
                </a:spcAft>
              </a:pPr>
              <a:t>23</a:t>
            </a:fld>
            <a:endParaRPr 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F5DB5826-C039-4360-928C-EADFC68E7B57}" type="slidenum">
              <a:rPr lang="en-US">
                <a:latin typeface="Calibri" pitchFamily="34" charset="0"/>
              </a:rPr>
              <a:pPr fontAlgn="base">
                <a:spcBef>
                  <a:spcPct val="0"/>
                </a:spcBef>
                <a:spcAft>
                  <a:spcPct val="0"/>
                </a:spcAft>
              </a:pPr>
              <a:t>24</a:t>
            </a:fld>
            <a:endParaRPr lang="en-US">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DB5826-C039-4360-928C-EADFC68E7B57}"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225737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A1B6E76B-D4C1-4E4B-A6F7-55A6AED90759}" type="slidenum">
              <a:rPr lang="en-US">
                <a:latin typeface="Calibri" pitchFamily="34" charset="0"/>
              </a:rPr>
              <a:pPr fontAlgn="base">
                <a:spcBef>
                  <a:spcPct val="0"/>
                </a:spcBef>
                <a:spcAft>
                  <a:spcPct val="0"/>
                </a:spcAft>
              </a:pPr>
              <a:t>26</a:t>
            </a:fld>
            <a:endParaRPr lang="en-US">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EAB7FD53-6ECB-4DD0-B704-70549A6CB33B}" type="slidenum">
              <a:rPr lang="en-US">
                <a:latin typeface="Calibri" pitchFamily="34" charset="0"/>
              </a:rPr>
              <a:pPr fontAlgn="base">
                <a:spcBef>
                  <a:spcPct val="0"/>
                </a:spcBef>
                <a:spcAft>
                  <a:spcPct val="0"/>
                </a:spcAft>
              </a:pPr>
              <a:t>27</a:t>
            </a:fld>
            <a:endParaRPr lang="en-US">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16C0CAA3-EF80-4241-A341-5D5A024FCFD3}" type="slidenum">
              <a:rPr lang="en-US">
                <a:latin typeface="Calibri" pitchFamily="34" charset="0"/>
              </a:rPr>
              <a:pPr fontAlgn="base">
                <a:spcBef>
                  <a:spcPct val="0"/>
                </a:spcBef>
                <a:spcAft>
                  <a:spcPct val="0"/>
                </a:spcAft>
              </a:pPr>
              <a:t>28</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fld id="{788C3EFC-B4F3-4CFB-BBB2-94CFB651C773}" type="slidenum">
              <a:rPr lang="en-US">
                <a:solidFill>
                  <a:prstClr val="black"/>
                </a:solidFill>
                <a:latin typeface="Calibri" pitchFamily="34" charset="0"/>
              </a:rPr>
              <a:pPr/>
              <a:t>3</a:t>
            </a:fld>
            <a:endParaRPr lang="en-US">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fld id="{788C3EFC-B4F3-4CFB-BBB2-94CFB651C773}" type="slidenum">
              <a:rPr lang="en-US">
                <a:solidFill>
                  <a:prstClr val="black"/>
                </a:solidFill>
                <a:latin typeface="Calibri" pitchFamily="34" charset="0"/>
              </a:rPr>
              <a:pPr/>
              <a:t>4</a:t>
            </a:fld>
            <a:endParaRPr lang="en-US">
              <a:solidFill>
                <a:prstClr val="black"/>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fld id="{788C3EFC-B4F3-4CFB-BBB2-94CFB651C773}" type="slidenum">
              <a:rPr lang="en-US">
                <a:solidFill>
                  <a:prstClr val="black"/>
                </a:solidFill>
                <a:latin typeface="Calibri" pitchFamily="34" charset="0"/>
              </a:rPr>
              <a:pPr/>
              <a:t>5</a:t>
            </a:fld>
            <a:endParaRPr lang="en-US">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fld id="{788C3EFC-B4F3-4CFB-BBB2-94CFB651C773}" type="slidenum">
              <a:rPr lang="en-US">
                <a:solidFill>
                  <a:prstClr val="black"/>
                </a:solidFill>
                <a:latin typeface="Calibri" pitchFamily="34" charset="0"/>
              </a:rPr>
              <a:pPr/>
              <a:t>6</a:t>
            </a:fld>
            <a:endParaRPr lang="en-US">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fld id="{788C3EFC-B4F3-4CFB-BBB2-94CFB651C773}" type="slidenum">
              <a:rPr lang="en-US">
                <a:solidFill>
                  <a:prstClr val="black"/>
                </a:solidFill>
                <a:latin typeface="Calibri" pitchFamily="34" charset="0"/>
              </a:rPr>
              <a:pPr/>
              <a:t>7</a:t>
            </a:fld>
            <a:endParaRPr lang="en-US">
              <a:solidFill>
                <a:prstClr val="black"/>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8BDD96B8-AB8C-448F-B0E8-584AA6424D83}" type="slidenum">
              <a:rPr lang="en-US">
                <a:latin typeface="Calibri" pitchFamily="34" charset="0"/>
              </a:rPr>
              <a:pPr fontAlgn="base">
                <a:spcBef>
                  <a:spcPct val="0"/>
                </a:spcBef>
                <a:spcAft>
                  <a:spcPct val="0"/>
                </a:spcAft>
              </a:pPr>
              <a:t>8</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BCBCA67E-522B-4F56-8D3B-B4AC26869CFD}" type="slidenum">
              <a:rPr lang="en-US">
                <a:latin typeface="Calibri" pitchFamily="34" charset="0"/>
              </a:rPr>
              <a:pPr fontAlgn="base">
                <a:spcBef>
                  <a:spcPct val="0"/>
                </a:spcBef>
                <a:spcAft>
                  <a:spcPct val="0"/>
                </a:spcAft>
              </a:pPr>
              <a:t>9</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4"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4"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4"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4"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4"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4"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4"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4"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4"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custDataLst>
              <p:tags r:id="rId1"/>
            </p:custDataLst>
          </p:nvPr>
        </p:nvSpPr>
        <p:spPr/>
        <p:txBody>
          <a:bodyPr/>
          <a:lstStyle>
            <a:lvl1pPr>
              <a:defRPr/>
            </a:lvl1pPr>
          </a:lstStyle>
          <a:p>
            <a:pPr>
              <a:defRPr/>
            </a:pPr>
            <a:fld id="{043FE6F2-6FC3-4C03-A4AA-E163CCB44840}" type="datetimeFigureOut">
              <a:rPr lang="en-US"/>
              <a:pPr>
                <a:defRPr/>
              </a:pPr>
              <a:t>6/1/2021</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355C43F-2673-4EF1-A541-4DFA297BCAF9}" type="slidenum">
              <a:rPr lang="en-US"/>
              <a:pPr>
                <a:defRPr/>
              </a:pPr>
              <a:t>‹#›</a:t>
            </a:fld>
            <a:endParaRPr lang="en-US"/>
          </a:p>
        </p:txBody>
      </p:sp>
    </p:spTree>
    <p:extLst>
      <p:ext uri="{BB962C8B-B14F-4D97-AF65-F5344CB8AC3E}">
        <p14:creationId xmlns:p14="http://schemas.microsoft.com/office/powerpoint/2010/main" val="152071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CDA86E8D-ED96-47D8-A9B6-9C248A5AA462}" type="datetimeFigureOut">
              <a:rPr lang="en-US"/>
              <a:pPr>
                <a:defRPr/>
              </a:pPr>
              <a:t>6/1/2021</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5C6278D-DB90-41CF-8E1A-ABFB34413B36}" type="slidenum">
              <a:rPr lang="en-US"/>
              <a:pPr>
                <a:defRPr/>
              </a:pPr>
              <a:t>‹#›</a:t>
            </a:fld>
            <a:endParaRPr lang="en-US"/>
          </a:p>
        </p:txBody>
      </p:sp>
    </p:spTree>
    <p:extLst>
      <p:ext uri="{BB962C8B-B14F-4D97-AF65-F5344CB8AC3E}">
        <p14:creationId xmlns:p14="http://schemas.microsoft.com/office/powerpoint/2010/main" val="60875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455C152E-B9A8-493A-B775-1EC779217547}" type="datetimeFigureOut">
              <a:rPr lang="en-US"/>
              <a:pPr>
                <a:defRPr/>
              </a:pPr>
              <a:t>6/1/2021</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F875400-A094-4A1D-854A-75579182992B}" type="slidenum">
              <a:rPr lang="en-US"/>
              <a:pPr>
                <a:defRPr/>
              </a:pPr>
              <a:t>‹#›</a:t>
            </a:fld>
            <a:endParaRPr lang="en-US"/>
          </a:p>
        </p:txBody>
      </p:sp>
    </p:spTree>
    <p:extLst>
      <p:ext uri="{BB962C8B-B14F-4D97-AF65-F5344CB8AC3E}">
        <p14:creationId xmlns:p14="http://schemas.microsoft.com/office/powerpoint/2010/main" val="3790993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custDataLst>
              <p:tags r:id="rId1"/>
            </p:custDataLst>
          </p:nvPr>
        </p:nvSpPr>
        <p:spPr/>
        <p:txBody>
          <a:bodyPr/>
          <a:lstStyle>
            <a:lvl1pPr>
              <a:defRPr/>
            </a:lvl1pPr>
          </a:lstStyle>
          <a:p>
            <a:pPr>
              <a:defRPr/>
            </a:pPr>
            <a:fld id="{043FE6F2-6FC3-4C03-A4AA-E163CCB44840}"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355C43F-2673-4EF1-A541-4DFA297BCAF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5498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custDataLst>
              <p:tags r:id="rId1"/>
            </p:custDataLst>
          </p:nvPr>
        </p:nvSpPr>
        <p:spPr/>
        <p:txBody>
          <a:bodyPr/>
          <a:lstStyle>
            <a:lvl1pPr>
              <a:defRPr/>
            </a:lvl1pPr>
          </a:lstStyle>
          <a:p>
            <a:pPr>
              <a:defRPr/>
            </a:pPr>
            <a:fld id="{CC62984F-3870-433E-94AE-67AA869D7560}"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78DE369-2CB1-4BF0-83EE-49B403522B5D}"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034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8F2A66BC-5473-4DA6-8F3A-5918675441D2}"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BF13F92-236C-4EA6-84D1-D5CFF8033A2D}"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098586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custDataLst>
              <p:tags r:id="rId1"/>
            </p:custDataLst>
          </p:nvPr>
        </p:nvSpPr>
        <p:spPr/>
        <p:txBody>
          <a:bodyPr/>
          <a:lstStyle>
            <a:lvl1pPr>
              <a:defRPr/>
            </a:lvl1pPr>
          </a:lstStyle>
          <a:p>
            <a:pPr>
              <a:defRPr/>
            </a:pPr>
            <a:fld id="{3794F728-9F66-412A-AC6A-A1BB087DB20A}"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6" name="Footer Placeholder 4"/>
          <p:cNvSpPr>
            <a:spLocks noGrp="1"/>
          </p:cNvSpPr>
          <p:nvPr>
            <p:ph type="ftr" sz="quarter" idx="15"/>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6"/>
            <p:custDataLst>
              <p:tags r:id="rId3"/>
            </p:custDataLst>
          </p:nvPr>
        </p:nvSpPr>
        <p:spPr/>
        <p:txBody>
          <a:bodyPr/>
          <a:lstStyle>
            <a:lvl1pPr>
              <a:defRPr/>
            </a:lvl1pPr>
          </a:lstStyle>
          <a:p>
            <a:pPr>
              <a:defRPr/>
            </a:pPr>
            <a:fld id="{E5C3E01C-FA47-4C13-98EE-10D2DD40906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45856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custDataLst>
              <p:tags r:id="rId1"/>
            </p:custDataLst>
          </p:nvPr>
        </p:nvSpPr>
        <p:spPr/>
        <p:txBody>
          <a:bodyPr/>
          <a:lstStyle>
            <a:lvl1pPr>
              <a:defRPr/>
            </a:lvl1pPr>
          </a:lstStyle>
          <a:p>
            <a:pPr>
              <a:defRPr/>
            </a:pPr>
            <a:fld id="{17D70F2F-89DA-4252-9721-D413A6D087B0}"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8" name="Footer Placeholder 4"/>
          <p:cNvSpPr>
            <a:spLocks noGrp="1"/>
          </p:cNvSpPr>
          <p:nvPr>
            <p:ph type="ftr" sz="quarter" idx="16"/>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7"/>
            <p:custDataLst>
              <p:tags r:id="rId3"/>
            </p:custDataLst>
          </p:nvPr>
        </p:nvSpPr>
        <p:spPr/>
        <p:txBody>
          <a:bodyPr/>
          <a:lstStyle>
            <a:lvl1pPr>
              <a:defRPr/>
            </a:lvl1pPr>
          </a:lstStyle>
          <a:p>
            <a:pPr>
              <a:defRPr/>
            </a:pPr>
            <a:fld id="{6893D21C-1077-4084-87AB-D6BE726EDDBF}"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9965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custDataLst>
              <p:tags r:id="rId1"/>
            </p:custDataLst>
          </p:nvPr>
        </p:nvSpPr>
        <p:spPr/>
        <p:txBody>
          <a:bodyPr/>
          <a:lstStyle>
            <a:lvl1pPr>
              <a:defRPr/>
            </a:lvl1pPr>
          </a:lstStyle>
          <a:p>
            <a:pPr>
              <a:defRPr/>
            </a:pPr>
            <a:fld id="{02FA87CD-27EE-4EE6-9DAF-694DA7B182DE}"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CCEBD620-177F-430F-BCC1-45714DF91CD5}"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69629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AC7BC7A3-9C90-4790-BA3E-329A1338D247}"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D5AF9E72-4EE8-43C3-976C-D8232972B78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517727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694C3BE-2425-41E0-BBA5-0DEA8B63D77B}"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D4419275-94B0-48A3-93E9-8C2BB8BF6CAB}"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34476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custDataLst>
              <p:tags r:id="rId1"/>
            </p:custDataLst>
          </p:nvPr>
        </p:nvSpPr>
        <p:spPr/>
        <p:txBody>
          <a:bodyPr/>
          <a:lstStyle>
            <a:lvl1pPr>
              <a:defRPr/>
            </a:lvl1pPr>
          </a:lstStyle>
          <a:p>
            <a:pPr>
              <a:defRPr/>
            </a:pPr>
            <a:fld id="{CC62984F-3870-433E-94AE-67AA869D7560}" type="datetimeFigureOut">
              <a:rPr lang="en-US"/>
              <a:pPr>
                <a:defRPr/>
              </a:pPr>
              <a:t>6/1/2021</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78DE369-2CB1-4BF0-83EE-49B403522B5D}" type="slidenum">
              <a:rPr lang="en-US"/>
              <a:pPr>
                <a:defRPr/>
              </a:pPr>
              <a:t>‹#›</a:t>
            </a:fld>
            <a:endParaRPr lang="en-US"/>
          </a:p>
        </p:txBody>
      </p:sp>
    </p:spTree>
    <p:extLst>
      <p:ext uri="{BB962C8B-B14F-4D97-AF65-F5344CB8AC3E}">
        <p14:creationId xmlns:p14="http://schemas.microsoft.com/office/powerpoint/2010/main" val="2583982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9C1CC4E5-540E-4ADD-8D9B-914214D86F14}"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2B41E59A-722D-4017-AB3C-09D161F7DAA4}"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0844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CDA86E8D-ED96-47D8-A9B6-9C248A5AA462}"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5C6278D-DB90-41CF-8E1A-ABFB34413B3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309313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455C152E-B9A8-493A-B775-1EC779217547}"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F875400-A094-4A1D-854A-75579182992B}"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69016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custDataLst>
              <p:tags r:id="rId1"/>
            </p:custDataLst>
          </p:nvPr>
        </p:nvSpPr>
        <p:spPr/>
        <p:txBody>
          <a:bodyPr/>
          <a:lstStyle>
            <a:lvl1pPr>
              <a:defRPr/>
            </a:lvl1pPr>
          </a:lstStyle>
          <a:p>
            <a:pPr>
              <a:defRPr/>
            </a:pPr>
            <a:fld id="{043FE6F2-6FC3-4C03-A4AA-E163CCB44840}"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355C43F-2673-4EF1-A541-4DFA297BCAF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839534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custDataLst>
              <p:tags r:id="rId1"/>
            </p:custDataLst>
          </p:nvPr>
        </p:nvSpPr>
        <p:spPr/>
        <p:txBody>
          <a:bodyPr/>
          <a:lstStyle>
            <a:lvl1pPr>
              <a:defRPr/>
            </a:lvl1pPr>
          </a:lstStyle>
          <a:p>
            <a:pPr>
              <a:defRPr/>
            </a:pPr>
            <a:fld id="{CC62984F-3870-433E-94AE-67AA869D7560}"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78DE369-2CB1-4BF0-83EE-49B403522B5D}"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60273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8F2A66BC-5473-4DA6-8F3A-5918675441D2}"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BF13F92-236C-4EA6-84D1-D5CFF8033A2D}"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55487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custDataLst>
              <p:tags r:id="rId1"/>
            </p:custDataLst>
          </p:nvPr>
        </p:nvSpPr>
        <p:spPr/>
        <p:txBody>
          <a:bodyPr/>
          <a:lstStyle>
            <a:lvl1pPr>
              <a:defRPr/>
            </a:lvl1pPr>
          </a:lstStyle>
          <a:p>
            <a:pPr>
              <a:defRPr/>
            </a:pPr>
            <a:fld id="{3794F728-9F66-412A-AC6A-A1BB087DB20A}"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6" name="Footer Placeholder 4"/>
          <p:cNvSpPr>
            <a:spLocks noGrp="1"/>
          </p:cNvSpPr>
          <p:nvPr>
            <p:ph type="ftr" sz="quarter" idx="15"/>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6"/>
            <p:custDataLst>
              <p:tags r:id="rId3"/>
            </p:custDataLst>
          </p:nvPr>
        </p:nvSpPr>
        <p:spPr/>
        <p:txBody>
          <a:bodyPr/>
          <a:lstStyle>
            <a:lvl1pPr>
              <a:defRPr/>
            </a:lvl1pPr>
          </a:lstStyle>
          <a:p>
            <a:pPr>
              <a:defRPr/>
            </a:pPr>
            <a:fld id="{E5C3E01C-FA47-4C13-98EE-10D2DD40906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435164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custDataLst>
              <p:tags r:id="rId1"/>
            </p:custDataLst>
          </p:nvPr>
        </p:nvSpPr>
        <p:spPr/>
        <p:txBody>
          <a:bodyPr/>
          <a:lstStyle>
            <a:lvl1pPr>
              <a:defRPr/>
            </a:lvl1pPr>
          </a:lstStyle>
          <a:p>
            <a:pPr>
              <a:defRPr/>
            </a:pPr>
            <a:fld id="{17D70F2F-89DA-4252-9721-D413A6D087B0}"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8" name="Footer Placeholder 4"/>
          <p:cNvSpPr>
            <a:spLocks noGrp="1"/>
          </p:cNvSpPr>
          <p:nvPr>
            <p:ph type="ftr" sz="quarter" idx="16"/>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7"/>
            <p:custDataLst>
              <p:tags r:id="rId3"/>
            </p:custDataLst>
          </p:nvPr>
        </p:nvSpPr>
        <p:spPr/>
        <p:txBody>
          <a:bodyPr/>
          <a:lstStyle>
            <a:lvl1pPr>
              <a:defRPr/>
            </a:lvl1pPr>
          </a:lstStyle>
          <a:p>
            <a:pPr>
              <a:defRPr/>
            </a:pPr>
            <a:fld id="{6893D21C-1077-4084-87AB-D6BE726EDDBF}"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29332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custDataLst>
              <p:tags r:id="rId1"/>
            </p:custDataLst>
          </p:nvPr>
        </p:nvSpPr>
        <p:spPr/>
        <p:txBody>
          <a:bodyPr/>
          <a:lstStyle>
            <a:lvl1pPr>
              <a:defRPr/>
            </a:lvl1pPr>
          </a:lstStyle>
          <a:p>
            <a:pPr>
              <a:defRPr/>
            </a:pPr>
            <a:fld id="{02FA87CD-27EE-4EE6-9DAF-694DA7B182DE}"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CCEBD620-177F-430F-BCC1-45714DF91CD5}"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26725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AC7BC7A3-9C90-4790-BA3E-329A1338D247}"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D5AF9E72-4EE8-43C3-976C-D8232972B78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6177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8F2A66BC-5473-4DA6-8F3A-5918675441D2}" type="datetimeFigureOut">
              <a:rPr lang="en-US"/>
              <a:pPr>
                <a:defRPr/>
              </a:pPr>
              <a:t>6/1/2021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F13F92-236C-4EA6-84D1-D5CFF8033A2D}" type="slidenum">
              <a:rPr lang="en-US"/>
              <a:pPr>
                <a:defRPr/>
              </a:pPr>
              <a:t>‹#›</a:t>
            </a:fld>
            <a:endParaRPr lang="en-US"/>
          </a:p>
        </p:txBody>
      </p:sp>
    </p:spTree>
    <p:extLst>
      <p:ext uri="{BB962C8B-B14F-4D97-AF65-F5344CB8AC3E}">
        <p14:creationId xmlns:p14="http://schemas.microsoft.com/office/powerpoint/2010/main" val="4247676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694C3BE-2425-41E0-BBA5-0DEA8B63D77B}"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D4419275-94B0-48A3-93E9-8C2BB8BF6CAB}"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123087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9C1CC4E5-540E-4ADD-8D9B-914214D86F14}"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2B41E59A-722D-4017-AB3C-09D161F7DAA4}"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266376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CDA86E8D-ED96-47D8-A9B6-9C248A5AA462}"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5C6278D-DB90-41CF-8E1A-ABFB34413B3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275699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455C152E-B9A8-493A-B775-1EC779217547}"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F875400-A094-4A1D-854A-75579182992B}"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248992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custDataLst>
              <p:tags r:id="rId1"/>
            </p:custDataLst>
          </p:nvPr>
        </p:nvSpPr>
        <p:spPr/>
        <p:txBody>
          <a:bodyPr/>
          <a:lstStyle>
            <a:lvl1pPr>
              <a:defRPr/>
            </a:lvl1pPr>
          </a:lstStyle>
          <a:p>
            <a:pPr>
              <a:defRPr/>
            </a:pPr>
            <a:fld id="{043FE6F2-6FC3-4C03-A4AA-E163CCB44840}"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355C43F-2673-4EF1-A541-4DFA297BCAF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15630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custDataLst>
              <p:tags r:id="rId1"/>
            </p:custDataLst>
          </p:nvPr>
        </p:nvSpPr>
        <p:spPr/>
        <p:txBody>
          <a:bodyPr/>
          <a:lstStyle>
            <a:lvl1pPr>
              <a:defRPr/>
            </a:lvl1pPr>
          </a:lstStyle>
          <a:p>
            <a:pPr>
              <a:defRPr/>
            </a:pPr>
            <a:fld id="{CC62984F-3870-433E-94AE-67AA869D7560}"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78DE369-2CB1-4BF0-83EE-49B403522B5D}"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141452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8F2A66BC-5473-4DA6-8F3A-5918675441D2}"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BF13F92-236C-4EA6-84D1-D5CFF8033A2D}"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64051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custDataLst>
              <p:tags r:id="rId1"/>
            </p:custDataLst>
          </p:nvPr>
        </p:nvSpPr>
        <p:spPr/>
        <p:txBody>
          <a:bodyPr/>
          <a:lstStyle>
            <a:lvl1pPr>
              <a:defRPr/>
            </a:lvl1pPr>
          </a:lstStyle>
          <a:p>
            <a:pPr>
              <a:defRPr/>
            </a:pPr>
            <a:fld id="{3794F728-9F66-412A-AC6A-A1BB087DB20A}"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6" name="Footer Placeholder 4"/>
          <p:cNvSpPr>
            <a:spLocks noGrp="1"/>
          </p:cNvSpPr>
          <p:nvPr>
            <p:ph type="ftr" sz="quarter" idx="15"/>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6"/>
            <p:custDataLst>
              <p:tags r:id="rId3"/>
            </p:custDataLst>
          </p:nvPr>
        </p:nvSpPr>
        <p:spPr/>
        <p:txBody>
          <a:bodyPr/>
          <a:lstStyle>
            <a:lvl1pPr>
              <a:defRPr/>
            </a:lvl1pPr>
          </a:lstStyle>
          <a:p>
            <a:pPr>
              <a:defRPr/>
            </a:pPr>
            <a:fld id="{E5C3E01C-FA47-4C13-98EE-10D2DD40906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2956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custDataLst>
              <p:tags r:id="rId1"/>
            </p:custDataLst>
          </p:nvPr>
        </p:nvSpPr>
        <p:spPr/>
        <p:txBody>
          <a:bodyPr/>
          <a:lstStyle>
            <a:lvl1pPr>
              <a:defRPr/>
            </a:lvl1pPr>
          </a:lstStyle>
          <a:p>
            <a:pPr>
              <a:defRPr/>
            </a:pPr>
            <a:fld id="{17D70F2F-89DA-4252-9721-D413A6D087B0}"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8" name="Footer Placeholder 4"/>
          <p:cNvSpPr>
            <a:spLocks noGrp="1"/>
          </p:cNvSpPr>
          <p:nvPr>
            <p:ph type="ftr" sz="quarter" idx="16"/>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7"/>
            <p:custDataLst>
              <p:tags r:id="rId3"/>
            </p:custDataLst>
          </p:nvPr>
        </p:nvSpPr>
        <p:spPr/>
        <p:txBody>
          <a:bodyPr/>
          <a:lstStyle>
            <a:lvl1pPr>
              <a:defRPr/>
            </a:lvl1pPr>
          </a:lstStyle>
          <a:p>
            <a:pPr>
              <a:defRPr/>
            </a:pPr>
            <a:fld id="{6893D21C-1077-4084-87AB-D6BE726EDDBF}"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74531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custDataLst>
              <p:tags r:id="rId1"/>
            </p:custDataLst>
          </p:nvPr>
        </p:nvSpPr>
        <p:spPr/>
        <p:txBody>
          <a:bodyPr/>
          <a:lstStyle>
            <a:lvl1pPr>
              <a:defRPr/>
            </a:lvl1pPr>
          </a:lstStyle>
          <a:p>
            <a:pPr>
              <a:defRPr/>
            </a:pPr>
            <a:fld id="{02FA87CD-27EE-4EE6-9DAF-694DA7B182DE}"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CCEBD620-177F-430F-BCC1-45714DF91CD5}"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0406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custDataLst>
              <p:tags r:id="rId1"/>
            </p:custDataLst>
          </p:nvPr>
        </p:nvSpPr>
        <p:spPr/>
        <p:txBody>
          <a:bodyPr/>
          <a:lstStyle>
            <a:lvl1pPr>
              <a:defRPr/>
            </a:lvl1pPr>
          </a:lstStyle>
          <a:p>
            <a:pPr>
              <a:defRPr/>
            </a:pPr>
            <a:fld id="{3794F728-9F66-412A-AC6A-A1BB087DB20A}" type="datetimeFigureOut">
              <a:rPr lang="en-US"/>
              <a:pPr>
                <a:defRPr/>
              </a:pPr>
              <a:t>6/1/2021</a:t>
            </a:fld>
            <a:endParaRPr lang="en-US"/>
          </a:p>
        </p:txBody>
      </p:sp>
      <p:sp>
        <p:nvSpPr>
          <p:cNvPr id="6" name="Footer Placeholder 4"/>
          <p:cNvSpPr>
            <a:spLocks noGrp="1"/>
          </p:cNvSpPr>
          <p:nvPr>
            <p:ph type="ftr" sz="quarter" idx="15"/>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6"/>
            <p:custDataLst>
              <p:tags r:id="rId3"/>
            </p:custDataLst>
          </p:nvPr>
        </p:nvSpPr>
        <p:spPr/>
        <p:txBody>
          <a:bodyPr/>
          <a:lstStyle>
            <a:lvl1pPr>
              <a:defRPr/>
            </a:lvl1pPr>
          </a:lstStyle>
          <a:p>
            <a:pPr>
              <a:defRPr/>
            </a:pPr>
            <a:fld id="{E5C3E01C-FA47-4C13-98EE-10D2DD409069}" type="slidenum">
              <a:rPr lang="en-US"/>
              <a:pPr>
                <a:defRPr/>
              </a:pPr>
              <a:t>‹#›</a:t>
            </a:fld>
            <a:endParaRPr lang="en-US"/>
          </a:p>
        </p:txBody>
      </p:sp>
    </p:spTree>
    <p:extLst>
      <p:ext uri="{BB962C8B-B14F-4D97-AF65-F5344CB8AC3E}">
        <p14:creationId xmlns:p14="http://schemas.microsoft.com/office/powerpoint/2010/main" val="2586182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AC7BC7A3-9C90-4790-BA3E-329A1338D247}"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D5AF9E72-4EE8-43C3-976C-D8232972B78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008207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694C3BE-2425-41E0-BBA5-0DEA8B63D77B}"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D4419275-94B0-48A3-93E9-8C2BB8BF6CAB}"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216708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9C1CC4E5-540E-4ADD-8D9B-914214D86F14}"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2B41E59A-722D-4017-AB3C-09D161F7DAA4}"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08123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CDA86E8D-ED96-47D8-A9B6-9C248A5AA462}"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5C6278D-DB90-41CF-8E1A-ABFB34413B3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13074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455C152E-B9A8-493A-B775-1EC779217547}"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F875400-A094-4A1D-854A-75579182992B}"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4036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custDataLst>
              <p:tags r:id="rId1"/>
            </p:custDataLst>
          </p:nvPr>
        </p:nvSpPr>
        <p:spPr/>
        <p:txBody>
          <a:bodyPr/>
          <a:lstStyle>
            <a:lvl1pPr>
              <a:defRPr/>
            </a:lvl1pPr>
          </a:lstStyle>
          <a:p>
            <a:pPr>
              <a:defRPr/>
            </a:pPr>
            <a:fld id="{043FE6F2-6FC3-4C03-A4AA-E163CCB44840}"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355C43F-2673-4EF1-A541-4DFA297BCAF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393945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custDataLst>
              <p:tags r:id="rId1"/>
            </p:custDataLst>
          </p:nvPr>
        </p:nvSpPr>
        <p:spPr/>
        <p:txBody>
          <a:bodyPr/>
          <a:lstStyle>
            <a:lvl1pPr>
              <a:defRPr/>
            </a:lvl1pPr>
          </a:lstStyle>
          <a:p>
            <a:pPr>
              <a:defRPr/>
            </a:pPr>
            <a:fld id="{CC62984F-3870-433E-94AE-67AA869D7560}"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78DE369-2CB1-4BF0-83EE-49B403522B5D}"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8828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8F2A66BC-5473-4DA6-8F3A-5918675441D2}"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BF13F92-236C-4EA6-84D1-D5CFF8033A2D}"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2149477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custDataLst>
              <p:tags r:id="rId1"/>
            </p:custDataLst>
          </p:nvPr>
        </p:nvSpPr>
        <p:spPr/>
        <p:txBody>
          <a:bodyPr/>
          <a:lstStyle>
            <a:lvl1pPr>
              <a:defRPr/>
            </a:lvl1pPr>
          </a:lstStyle>
          <a:p>
            <a:pPr>
              <a:defRPr/>
            </a:pPr>
            <a:fld id="{3794F728-9F66-412A-AC6A-A1BB087DB20A}"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6" name="Footer Placeholder 4"/>
          <p:cNvSpPr>
            <a:spLocks noGrp="1"/>
          </p:cNvSpPr>
          <p:nvPr>
            <p:ph type="ftr" sz="quarter" idx="15"/>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6"/>
            <p:custDataLst>
              <p:tags r:id="rId3"/>
            </p:custDataLst>
          </p:nvPr>
        </p:nvSpPr>
        <p:spPr/>
        <p:txBody>
          <a:bodyPr/>
          <a:lstStyle>
            <a:lvl1pPr>
              <a:defRPr/>
            </a:lvl1pPr>
          </a:lstStyle>
          <a:p>
            <a:pPr>
              <a:defRPr/>
            </a:pPr>
            <a:fld id="{E5C3E01C-FA47-4C13-98EE-10D2DD40906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2465394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custDataLst>
              <p:tags r:id="rId1"/>
            </p:custDataLst>
          </p:nvPr>
        </p:nvSpPr>
        <p:spPr/>
        <p:txBody>
          <a:bodyPr/>
          <a:lstStyle>
            <a:lvl1pPr>
              <a:defRPr/>
            </a:lvl1pPr>
          </a:lstStyle>
          <a:p>
            <a:pPr>
              <a:defRPr/>
            </a:pPr>
            <a:fld id="{17D70F2F-89DA-4252-9721-D413A6D087B0}"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8" name="Footer Placeholder 4"/>
          <p:cNvSpPr>
            <a:spLocks noGrp="1"/>
          </p:cNvSpPr>
          <p:nvPr>
            <p:ph type="ftr" sz="quarter" idx="16"/>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7"/>
            <p:custDataLst>
              <p:tags r:id="rId3"/>
            </p:custDataLst>
          </p:nvPr>
        </p:nvSpPr>
        <p:spPr/>
        <p:txBody>
          <a:bodyPr/>
          <a:lstStyle>
            <a:lvl1pPr>
              <a:defRPr/>
            </a:lvl1pPr>
          </a:lstStyle>
          <a:p>
            <a:pPr>
              <a:defRPr/>
            </a:pPr>
            <a:fld id="{6893D21C-1077-4084-87AB-D6BE726EDDBF}"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243841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custDataLst>
              <p:tags r:id="rId1"/>
            </p:custDataLst>
          </p:nvPr>
        </p:nvSpPr>
        <p:spPr/>
        <p:txBody>
          <a:bodyPr/>
          <a:lstStyle>
            <a:lvl1pPr>
              <a:defRPr/>
            </a:lvl1pPr>
          </a:lstStyle>
          <a:p>
            <a:pPr>
              <a:defRPr/>
            </a:pPr>
            <a:fld id="{17D70F2F-89DA-4252-9721-D413A6D087B0}" type="datetimeFigureOut">
              <a:rPr lang="en-US"/>
              <a:pPr>
                <a:defRPr/>
              </a:pPr>
              <a:t>6/1/2021</a:t>
            </a:fld>
            <a:endParaRPr lang="en-US"/>
          </a:p>
        </p:txBody>
      </p:sp>
      <p:sp>
        <p:nvSpPr>
          <p:cNvPr id="8" name="Footer Placeholder 4"/>
          <p:cNvSpPr>
            <a:spLocks noGrp="1"/>
          </p:cNvSpPr>
          <p:nvPr>
            <p:ph type="ftr" sz="quarter" idx="16"/>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7"/>
            <p:custDataLst>
              <p:tags r:id="rId3"/>
            </p:custDataLst>
          </p:nvPr>
        </p:nvSpPr>
        <p:spPr/>
        <p:txBody>
          <a:bodyPr/>
          <a:lstStyle>
            <a:lvl1pPr>
              <a:defRPr/>
            </a:lvl1pPr>
          </a:lstStyle>
          <a:p>
            <a:pPr>
              <a:defRPr/>
            </a:pPr>
            <a:fld id="{6893D21C-1077-4084-87AB-D6BE726EDDBF}" type="slidenum">
              <a:rPr lang="en-US"/>
              <a:pPr>
                <a:defRPr/>
              </a:pPr>
              <a:t>‹#›</a:t>
            </a:fld>
            <a:endParaRPr lang="en-US"/>
          </a:p>
        </p:txBody>
      </p:sp>
    </p:spTree>
    <p:extLst>
      <p:ext uri="{BB962C8B-B14F-4D97-AF65-F5344CB8AC3E}">
        <p14:creationId xmlns:p14="http://schemas.microsoft.com/office/powerpoint/2010/main" val="2730141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custDataLst>
              <p:tags r:id="rId1"/>
            </p:custDataLst>
          </p:nvPr>
        </p:nvSpPr>
        <p:spPr/>
        <p:txBody>
          <a:bodyPr/>
          <a:lstStyle>
            <a:lvl1pPr>
              <a:defRPr/>
            </a:lvl1pPr>
          </a:lstStyle>
          <a:p>
            <a:pPr>
              <a:defRPr/>
            </a:pPr>
            <a:fld id="{02FA87CD-27EE-4EE6-9DAF-694DA7B182DE}"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CCEBD620-177F-430F-BCC1-45714DF91CD5}"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490760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AC7BC7A3-9C90-4790-BA3E-329A1338D247}"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D5AF9E72-4EE8-43C3-976C-D8232972B78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138911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694C3BE-2425-41E0-BBA5-0DEA8B63D77B}"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D4419275-94B0-48A3-93E9-8C2BB8BF6CAB}"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097929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9C1CC4E5-540E-4ADD-8D9B-914214D86F14}"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2B41E59A-722D-4017-AB3C-09D161F7DAA4}"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79810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CDA86E8D-ED96-47D8-A9B6-9C248A5AA462}"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5C6278D-DB90-41CF-8E1A-ABFB34413B3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1483739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455C152E-B9A8-493A-B775-1EC779217547}"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F875400-A094-4A1D-854A-75579182992B}"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73625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custDataLst>
              <p:tags r:id="rId1"/>
            </p:custDataLst>
          </p:nvPr>
        </p:nvSpPr>
        <p:spPr/>
        <p:txBody>
          <a:bodyPr/>
          <a:lstStyle>
            <a:lvl1pPr>
              <a:defRPr/>
            </a:lvl1pPr>
          </a:lstStyle>
          <a:p>
            <a:pPr>
              <a:defRPr/>
            </a:pPr>
            <a:fld id="{02FA87CD-27EE-4EE6-9DAF-694DA7B182DE}" type="datetimeFigureOut">
              <a:rPr lang="en-US"/>
              <a:pPr>
                <a:defRPr/>
              </a:pPr>
              <a:t>6/1/2021</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CCEBD620-177F-430F-BCC1-45714DF91CD5}" type="slidenum">
              <a:rPr lang="en-US"/>
              <a:pPr>
                <a:defRPr/>
              </a:pPr>
              <a:t>‹#›</a:t>
            </a:fld>
            <a:endParaRPr lang="en-US"/>
          </a:p>
        </p:txBody>
      </p:sp>
    </p:spTree>
    <p:extLst>
      <p:ext uri="{BB962C8B-B14F-4D97-AF65-F5344CB8AC3E}">
        <p14:creationId xmlns:p14="http://schemas.microsoft.com/office/powerpoint/2010/main" val="55209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AC7BC7A3-9C90-4790-BA3E-329A1338D247}" type="datetimeFigureOut">
              <a:rPr lang="en-US"/>
              <a:pPr>
                <a:defRPr/>
              </a:pPr>
              <a:t>6/1/2021</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D5AF9E72-4EE8-43C3-976C-D8232972B789}" type="slidenum">
              <a:rPr lang="en-US"/>
              <a:pPr>
                <a:defRPr/>
              </a:pPr>
              <a:t>‹#›</a:t>
            </a:fld>
            <a:endParaRPr lang="en-US"/>
          </a:p>
        </p:txBody>
      </p:sp>
    </p:spTree>
    <p:extLst>
      <p:ext uri="{BB962C8B-B14F-4D97-AF65-F5344CB8AC3E}">
        <p14:creationId xmlns:p14="http://schemas.microsoft.com/office/powerpoint/2010/main" val="88443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694C3BE-2425-41E0-BBA5-0DEA8B63D77B}" type="datetimeFigureOut">
              <a:rPr lang="en-US"/>
              <a:pPr>
                <a:defRPr/>
              </a:pPr>
              <a:t>6/1/2021</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D4419275-94B0-48A3-93E9-8C2BB8BF6CAB}" type="slidenum">
              <a:rPr lang="en-US"/>
              <a:pPr>
                <a:defRPr/>
              </a:pPr>
              <a:t>‹#›</a:t>
            </a:fld>
            <a:endParaRPr lang="en-US"/>
          </a:p>
        </p:txBody>
      </p:sp>
    </p:spTree>
    <p:extLst>
      <p:ext uri="{BB962C8B-B14F-4D97-AF65-F5344CB8AC3E}">
        <p14:creationId xmlns:p14="http://schemas.microsoft.com/office/powerpoint/2010/main" val="3390913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9C1CC4E5-540E-4ADD-8D9B-914214D86F14}" type="datetimeFigureOut">
              <a:rPr lang="en-US"/>
              <a:pPr>
                <a:defRPr/>
              </a:pPr>
              <a:t>6/1/2021</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2B41E59A-722D-4017-AB3C-09D161F7DAA4}" type="slidenum">
              <a:rPr lang="en-US"/>
              <a:pPr>
                <a:defRPr/>
              </a:pPr>
              <a:t>‹#›</a:t>
            </a:fld>
            <a:endParaRPr lang="en-US"/>
          </a:p>
        </p:txBody>
      </p:sp>
    </p:spTree>
    <p:extLst>
      <p:ext uri="{BB962C8B-B14F-4D97-AF65-F5344CB8AC3E}">
        <p14:creationId xmlns:p14="http://schemas.microsoft.com/office/powerpoint/2010/main" val="56342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9.xml"/><Relationship Id="rId18" Type="http://schemas.openxmlformats.org/officeDocument/2006/relationships/tags" Target="../tags/tag4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43.xml"/><Relationship Id="rId2" Type="http://schemas.openxmlformats.org/officeDocument/2006/relationships/slideLayout" Target="../slideLayouts/slideLayout13.xml"/><Relationship Id="rId16" Type="http://schemas.openxmlformats.org/officeDocument/2006/relationships/tags" Target="../tags/tag4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41.xml"/><Relationship Id="rId10" Type="http://schemas.openxmlformats.org/officeDocument/2006/relationships/slideLayout" Target="../slideLayouts/slideLayout21.xml"/><Relationship Id="rId19" Type="http://schemas.openxmlformats.org/officeDocument/2006/relationships/tags" Target="../tags/tag4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76.xml"/><Relationship Id="rId18" Type="http://schemas.openxmlformats.org/officeDocument/2006/relationships/tags" Target="../tags/tag81.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tags" Target="../tags/tag80.xml"/><Relationship Id="rId2" Type="http://schemas.openxmlformats.org/officeDocument/2006/relationships/slideLayout" Target="../slideLayouts/slideLayout24.xml"/><Relationship Id="rId16" Type="http://schemas.openxmlformats.org/officeDocument/2006/relationships/tags" Target="../tags/tag79.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78.xml"/><Relationship Id="rId10" Type="http://schemas.openxmlformats.org/officeDocument/2006/relationships/slideLayout" Target="../slideLayouts/slideLayout32.xml"/><Relationship Id="rId19" Type="http://schemas.openxmlformats.org/officeDocument/2006/relationships/tags" Target="../tags/tag8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7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113.xml"/><Relationship Id="rId18" Type="http://schemas.openxmlformats.org/officeDocument/2006/relationships/tags" Target="../tags/tag118.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tags" Target="../tags/tag117.xml"/><Relationship Id="rId2" Type="http://schemas.openxmlformats.org/officeDocument/2006/relationships/slideLayout" Target="../slideLayouts/slideLayout35.xml"/><Relationship Id="rId16" Type="http://schemas.openxmlformats.org/officeDocument/2006/relationships/tags" Target="../tags/tag116.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ags" Target="../tags/tag115.xml"/><Relationship Id="rId10" Type="http://schemas.openxmlformats.org/officeDocument/2006/relationships/slideLayout" Target="../slideLayouts/slideLayout43.xml"/><Relationship Id="rId19" Type="http://schemas.openxmlformats.org/officeDocument/2006/relationships/tags" Target="../tags/tag119.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1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150.xml"/><Relationship Id="rId18" Type="http://schemas.openxmlformats.org/officeDocument/2006/relationships/tags" Target="../tags/tag15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tags" Target="../tags/tag154.xml"/><Relationship Id="rId2" Type="http://schemas.openxmlformats.org/officeDocument/2006/relationships/slideLayout" Target="../slideLayouts/slideLayout46.xml"/><Relationship Id="rId16" Type="http://schemas.openxmlformats.org/officeDocument/2006/relationships/tags" Target="../tags/tag15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ags" Target="../tags/tag152.xml"/><Relationship Id="rId10" Type="http://schemas.openxmlformats.org/officeDocument/2006/relationships/slideLayout" Target="../slideLayouts/slideLayout54.xml"/><Relationship Id="rId19" Type="http://schemas.openxmlformats.org/officeDocument/2006/relationships/tags" Target="../tags/tag156.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ags" Target="../tags/tag1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2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4342116E-85E0-4B68-96F4-03505359760F}" type="datetimeFigureOut">
              <a:rPr lang="en-US"/>
              <a:pPr>
                <a:defRPr/>
              </a:pPr>
              <a:t>6/1/2021</a:t>
            </a:fld>
            <a:endParaRPr lang="en-US"/>
          </a:p>
        </p:txBody>
      </p:sp>
      <p:sp>
        <p:nvSpPr>
          <p:cNvPr id="5" name="Footer Placeholder 4"/>
          <p:cNvSpPr>
            <a:spLocks noGrp="1"/>
          </p:cNvSpPr>
          <p:nvPr>
            <p:ph type="ftr" sz="quarter" idx="3"/>
            <p:custDataLst>
              <p:tags r:id="rId16"/>
            </p:custDataLst>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B421586D-0C5B-435A-A4DF-D79395E9C257}" type="slidenum">
              <a:rPr lang="en-US"/>
              <a:pPr>
                <a:defRPr/>
              </a:pPr>
              <a:t>‹#›</a:t>
            </a:fld>
            <a:endParaRPr lang="en-US"/>
          </a:p>
        </p:txBody>
      </p:sp>
      <p:sp>
        <p:nvSpPr>
          <p:cNvPr id="7" name="Oval 6"/>
          <p:cNvSpPr/>
          <p:nvPr>
            <p:custDataLst>
              <p:tags r:id="rId18"/>
            </p:custDataLst>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custDataLst>
              <p:tags r:id="rId19"/>
            </p:custDataLst>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91"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defRPr>
      </a:lvl2pPr>
      <a:lvl3pPr algn="ctr" rtl="0" fontAlgn="base">
        <a:lnSpc>
          <a:spcPts val="5800"/>
        </a:lnSpc>
        <a:spcBef>
          <a:spcPct val="0"/>
        </a:spcBef>
        <a:spcAft>
          <a:spcPct val="0"/>
        </a:spcAft>
        <a:defRPr sz="5400">
          <a:solidFill>
            <a:schemeClr val="tx2"/>
          </a:solidFill>
          <a:latin typeface="Palatino Linotype" pitchFamily="18" charset="0"/>
        </a:defRPr>
      </a:lvl3pPr>
      <a:lvl4pPr algn="ctr" rtl="0" fontAlgn="base">
        <a:lnSpc>
          <a:spcPts val="5800"/>
        </a:lnSpc>
        <a:spcBef>
          <a:spcPct val="0"/>
        </a:spcBef>
        <a:spcAft>
          <a:spcPct val="0"/>
        </a:spcAft>
        <a:defRPr sz="5400">
          <a:solidFill>
            <a:schemeClr val="tx2"/>
          </a:solidFill>
          <a:latin typeface="Palatino Linotype" pitchFamily="18" charset="0"/>
        </a:defRPr>
      </a:lvl4pPr>
      <a:lvl5pPr algn="ctr" rtl="0" fontAlgn="base">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2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4342116E-85E0-4B68-96F4-03505359760F}"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5" name="Footer Placeholder 4"/>
          <p:cNvSpPr>
            <a:spLocks noGrp="1"/>
          </p:cNvSpPr>
          <p:nvPr>
            <p:ph type="ftr" sz="quarter" idx="3"/>
            <p:custDataLst>
              <p:tags r:id="rId16"/>
            </p:custDataLst>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4"/>
            <p:custDataLst>
              <p:tags r:id="rId17"/>
            </p:custDataLst>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B421586D-0C5B-435A-A4DF-D79395E9C257}" type="slidenum">
              <a:rPr lang="en-US">
                <a:solidFill>
                  <a:prstClr val="black">
                    <a:lumMod val="65000"/>
                    <a:lumOff val="35000"/>
                  </a:prstClr>
                </a:solidFill>
              </a:rPr>
              <a:pPr>
                <a:defRPr/>
              </a:pPr>
              <a:t>‹#›</a:t>
            </a:fld>
            <a:endParaRPr lang="en-US">
              <a:solidFill>
                <a:prstClr val="black">
                  <a:lumMod val="65000"/>
                  <a:lumOff val="35000"/>
                </a:prstClr>
              </a:solidFill>
            </a:endParaRPr>
          </a:p>
        </p:txBody>
      </p:sp>
      <p:sp>
        <p:nvSpPr>
          <p:cNvPr id="7" name="Oval 6"/>
          <p:cNvSpPr/>
          <p:nvPr>
            <p:custDataLst>
              <p:tags r:id="rId18"/>
            </p:custDataLst>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Oval 7"/>
          <p:cNvSpPr/>
          <p:nvPr>
            <p:custDataLst>
              <p:tags r:id="rId19"/>
            </p:custDataLst>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418736850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defRPr>
      </a:lvl2pPr>
      <a:lvl3pPr algn="ctr" rtl="0" fontAlgn="base">
        <a:lnSpc>
          <a:spcPts val="5800"/>
        </a:lnSpc>
        <a:spcBef>
          <a:spcPct val="0"/>
        </a:spcBef>
        <a:spcAft>
          <a:spcPct val="0"/>
        </a:spcAft>
        <a:defRPr sz="5400">
          <a:solidFill>
            <a:schemeClr val="tx2"/>
          </a:solidFill>
          <a:latin typeface="Palatino Linotype" pitchFamily="18" charset="0"/>
        </a:defRPr>
      </a:lvl3pPr>
      <a:lvl4pPr algn="ctr" rtl="0" fontAlgn="base">
        <a:lnSpc>
          <a:spcPts val="5800"/>
        </a:lnSpc>
        <a:spcBef>
          <a:spcPct val="0"/>
        </a:spcBef>
        <a:spcAft>
          <a:spcPct val="0"/>
        </a:spcAft>
        <a:defRPr sz="5400">
          <a:solidFill>
            <a:schemeClr val="tx2"/>
          </a:solidFill>
          <a:latin typeface="Palatino Linotype" pitchFamily="18" charset="0"/>
        </a:defRPr>
      </a:lvl4pPr>
      <a:lvl5pPr algn="ctr" rtl="0" fontAlgn="base">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2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4342116E-85E0-4B68-96F4-03505359760F}"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5" name="Footer Placeholder 4"/>
          <p:cNvSpPr>
            <a:spLocks noGrp="1"/>
          </p:cNvSpPr>
          <p:nvPr>
            <p:ph type="ftr" sz="quarter" idx="3"/>
            <p:custDataLst>
              <p:tags r:id="rId16"/>
            </p:custDataLst>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4"/>
            <p:custDataLst>
              <p:tags r:id="rId17"/>
            </p:custDataLst>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B421586D-0C5B-435A-A4DF-D79395E9C257}" type="slidenum">
              <a:rPr lang="en-US">
                <a:solidFill>
                  <a:prstClr val="black">
                    <a:lumMod val="65000"/>
                    <a:lumOff val="35000"/>
                  </a:prstClr>
                </a:solidFill>
              </a:rPr>
              <a:pPr>
                <a:defRPr/>
              </a:pPr>
              <a:t>‹#›</a:t>
            </a:fld>
            <a:endParaRPr lang="en-US">
              <a:solidFill>
                <a:prstClr val="black">
                  <a:lumMod val="65000"/>
                  <a:lumOff val="35000"/>
                </a:prstClr>
              </a:solidFill>
            </a:endParaRPr>
          </a:p>
        </p:txBody>
      </p:sp>
      <p:sp>
        <p:nvSpPr>
          <p:cNvPr id="7" name="Oval 6"/>
          <p:cNvSpPr/>
          <p:nvPr>
            <p:custDataLst>
              <p:tags r:id="rId18"/>
            </p:custDataLst>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Oval 7"/>
          <p:cNvSpPr/>
          <p:nvPr>
            <p:custDataLst>
              <p:tags r:id="rId19"/>
            </p:custDataLst>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28493092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defRPr>
      </a:lvl2pPr>
      <a:lvl3pPr algn="ctr" rtl="0" fontAlgn="base">
        <a:lnSpc>
          <a:spcPts val="5800"/>
        </a:lnSpc>
        <a:spcBef>
          <a:spcPct val="0"/>
        </a:spcBef>
        <a:spcAft>
          <a:spcPct val="0"/>
        </a:spcAft>
        <a:defRPr sz="5400">
          <a:solidFill>
            <a:schemeClr val="tx2"/>
          </a:solidFill>
          <a:latin typeface="Palatino Linotype" pitchFamily="18" charset="0"/>
        </a:defRPr>
      </a:lvl3pPr>
      <a:lvl4pPr algn="ctr" rtl="0" fontAlgn="base">
        <a:lnSpc>
          <a:spcPts val="5800"/>
        </a:lnSpc>
        <a:spcBef>
          <a:spcPct val="0"/>
        </a:spcBef>
        <a:spcAft>
          <a:spcPct val="0"/>
        </a:spcAft>
        <a:defRPr sz="5400">
          <a:solidFill>
            <a:schemeClr val="tx2"/>
          </a:solidFill>
          <a:latin typeface="Palatino Linotype" pitchFamily="18" charset="0"/>
        </a:defRPr>
      </a:lvl4pPr>
      <a:lvl5pPr algn="ctr" rtl="0" fontAlgn="base">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2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4342116E-85E0-4B68-96F4-03505359760F}"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5" name="Footer Placeholder 4"/>
          <p:cNvSpPr>
            <a:spLocks noGrp="1"/>
          </p:cNvSpPr>
          <p:nvPr>
            <p:ph type="ftr" sz="quarter" idx="3"/>
            <p:custDataLst>
              <p:tags r:id="rId16"/>
            </p:custDataLst>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4"/>
            <p:custDataLst>
              <p:tags r:id="rId17"/>
            </p:custDataLst>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B421586D-0C5B-435A-A4DF-D79395E9C257}" type="slidenum">
              <a:rPr lang="en-US">
                <a:solidFill>
                  <a:prstClr val="black">
                    <a:lumMod val="65000"/>
                    <a:lumOff val="35000"/>
                  </a:prstClr>
                </a:solidFill>
              </a:rPr>
              <a:pPr>
                <a:defRPr/>
              </a:pPr>
              <a:t>‹#›</a:t>
            </a:fld>
            <a:endParaRPr lang="en-US">
              <a:solidFill>
                <a:prstClr val="black">
                  <a:lumMod val="65000"/>
                  <a:lumOff val="35000"/>
                </a:prstClr>
              </a:solidFill>
            </a:endParaRPr>
          </a:p>
        </p:txBody>
      </p:sp>
      <p:sp>
        <p:nvSpPr>
          <p:cNvPr id="7" name="Oval 6"/>
          <p:cNvSpPr/>
          <p:nvPr>
            <p:custDataLst>
              <p:tags r:id="rId18"/>
            </p:custDataLst>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Oval 7"/>
          <p:cNvSpPr/>
          <p:nvPr>
            <p:custDataLst>
              <p:tags r:id="rId19"/>
            </p:custDataLst>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427070992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defRPr>
      </a:lvl2pPr>
      <a:lvl3pPr algn="ctr" rtl="0" fontAlgn="base">
        <a:lnSpc>
          <a:spcPts val="5800"/>
        </a:lnSpc>
        <a:spcBef>
          <a:spcPct val="0"/>
        </a:spcBef>
        <a:spcAft>
          <a:spcPct val="0"/>
        </a:spcAft>
        <a:defRPr sz="5400">
          <a:solidFill>
            <a:schemeClr val="tx2"/>
          </a:solidFill>
          <a:latin typeface="Palatino Linotype" pitchFamily="18" charset="0"/>
        </a:defRPr>
      </a:lvl3pPr>
      <a:lvl4pPr algn="ctr" rtl="0" fontAlgn="base">
        <a:lnSpc>
          <a:spcPts val="5800"/>
        </a:lnSpc>
        <a:spcBef>
          <a:spcPct val="0"/>
        </a:spcBef>
        <a:spcAft>
          <a:spcPct val="0"/>
        </a:spcAft>
        <a:defRPr sz="5400">
          <a:solidFill>
            <a:schemeClr val="tx2"/>
          </a:solidFill>
          <a:latin typeface="Palatino Linotype" pitchFamily="18" charset="0"/>
        </a:defRPr>
      </a:lvl4pPr>
      <a:lvl5pPr algn="ctr" rtl="0" fontAlgn="base">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2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4342116E-85E0-4B68-96F4-03505359760F}" type="datetimeFigureOut">
              <a:rPr lang="en-US">
                <a:solidFill>
                  <a:prstClr val="black">
                    <a:lumMod val="65000"/>
                    <a:lumOff val="35000"/>
                  </a:prstClr>
                </a:solidFill>
              </a:rPr>
              <a:pPr>
                <a:defRPr/>
              </a:pPr>
              <a:t>6/1/2021</a:t>
            </a:fld>
            <a:endParaRPr lang="en-US">
              <a:solidFill>
                <a:prstClr val="black">
                  <a:lumMod val="65000"/>
                  <a:lumOff val="35000"/>
                </a:prstClr>
              </a:solidFill>
            </a:endParaRPr>
          </a:p>
        </p:txBody>
      </p:sp>
      <p:sp>
        <p:nvSpPr>
          <p:cNvPr id="5" name="Footer Placeholder 4"/>
          <p:cNvSpPr>
            <a:spLocks noGrp="1"/>
          </p:cNvSpPr>
          <p:nvPr>
            <p:ph type="ftr" sz="quarter" idx="3"/>
            <p:custDataLst>
              <p:tags r:id="rId16"/>
            </p:custDataLst>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4"/>
            <p:custDataLst>
              <p:tags r:id="rId17"/>
            </p:custDataLst>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B421586D-0C5B-435A-A4DF-D79395E9C257}" type="slidenum">
              <a:rPr lang="en-US">
                <a:solidFill>
                  <a:prstClr val="black">
                    <a:lumMod val="65000"/>
                    <a:lumOff val="35000"/>
                  </a:prstClr>
                </a:solidFill>
              </a:rPr>
              <a:pPr>
                <a:defRPr/>
              </a:pPr>
              <a:t>‹#›</a:t>
            </a:fld>
            <a:endParaRPr lang="en-US">
              <a:solidFill>
                <a:prstClr val="black">
                  <a:lumMod val="65000"/>
                  <a:lumOff val="35000"/>
                </a:prstClr>
              </a:solidFill>
            </a:endParaRPr>
          </a:p>
        </p:txBody>
      </p:sp>
      <p:sp>
        <p:nvSpPr>
          <p:cNvPr id="7" name="Oval 6"/>
          <p:cNvSpPr/>
          <p:nvPr>
            <p:custDataLst>
              <p:tags r:id="rId18"/>
            </p:custDataLst>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Oval 7"/>
          <p:cNvSpPr/>
          <p:nvPr>
            <p:custDataLst>
              <p:tags r:id="rId19"/>
            </p:custDataLst>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284658230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defRPr>
      </a:lvl2pPr>
      <a:lvl3pPr algn="ctr" rtl="0" fontAlgn="base">
        <a:lnSpc>
          <a:spcPts val="5800"/>
        </a:lnSpc>
        <a:spcBef>
          <a:spcPct val="0"/>
        </a:spcBef>
        <a:spcAft>
          <a:spcPct val="0"/>
        </a:spcAft>
        <a:defRPr sz="5400">
          <a:solidFill>
            <a:schemeClr val="tx2"/>
          </a:solidFill>
          <a:latin typeface="Palatino Linotype" pitchFamily="18" charset="0"/>
        </a:defRPr>
      </a:lvl3pPr>
      <a:lvl4pPr algn="ctr" rtl="0" fontAlgn="base">
        <a:lnSpc>
          <a:spcPts val="5800"/>
        </a:lnSpc>
        <a:spcBef>
          <a:spcPct val="0"/>
        </a:spcBef>
        <a:spcAft>
          <a:spcPct val="0"/>
        </a:spcAft>
        <a:defRPr sz="5400">
          <a:solidFill>
            <a:schemeClr val="tx2"/>
          </a:solidFill>
          <a:latin typeface="Palatino Linotype" pitchFamily="18" charset="0"/>
        </a:defRPr>
      </a:lvl4pPr>
      <a:lvl5pPr algn="ctr" rtl="0" fontAlgn="base">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89.xml"/><Relationship Id="rId7" Type="http://schemas.openxmlformats.org/officeDocument/2006/relationships/image" Target="../media/image2.jpeg"/><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notesSlide" Target="../notesSlides/notesSlide1.xml"/><Relationship Id="rId11" Type="http://schemas.openxmlformats.org/officeDocument/2006/relationships/image" Target="../media/image6.png"/><Relationship Id="rId5" Type="http://schemas.openxmlformats.org/officeDocument/2006/relationships/slideLayout" Target="../slideLayouts/slideLayout1.xml"/><Relationship Id="rId10" Type="http://schemas.openxmlformats.org/officeDocument/2006/relationships/image" Target="../media/image5.png"/><Relationship Id="rId4" Type="http://schemas.openxmlformats.org/officeDocument/2006/relationships/tags" Target="../tags/tag190.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image" Target="../media/image17.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237.xml"/></Relationships>
</file>

<file path=ppt/slides/_rels/slide14.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249.xml"/><Relationship Id="rId7" Type="http://schemas.openxmlformats.org/officeDocument/2006/relationships/notesSlide" Target="../notesSlides/notesSlide17.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slideLayout" Target="../slideLayouts/slideLayout2.xml"/><Relationship Id="rId5" Type="http://schemas.openxmlformats.org/officeDocument/2006/relationships/tags" Target="../tags/tag251.xml"/><Relationship Id="rId4" Type="http://schemas.openxmlformats.org/officeDocument/2006/relationships/tags" Target="../tags/tag250.xml"/><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254.xml"/><Relationship Id="rId7" Type="http://schemas.openxmlformats.org/officeDocument/2006/relationships/image" Target="../media/image20.png"/><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notesSlide" Target="../notesSlides/notesSlide18.xml"/><Relationship Id="rId5" Type="http://schemas.openxmlformats.org/officeDocument/2006/relationships/slideLayout" Target="../slideLayouts/slideLayout2.xml"/><Relationship Id="rId10" Type="http://schemas.openxmlformats.org/officeDocument/2006/relationships/image" Target="../media/image23.jpeg"/><Relationship Id="rId4" Type="http://schemas.openxmlformats.org/officeDocument/2006/relationships/tags" Target="../tags/tag255.xml"/><Relationship Id="rId9" Type="http://schemas.openxmlformats.org/officeDocument/2006/relationships/image" Target="../media/image22.jpe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58.xml"/><Relationship Id="rId7" Type="http://schemas.openxmlformats.org/officeDocument/2006/relationships/image" Target="../media/image24.png"/><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259.xml"/></Relationships>
</file>

<file path=ppt/slides/_rels/slide2.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notesSlide" Target="../notesSlides/notesSlide2.xml"/><Relationship Id="rId4"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62.xml"/><Relationship Id="rId7" Type="http://schemas.openxmlformats.org/officeDocument/2006/relationships/image" Target="../media/image26.png"/><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263.xml"/><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266.xml"/><Relationship Id="rId7" Type="http://schemas.openxmlformats.org/officeDocument/2006/relationships/slideLayout" Target="../slideLayouts/slideLayout2.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tags" Target="../tags/tag269.xml"/><Relationship Id="rId5" Type="http://schemas.openxmlformats.org/officeDocument/2006/relationships/tags" Target="../tags/tag268.xml"/><Relationship Id="rId10" Type="http://schemas.openxmlformats.org/officeDocument/2006/relationships/image" Target="../media/image30.jpeg"/><Relationship Id="rId4" Type="http://schemas.openxmlformats.org/officeDocument/2006/relationships/tags" Target="../tags/tag267.xml"/><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276.xml"/></Relationships>
</file>

<file path=ppt/slides/_rels/slide24.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5" Type="http://schemas.openxmlformats.org/officeDocument/2006/relationships/notesSlide" Target="../notesSlides/notesSlide4.xml"/><Relationship Id="rId4"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hyperlink" Target="http://www.weather.gov/hdqrtr.php" TargetMode="Externa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hyperlink" Target="http://www.ucp.ucar.edu/" TargetMode="External"/><Relationship Id="rId5" Type="http://schemas.openxmlformats.org/officeDocument/2006/relationships/notesSlide" Target="../notesSlides/notesSlide6.xml"/><Relationship Id="rId4"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5" Type="http://schemas.openxmlformats.org/officeDocument/2006/relationships/notesSlide" Target="../notesSlides/notesSlide7.xml"/><Relationship Id="rId4"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image" Target="../media/image8.jpeg"/><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image" Target="../media/image7.jpeg"/><Relationship Id="rId2" Type="http://schemas.openxmlformats.org/officeDocument/2006/relationships/tags" Target="../tags/tag210.xml"/><Relationship Id="rId16" Type="http://schemas.openxmlformats.org/officeDocument/2006/relationships/image" Target="../media/image11.png"/><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notesSlide" Target="../notesSlides/notesSlide8.xml"/><Relationship Id="rId5" Type="http://schemas.openxmlformats.org/officeDocument/2006/relationships/tags" Target="../tags/tag213.xml"/><Relationship Id="rId15" Type="http://schemas.openxmlformats.org/officeDocument/2006/relationships/image" Target="../media/image10.jpeg"/><Relationship Id="rId10" Type="http://schemas.openxmlformats.org/officeDocument/2006/relationships/slideLayout" Target="../slideLayouts/slideLayout2.xml"/><Relationship Id="rId4" Type="http://schemas.openxmlformats.org/officeDocument/2006/relationships/tags" Target="../tags/tag212.xml"/><Relationship Id="rId9" Type="http://schemas.openxmlformats.org/officeDocument/2006/relationships/tags" Target="../tags/tag217.xml"/><Relationship Id="rId1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5.png"/><Relationship Id="rId3" Type="http://schemas.openxmlformats.org/officeDocument/2006/relationships/tags" Target="../tags/tag220.xml"/><Relationship Id="rId7" Type="http://schemas.openxmlformats.org/officeDocument/2006/relationships/tags" Target="../tags/tag224.xml"/><Relationship Id="rId12" Type="http://schemas.openxmlformats.org/officeDocument/2006/relationships/image" Target="../media/image14.png"/><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image" Target="../media/image13.jpeg"/><Relationship Id="rId5" Type="http://schemas.openxmlformats.org/officeDocument/2006/relationships/tags" Target="../tags/tag222.xml"/><Relationship Id="rId10" Type="http://schemas.openxmlformats.org/officeDocument/2006/relationships/image" Target="../media/image12.jpeg"/><Relationship Id="rId4" Type="http://schemas.openxmlformats.org/officeDocument/2006/relationships/tags" Target="../tags/tag221.xml"/><Relationship Id="rId9" Type="http://schemas.openxmlformats.org/officeDocument/2006/relationships/notesSlide" Target="../notesSlides/notesSlide9.xml"/><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4" name="TextBox 3"/>
          <p:cNvSpPr txBox="1"/>
          <p:nvPr>
            <p:custDataLst>
              <p:tags r:id="rId2"/>
            </p:custDataLst>
          </p:nvPr>
        </p:nvSpPr>
        <p:spPr>
          <a:xfrm>
            <a:off x="249744" y="3812279"/>
            <a:ext cx="8818056" cy="1815882"/>
          </a:xfrm>
          <a:prstGeom prst="rect">
            <a:avLst/>
          </a:prstGeom>
          <a:noFill/>
          <a:effectLst/>
        </p:spPr>
        <p:txBody>
          <a:bodyPr wrap="square">
            <a:spAutoFit/>
          </a:bodyPr>
          <a:lstStyle/>
          <a:p>
            <a:pPr algn="ctr" fontAlgn="auto">
              <a:spcBef>
                <a:spcPts val="0"/>
              </a:spcBef>
              <a:spcAft>
                <a:spcPts val="0"/>
              </a:spcAft>
              <a:defRPr/>
            </a:pPr>
            <a:r>
              <a:rPr lang="en-US" sz="2800" b="1" dirty="0">
                <a:solidFill>
                  <a:schemeClr val="bg1"/>
                </a:solidFill>
                <a:latin typeface="+mn-lt"/>
                <a:cs typeface="+mn-cs"/>
              </a:rPr>
              <a:t>Organized by </a:t>
            </a:r>
            <a:r>
              <a:rPr lang="en-US" sz="2800" b="1" dirty="0">
                <a:solidFill>
                  <a:srgbClr val="FFFF00"/>
                </a:solidFill>
                <a:latin typeface="+mn-lt"/>
                <a:cs typeface="+mn-cs"/>
              </a:rPr>
              <a:t>National Water Academy, India</a:t>
            </a:r>
          </a:p>
          <a:p>
            <a:pPr algn="ctr" fontAlgn="auto">
              <a:spcBef>
                <a:spcPts val="0"/>
              </a:spcBef>
              <a:spcAft>
                <a:spcPts val="0"/>
              </a:spcAft>
              <a:defRPr/>
            </a:pPr>
            <a:r>
              <a:rPr lang="en-US" sz="2800" b="1" dirty="0">
                <a:solidFill>
                  <a:srgbClr val="00B0F0"/>
                </a:solidFill>
              </a:rPr>
              <a:t>in association with </a:t>
            </a:r>
            <a:r>
              <a:rPr lang="en-US" sz="2800" b="1" dirty="0">
                <a:solidFill>
                  <a:srgbClr val="FFFF00"/>
                </a:solidFill>
              </a:rPr>
              <a:t>COMET </a:t>
            </a:r>
            <a:r>
              <a:rPr lang="en-US" sz="2800" b="1" dirty="0">
                <a:solidFill>
                  <a:srgbClr val="00B0F0"/>
                </a:solidFill>
              </a:rPr>
              <a:t>&amp; </a:t>
            </a:r>
          </a:p>
          <a:p>
            <a:pPr algn="ctr" fontAlgn="auto">
              <a:spcBef>
                <a:spcPts val="0"/>
              </a:spcBef>
              <a:spcAft>
                <a:spcPts val="0"/>
              </a:spcAft>
              <a:defRPr/>
            </a:pPr>
            <a:r>
              <a:rPr lang="en-US" sz="2800" b="1" dirty="0">
                <a:solidFill>
                  <a:srgbClr val="FFFF00"/>
                </a:solidFill>
              </a:rPr>
              <a:t>World Meteorological </a:t>
            </a:r>
            <a:r>
              <a:rPr lang="en-US" sz="2800" b="1" dirty="0" err="1">
                <a:solidFill>
                  <a:srgbClr val="FFFF00"/>
                </a:solidFill>
              </a:rPr>
              <a:t>Organisation</a:t>
            </a:r>
            <a:r>
              <a:rPr lang="en-US" sz="2800" b="1" dirty="0">
                <a:solidFill>
                  <a:srgbClr val="FFFF00"/>
                </a:solidFill>
              </a:rPr>
              <a:t> (WMO)</a:t>
            </a:r>
            <a:r>
              <a:rPr lang="en-US" sz="2800" b="1" dirty="0">
                <a:solidFill>
                  <a:srgbClr val="FFFF00"/>
                </a:solidFill>
                <a:latin typeface="+mn-lt"/>
                <a:cs typeface="+mn-cs"/>
              </a:rPr>
              <a:t> </a:t>
            </a:r>
          </a:p>
          <a:p>
            <a:pPr algn="ctr" fontAlgn="auto">
              <a:spcBef>
                <a:spcPts val="0"/>
              </a:spcBef>
              <a:spcAft>
                <a:spcPts val="0"/>
              </a:spcAft>
              <a:defRPr/>
            </a:pPr>
            <a:endParaRPr lang="en-IN" sz="2800" b="1" dirty="0">
              <a:solidFill>
                <a:srgbClr val="FFFF00"/>
              </a:solidFill>
              <a:latin typeface="+mn-lt"/>
              <a:cs typeface="+mn-cs"/>
            </a:endParaRPr>
          </a:p>
        </p:txBody>
      </p:sp>
      <p:sp>
        <p:nvSpPr>
          <p:cNvPr id="5" name="TextBox 4"/>
          <p:cNvSpPr txBox="1"/>
          <p:nvPr>
            <p:custDataLst>
              <p:tags r:id="rId3"/>
            </p:custDataLst>
          </p:nvPr>
        </p:nvSpPr>
        <p:spPr>
          <a:xfrm>
            <a:off x="231559" y="1366897"/>
            <a:ext cx="8957688" cy="2062103"/>
          </a:xfrm>
          <a:prstGeom prst="rect">
            <a:avLst/>
          </a:prstGeom>
          <a:noFill/>
          <a:effectLst>
            <a:outerShdw blurRad="50800" dist="38100" algn="l" rotWithShape="0">
              <a:prstClr val="black">
                <a:alpha val="40000"/>
              </a:prstClr>
            </a:outerShdw>
          </a:effectLst>
        </p:spPr>
        <p:txBody>
          <a:bodyPr wrap="square">
            <a:spAutoFit/>
          </a:bodyPr>
          <a:lstStyle/>
          <a:p>
            <a:pPr algn="ctr" fontAlgn="auto">
              <a:spcBef>
                <a:spcPts val="0"/>
              </a:spcBef>
              <a:spcAft>
                <a:spcPts val="0"/>
              </a:spcAft>
              <a:defRPr/>
            </a:pPr>
            <a:r>
              <a:rPr lang="en-US" sz="3200" baseline="30000" dirty="0">
                <a:solidFill>
                  <a:srgbClr val="00B0F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4th </a:t>
            </a:r>
            <a:r>
              <a:rPr lang="en-US" sz="3200" dirty="0">
                <a:solidFill>
                  <a:srgbClr val="00B0F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International Distance Learning Course </a:t>
            </a:r>
          </a:p>
          <a:p>
            <a:pPr algn="ctr" fontAlgn="auto">
              <a:spcBef>
                <a:spcPts val="0"/>
              </a:spcBef>
              <a:spcAft>
                <a:spcPts val="0"/>
              </a:spcAft>
              <a:defRPr/>
            </a:pPr>
            <a:r>
              <a:rPr lang="en-US" sz="3200" dirty="0">
                <a:solidFill>
                  <a:srgbClr val="00B0F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in Advance topics in Hydraulics , Hydrological Sciences and Hydrometeorology for RA II- 2021</a:t>
            </a:r>
            <a:br>
              <a:rPr lang="en-US" sz="3200" dirty="0">
                <a:solidFill>
                  <a:srgbClr val="00B0F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br>
            <a:r>
              <a:rPr lang="en-US" sz="3200" dirty="0">
                <a:solidFill>
                  <a:srgbClr val="00B0F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for  Asian Region (WMO RA-II)</a:t>
            </a:r>
            <a:endParaRPr lang="en-IN" sz="3200" dirty="0">
              <a:solidFill>
                <a:srgbClr val="00B0F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custDataLst>
              <p:tags r:id="rId4"/>
            </p:custDataLst>
          </p:nvPr>
        </p:nvSpPr>
        <p:spPr>
          <a:xfrm>
            <a:off x="13855" y="3261910"/>
            <a:ext cx="9172433" cy="523220"/>
          </a:xfrm>
          <a:prstGeom prst="rect">
            <a:avLst/>
          </a:prstGeom>
          <a:noFill/>
          <a:effectLst>
            <a:glow rad="63500">
              <a:schemeClr val="accent4">
                <a:satMod val="175000"/>
                <a:alpha val="40000"/>
              </a:schemeClr>
            </a:glow>
          </a:effectLst>
        </p:spPr>
        <p:txBody>
          <a:bodyPr wrap="square">
            <a:spAutoFit/>
          </a:bodyPr>
          <a:lstStyle/>
          <a:p>
            <a:pPr algn="ctr" fontAlgn="auto">
              <a:spcBef>
                <a:spcPts val="0"/>
              </a:spcBef>
              <a:spcAft>
                <a:spcPts val="0"/>
              </a:spcAft>
              <a:defRPr/>
            </a:pPr>
            <a:r>
              <a:rPr lang="en-US" sz="2800" b="1" dirty="0">
                <a:solidFill>
                  <a:srgbClr val="002060"/>
                </a:solidFill>
                <a:latin typeface="Arial Black" pitchFamily="34" charset="0"/>
                <a:cs typeface="+mn-cs"/>
              </a:rPr>
              <a:t>31 May 2021 to 16 July 2021 </a:t>
            </a:r>
            <a:endParaRPr lang="en-IN" sz="2800" b="1" dirty="0">
              <a:solidFill>
                <a:srgbClr val="002060"/>
              </a:solidFill>
              <a:latin typeface="Arial Black" pitchFamily="34" charset="0"/>
              <a:cs typeface="+mn-cs"/>
            </a:endParaRPr>
          </a:p>
        </p:txBody>
      </p:sp>
      <p:pic>
        <p:nvPicPr>
          <p:cNvPr id="1026" name="Picture 2" descr="F:\cwcLogo.jpg"/>
          <p:cNvPicPr>
            <a:picLocks noChangeAspect="1" noChangeArrowheads="1"/>
          </p:cNvPicPr>
          <p:nvPr/>
        </p:nvPicPr>
        <p:blipFill>
          <a:blip r:embed="rId7" cstate="print"/>
          <a:srcRect/>
          <a:stretch>
            <a:fillRect/>
          </a:stretch>
        </p:blipFill>
        <p:spPr bwMode="auto">
          <a:xfrm>
            <a:off x="561976" y="5133976"/>
            <a:ext cx="1495424" cy="1495422"/>
          </a:xfrm>
          <a:prstGeom prst="ellipse">
            <a:avLst/>
          </a:prstGeom>
          <a:noFill/>
        </p:spPr>
      </p:pic>
      <p:pic>
        <p:nvPicPr>
          <p:cNvPr id="1028" name="Picture 4" descr="C:\Users\Manish\Desktop\comet_logo.png"/>
          <p:cNvPicPr>
            <a:picLocks noChangeAspect="1" noChangeArrowheads="1"/>
          </p:cNvPicPr>
          <p:nvPr/>
        </p:nvPicPr>
        <p:blipFill>
          <a:blip r:embed="rId8" cstate="print"/>
          <a:srcRect/>
          <a:stretch>
            <a:fillRect/>
          </a:stretch>
        </p:blipFill>
        <p:spPr bwMode="auto">
          <a:xfrm>
            <a:off x="4572000" y="5334000"/>
            <a:ext cx="2514600" cy="1115194"/>
          </a:xfrm>
          <a:prstGeom prst="rect">
            <a:avLst/>
          </a:prstGeom>
          <a:noFill/>
        </p:spPr>
      </p:pic>
      <p:pic>
        <p:nvPicPr>
          <p:cNvPr id="1029" name="Picture 5" descr="C:\Users\Manish\Desktop\UCARFinal copy.png"/>
          <p:cNvPicPr>
            <a:picLocks noChangeAspect="1" noChangeArrowheads="1"/>
          </p:cNvPicPr>
          <p:nvPr/>
        </p:nvPicPr>
        <p:blipFill>
          <a:blip r:embed="rId9" cstate="print"/>
          <a:srcRect/>
          <a:stretch>
            <a:fillRect/>
          </a:stretch>
        </p:blipFill>
        <p:spPr bwMode="auto">
          <a:xfrm>
            <a:off x="7543800" y="5280522"/>
            <a:ext cx="990600" cy="1138290"/>
          </a:xfrm>
          <a:prstGeom prst="rect">
            <a:avLst/>
          </a:prstGeom>
          <a:noFill/>
        </p:spPr>
      </p:pic>
      <p:pic>
        <p:nvPicPr>
          <p:cNvPr id="1030" name="Picture 6" descr="F:\ashoka_pillar.png"/>
          <p:cNvPicPr>
            <a:picLocks noChangeAspect="1" noChangeArrowheads="1"/>
          </p:cNvPicPr>
          <p:nvPr/>
        </p:nvPicPr>
        <p:blipFill>
          <a:blip r:embed="rId10" cstate="print"/>
          <a:srcRect/>
          <a:stretch>
            <a:fillRect/>
          </a:stretch>
        </p:blipFill>
        <p:spPr bwMode="auto">
          <a:xfrm>
            <a:off x="4079752" y="0"/>
            <a:ext cx="984496" cy="1600200"/>
          </a:xfrm>
          <a:prstGeom prst="rect">
            <a:avLst/>
          </a:prstGeom>
          <a:noFill/>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43199" y="4968632"/>
            <a:ext cx="1174583" cy="1660766"/>
          </a:xfrm>
          <a:prstGeom prst="rect">
            <a:avLst/>
          </a:prstGeom>
        </p:spPr>
      </p:pic>
    </p:spTree>
    <p:custDataLst>
      <p:tags r:id="rId1"/>
    </p:custData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05000" y="304800"/>
            <a:ext cx="5749925" cy="457200"/>
          </a:xfrm>
        </p:spPr>
        <p:txBody>
          <a:bodyPr/>
          <a:lstStyle/>
          <a:p>
            <a:pPr algn="l" fontAlgn="auto">
              <a:spcAft>
                <a:spcPts val="0"/>
              </a:spcAft>
              <a:defRPr/>
            </a:pPr>
            <a:r>
              <a:rPr lang="en-IN" sz="4000" b="1" i="1" dirty="0"/>
              <a:t>PARTICIPANTS</a:t>
            </a:r>
            <a:endParaRPr lang="en-IN" sz="4000" dirty="0"/>
          </a:p>
        </p:txBody>
      </p:sp>
      <p:sp>
        <p:nvSpPr>
          <p:cNvPr id="3" name="Content Placeholder 2"/>
          <p:cNvSpPr>
            <a:spLocks noGrp="1"/>
          </p:cNvSpPr>
          <p:nvPr>
            <p:ph idx="1"/>
            <p:custDataLst>
              <p:tags r:id="rId3"/>
            </p:custDataLst>
          </p:nvPr>
        </p:nvSpPr>
        <p:spPr>
          <a:xfrm>
            <a:off x="609600" y="762000"/>
            <a:ext cx="8153400" cy="4495800"/>
          </a:xfrm>
        </p:spPr>
        <p:txBody>
          <a:bodyPr/>
          <a:lstStyle/>
          <a:p>
            <a:pPr marL="1608138" indent="544513" algn="just">
              <a:buFont typeface="+mj-lt"/>
              <a:buAutoNum type="arabicPeriod"/>
            </a:pPr>
            <a:r>
              <a:rPr lang="en-IN" sz="1800" b="1" dirty="0">
                <a:solidFill>
                  <a:srgbClr val="C00000"/>
                </a:solidFill>
                <a:latin typeface="Arial Black" panose="020B0A04020102020204" pitchFamily="34" charset="0"/>
              </a:rPr>
              <a:t>Kingdom of Bhutan</a:t>
            </a:r>
          </a:p>
          <a:p>
            <a:pPr marL="1608138" indent="544513" algn="just">
              <a:buFont typeface="+mj-lt"/>
              <a:buAutoNum type="arabicPeriod"/>
            </a:pPr>
            <a:r>
              <a:rPr lang="en-IN" sz="1800" b="1" dirty="0">
                <a:solidFill>
                  <a:srgbClr val="C00000"/>
                </a:solidFill>
                <a:latin typeface="Arial Black" panose="020B0A04020102020204" pitchFamily="34" charset="0"/>
                <a:cs typeface="Arial" pitchFamily="34" charset="0"/>
              </a:rPr>
              <a:t> </a:t>
            </a:r>
            <a:r>
              <a:rPr lang="en-IN" sz="1800" b="1" dirty="0">
                <a:solidFill>
                  <a:srgbClr val="C00000"/>
                </a:solidFill>
                <a:latin typeface="Arial Black" panose="020B0A04020102020204" pitchFamily="34" charset="0"/>
              </a:rPr>
              <a:t>India </a:t>
            </a:r>
          </a:p>
          <a:p>
            <a:pPr marL="1608138" indent="544513" algn="just">
              <a:buFont typeface="+mj-lt"/>
              <a:buAutoNum type="arabicPeriod"/>
            </a:pPr>
            <a:r>
              <a:rPr lang="en-IN" sz="1800" b="1" dirty="0">
                <a:solidFill>
                  <a:srgbClr val="C00000"/>
                </a:solidFill>
                <a:latin typeface="Arial Black" panose="020B0A04020102020204" pitchFamily="34" charset="0"/>
                <a:cs typeface="Arial" pitchFamily="34" charset="0"/>
              </a:rPr>
              <a:t> </a:t>
            </a:r>
            <a:r>
              <a:rPr lang="en-IN" sz="1800" b="1" dirty="0">
                <a:solidFill>
                  <a:srgbClr val="C00000"/>
                </a:solidFill>
                <a:latin typeface="Arial Black" panose="020B0A04020102020204" pitchFamily="34" charset="0"/>
              </a:rPr>
              <a:t>Republic of Indonesia </a:t>
            </a:r>
          </a:p>
          <a:p>
            <a:pPr marL="1608138" indent="544513" algn="just">
              <a:buFont typeface="+mj-lt"/>
              <a:buAutoNum type="arabicPeriod"/>
            </a:pPr>
            <a:r>
              <a:rPr lang="en-IN" sz="1800" b="1" dirty="0">
                <a:solidFill>
                  <a:srgbClr val="C00000"/>
                </a:solidFill>
                <a:latin typeface="Arial Black" panose="020B0A04020102020204" pitchFamily="34" charset="0"/>
                <a:cs typeface="Arial" pitchFamily="34" charset="0"/>
              </a:rPr>
              <a:t> </a:t>
            </a:r>
            <a:r>
              <a:rPr lang="en-IN" sz="1800" b="1" dirty="0">
                <a:solidFill>
                  <a:srgbClr val="C00000"/>
                </a:solidFill>
                <a:latin typeface="Arial Black" panose="020B0A04020102020204" pitchFamily="34" charset="0"/>
              </a:rPr>
              <a:t>Kazakhstan</a:t>
            </a:r>
          </a:p>
          <a:p>
            <a:pPr marL="1608138" indent="544513" algn="just">
              <a:buFont typeface="+mj-lt"/>
              <a:buAutoNum type="arabicPeriod"/>
            </a:pPr>
            <a:r>
              <a:rPr lang="en-US" sz="1800" b="1" dirty="0">
                <a:solidFill>
                  <a:srgbClr val="C00000"/>
                </a:solidFill>
                <a:latin typeface="Arial Black" panose="020B0A04020102020204" pitchFamily="34" charset="0"/>
              </a:rPr>
              <a:t>Republic of the Union of Myanmar</a:t>
            </a:r>
          </a:p>
          <a:p>
            <a:pPr marL="1608138" indent="544513" algn="just">
              <a:buFont typeface="+mj-lt"/>
              <a:buAutoNum type="arabicPeriod"/>
            </a:pPr>
            <a:r>
              <a:rPr lang="en-US" sz="1800" b="1">
                <a:solidFill>
                  <a:srgbClr val="C00000"/>
                </a:solidFill>
                <a:latin typeface="Arial Black" panose="020B0A04020102020204" pitchFamily="34" charset="0"/>
              </a:rPr>
              <a:t>Republic </a:t>
            </a:r>
            <a:r>
              <a:rPr lang="en-US" sz="1800" b="1" dirty="0">
                <a:solidFill>
                  <a:srgbClr val="C00000"/>
                </a:solidFill>
                <a:latin typeface="Arial Black" panose="020B0A04020102020204" pitchFamily="34" charset="0"/>
              </a:rPr>
              <a:t>of the Philippines</a:t>
            </a:r>
          </a:p>
          <a:p>
            <a:pPr marL="1608138" indent="544513" algn="just">
              <a:buFont typeface="+mj-lt"/>
              <a:buAutoNum type="arabicPeriod"/>
            </a:pPr>
            <a:r>
              <a:rPr lang="en-IN" sz="1800" b="1" dirty="0">
                <a:solidFill>
                  <a:srgbClr val="C00000"/>
                </a:solidFill>
                <a:latin typeface="Arial Black" panose="020B0A04020102020204" pitchFamily="34" charset="0"/>
              </a:rPr>
              <a:t>Republic of Singapore</a:t>
            </a:r>
            <a:endParaRPr lang="en-US" sz="1800" b="1" dirty="0">
              <a:solidFill>
                <a:srgbClr val="C00000"/>
              </a:solidFill>
              <a:latin typeface="Arial Black" panose="020B0A04020102020204" pitchFamily="34" charset="0"/>
            </a:endParaRPr>
          </a:p>
          <a:p>
            <a:pPr marL="1608138" indent="544513" algn="just">
              <a:buFont typeface="+mj-lt"/>
              <a:buAutoNum type="arabicPeriod"/>
            </a:pPr>
            <a:r>
              <a:rPr lang="en-US" sz="1800" b="1" dirty="0">
                <a:solidFill>
                  <a:srgbClr val="C00000"/>
                </a:solidFill>
                <a:latin typeface="Arial Black" panose="020B0A04020102020204" pitchFamily="34" charset="0"/>
                <a:cs typeface="Arial" pitchFamily="34" charset="0"/>
              </a:rPr>
              <a:t> </a:t>
            </a:r>
            <a:r>
              <a:rPr lang="en-IN" sz="1800" b="1" dirty="0">
                <a:solidFill>
                  <a:srgbClr val="C00000"/>
                </a:solidFill>
                <a:latin typeface="Arial Black" panose="020B0A04020102020204" pitchFamily="34" charset="0"/>
                <a:cs typeface="Arial" pitchFamily="34" charset="0"/>
              </a:rPr>
              <a:t>Thailand</a:t>
            </a:r>
            <a:endParaRPr lang="en-IN" sz="1800" b="1" dirty="0">
              <a:solidFill>
                <a:srgbClr val="C00000"/>
              </a:solidFill>
              <a:latin typeface="Arial Black" panose="020B0A04020102020204" pitchFamily="34" charset="0"/>
            </a:endParaRPr>
          </a:p>
          <a:p>
            <a:pPr marL="1608138" indent="544513" algn="just">
              <a:buFont typeface="+mj-lt"/>
              <a:buAutoNum type="arabicPeriod"/>
            </a:pPr>
            <a:r>
              <a:rPr lang="en-IN" sz="1800" b="1" dirty="0">
                <a:solidFill>
                  <a:srgbClr val="C00000"/>
                </a:solidFill>
                <a:latin typeface="Arial Black" panose="020B0A04020102020204" pitchFamily="34" charset="0"/>
                <a:cs typeface="Arial" pitchFamily="34" charset="0"/>
              </a:rPr>
              <a:t> </a:t>
            </a:r>
            <a:r>
              <a:rPr lang="en-IN" sz="1800" b="1" dirty="0">
                <a:solidFill>
                  <a:srgbClr val="C00000"/>
                </a:solidFill>
                <a:latin typeface="Arial Black" panose="020B0A04020102020204" pitchFamily="34" charset="0"/>
              </a:rPr>
              <a:t>Uzbekistan </a:t>
            </a:r>
          </a:p>
          <a:p>
            <a:pPr marL="1608138" indent="544513" algn="just">
              <a:buFont typeface="+mj-lt"/>
              <a:buAutoNum type="arabicPeriod"/>
            </a:pPr>
            <a:r>
              <a:rPr lang="en-IN" sz="1800" b="1" dirty="0">
                <a:solidFill>
                  <a:srgbClr val="C00000"/>
                </a:solidFill>
                <a:latin typeface="Arial Black" panose="020B0A04020102020204" pitchFamily="34" charset="0"/>
              </a:rPr>
              <a:t>Socialist Republic of Vietnam</a:t>
            </a:r>
          </a:p>
          <a:p>
            <a:pPr algn="just"/>
            <a:endParaRPr lang="en-US" sz="1800" b="1" dirty="0">
              <a:solidFill>
                <a:srgbClr val="002060"/>
              </a:solidFill>
              <a:latin typeface="Calibri" pitchFamily="34" charset="0"/>
              <a:cs typeface="Arial" pitchFamily="34" charset="0"/>
            </a:endParaRPr>
          </a:p>
        </p:txBody>
      </p:sp>
    </p:spTree>
    <p:custDataLst>
      <p:tags r:id="rId1"/>
    </p:custDataLst>
    <p:extLst>
      <p:ext uri="{BB962C8B-B14F-4D97-AF65-F5344CB8AC3E}">
        <p14:creationId xmlns:p14="http://schemas.microsoft.com/office/powerpoint/2010/main" val="184608085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0"/>
            <a:ext cx="9144000" cy="1143000"/>
          </a:xfrm>
        </p:spPr>
        <p:txBody>
          <a:bodyPr/>
          <a:lstStyle/>
          <a:p>
            <a:pPr fontAlgn="auto">
              <a:spcAft>
                <a:spcPts val="0"/>
              </a:spcAft>
              <a:defRPr/>
            </a:pPr>
            <a:r>
              <a:rPr lang="en-IN" b="1" i="1" dirty="0"/>
              <a:t>Course Website</a:t>
            </a:r>
            <a:endParaRPr lang="en-IN" dirty="0"/>
          </a:p>
        </p:txBody>
      </p:sp>
      <p:sp>
        <p:nvSpPr>
          <p:cNvPr id="7171" name="Rectangle 3"/>
          <p:cNvSpPr>
            <a:spLocks noChangeArrowheads="1"/>
          </p:cNvSpPr>
          <p:nvPr>
            <p:custDataLst>
              <p:tags r:id="rId3"/>
            </p:custDataLst>
          </p:nvPr>
        </p:nvSpPr>
        <p:spPr bwMode="auto">
          <a:xfrm>
            <a:off x="0" y="1026568"/>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IN" sz="2000" dirty="0"/>
              <a:t>https://etrp.wmo.int/course/view.php?id=224</a:t>
            </a:r>
            <a:endParaRPr lang="en-IN" sz="2000" b="1" dirty="0">
              <a:solidFill>
                <a:schemeClr val="accent3">
                  <a:lumMod val="75000"/>
                </a:schemeClr>
              </a:solidFill>
              <a:latin typeface="Palatino Linotype" pitchFamily="18" charset="0"/>
            </a:endParaRPr>
          </a:p>
        </p:txBody>
      </p:sp>
      <p:pic>
        <p:nvPicPr>
          <p:cNvPr id="4" name="Picture 3">
            <a:extLst>
              <a:ext uri="{FF2B5EF4-FFF2-40B4-BE49-F238E27FC236}">
                <a16:creationId xmlns:a16="http://schemas.microsoft.com/office/drawing/2014/main" id="{6F162BA2-0D4F-468B-9BF9-E5FFC20EBCA2}"/>
              </a:ext>
            </a:extLst>
          </p:cNvPr>
          <p:cNvPicPr>
            <a:picLocks noChangeAspect="1"/>
          </p:cNvPicPr>
          <p:nvPr/>
        </p:nvPicPr>
        <p:blipFill>
          <a:blip r:embed="rId6"/>
          <a:stretch>
            <a:fillRect/>
          </a:stretch>
        </p:blipFill>
        <p:spPr>
          <a:xfrm>
            <a:off x="364068" y="1524000"/>
            <a:ext cx="8398934" cy="4724400"/>
          </a:xfrm>
          <a:prstGeom prst="rect">
            <a:avLst/>
          </a:prstGeom>
        </p:spPr>
      </p:pic>
    </p:spTree>
    <p:custDataLst>
      <p:tags r:id="rId1"/>
    </p:custData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3000" y="304800"/>
            <a:ext cx="6511925" cy="1143000"/>
          </a:xfrm>
        </p:spPr>
        <p:txBody>
          <a:bodyPr/>
          <a:lstStyle/>
          <a:p>
            <a:pPr fontAlgn="auto">
              <a:spcAft>
                <a:spcPts val="0"/>
              </a:spcAft>
              <a:defRPr/>
            </a:pPr>
            <a:r>
              <a:rPr lang="en-IN" b="1" i="1" dirty="0"/>
              <a:t>The Course</a:t>
            </a:r>
            <a:endParaRPr lang="en-IN" dirty="0"/>
          </a:p>
        </p:txBody>
      </p:sp>
      <p:sp>
        <p:nvSpPr>
          <p:cNvPr id="3" name="Content Placeholder 2"/>
          <p:cNvSpPr>
            <a:spLocks noGrp="1"/>
          </p:cNvSpPr>
          <p:nvPr>
            <p:ph idx="1"/>
            <p:custDataLst>
              <p:tags r:id="rId3"/>
            </p:custDataLst>
          </p:nvPr>
        </p:nvSpPr>
        <p:spPr>
          <a:xfrm>
            <a:off x="609600" y="1905000"/>
            <a:ext cx="7924800" cy="4419600"/>
          </a:xfrm>
        </p:spPr>
        <p:txBody>
          <a:bodyPr/>
          <a:lstStyle/>
          <a:p>
            <a:pPr algn="just"/>
            <a:r>
              <a:rPr lang="en-IN" sz="2800" b="1" dirty="0">
                <a:solidFill>
                  <a:srgbClr val="002060"/>
                </a:solidFill>
                <a:latin typeface="Calibri" pitchFamily="34" charset="0"/>
                <a:cs typeface="Arial" pitchFamily="34" charset="0"/>
              </a:rPr>
              <a:t>The course is designed to meet the needs of hydrological forecasters who require more advanced training in selected hydraulic and hydrological modelling topics </a:t>
            </a:r>
          </a:p>
          <a:p>
            <a:pPr algn="just"/>
            <a:r>
              <a:rPr lang="en-IN" sz="2800" b="1" dirty="0">
                <a:solidFill>
                  <a:srgbClr val="002060"/>
                </a:solidFill>
                <a:latin typeface="Calibri" pitchFamily="34" charset="0"/>
                <a:cs typeface="Arial" pitchFamily="34" charset="0"/>
              </a:rPr>
              <a:t>The course  is specifically for participants who have successfully completed the Basic course on Hydrology earlier or who have requisite knowledge on the subject</a:t>
            </a:r>
          </a:p>
        </p:txBody>
      </p:sp>
    </p:spTree>
    <p:custDataLst>
      <p:tags r:id="rId1"/>
    </p:custData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lstStyle/>
          <a:p>
            <a:pPr fontAlgn="auto">
              <a:spcAft>
                <a:spcPts val="0"/>
              </a:spcAft>
              <a:defRPr/>
            </a:pPr>
            <a:r>
              <a:rPr lang="en-IN" b="1" i="1" dirty="0"/>
              <a:t>Goals of the Course</a:t>
            </a:r>
            <a:endParaRPr lang="en-IN" dirty="0"/>
          </a:p>
        </p:txBody>
      </p:sp>
      <p:sp>
        <p:nvSpPr>
          <p:cNvPr id="3" name="Content Placeholder 2"/>
          <p:cNvSpPr>
            <a:spLocks noGrp="1"/>
          </p:cNvSpPr>
          <p:nvPr>
            <p:ph idx="1"/>
            <p:custDataLst>
              <p:tags r:id="rId3"/>
            </p:custDataLst>
          </p:nvPr>
        </p:nvSpPr>
        <p:spPr>
          <a:xfrm>
            <a:off x="533400" y="2057400"/>
            <a:ext cx="8229600" cy="4525963"/>
          </a:xfrm>
        </p:spPr>
        <p:txBody>
          <a:bodyPr rtlCol="0">
            <a:normAutofit/>
          </a:bodyPr>
          <a:lstStyle/>
          <a:p>
            <a:pPr lvl="0" fontAlgn="auto">
              <a:spcBef>
                <a:spcPts val="1800"/>
              </a:spcBef>
              <a:spcAft>
                <a:spcPts val="0"/>
              </a:spcAft>
              <a:buSzPts val="1000"/>
              <a:buFont typeface="Arial" pitchFamily="34" charset="0"/>
              <a:buChar char="•"/>
              <a:tabLst>
                <a:tab pos="457200" algn="l"/>
              </a:tabLst>
              <a:defRPr/>
            </a:pPr>
            <a:r>
              <a:rPr lang="en-IN" b="1" dirty="0">
                <a:solidFill>
                  <a:srgbClr val="002060"/>
                </a:solidFill>
              </a:rPr>
              <a:t>Describe basic features of dams, dam failure modelling and river hydraulics;</a:t>
            </a:r>
          </a:p>
          <a:p>
            <a:pPr lvl="0" fontAlgn="auto">
              <a:spcBef>
                <a:spcPts val="1800"/>
              </a:spcBef>
              <a:spcAft>
                <a:spcPts val="0"/>
              </a:spcAft>
              <a:buSzPts val="1000"/>
              <a:buFont typeface="Arial" pitchFamily="34" charset="0"/>
              <a:buChar char="•"/>
              <a:tabLst>
                <a:tab pos="457200" algn="l"/>
              </a:tabLst>
              <a:defRPr/>
            </a:pPr>
            <a:r>
              <a:rPr lang="en-IN" b="1" dirty="0">
                <a:solidFill>
                  <a:srgbClr val="002060"/>
                </a:solidFill>
              </a:rPr>
              <a:t>Explain the advantages of using distributed hydrological models, associated data requirements and possible limitations;</a:t>
            </a:r>
          </a:p>
          <a:p>
            <a:pPr lvl="0" fontAlgn="auto">
              <a:spcBef>
                <a:spcPts val="1800"/>
              </a:spcBef>
              <a:spcAft>
                <a:spcPts val="0"/>
              </a:spcAft>
              <a:buSzPts val="1000"/>
              <a:buFont typeface="Arial" pitchFamily="34" charset="0"/>
              <a:buChar char="•"/>
              <a:tabLst>
                <a:tab pos="457200" algn="l"/>
              </a:tabLst>
              <a:defRPr/>
            </a:pPr>
            <a:r>
              <a:rPr lang="en-IN" b="1" dirty="0">
                <a:solidFill>
                  <a:srgbClr val="002060"/>
                </a:solidFill>
              </a:rPr>
              <a:t>Define key motivations and purposes of performing forecast verification;</a:t>
            </a:r>
          </a:p>
          <a:p>
            <a:pPr lvl="0" fontAlgn="auto">
              <a:spcBef>
                <a:spcPts val="1800"/>
              </a:spcBef>
              <a:spcAft>
                <a:spcPts val="0"/>
              </a:spcAft>
              <a:buSzPts val="1000"/>
              <a:buFont typeface="Arial" pitchFamily="34" charset="0"/>
              <a:buChar char="•"/>
              <a:tabLst>
                <a:tab pos="457200" algn="l"/>
              </a:tabLst>
              <a:defRPr/>
            </a:pPr>
            <a:r>
              <a:rPr lang="en-IN" b="1" dirty="0">
                <a:solidFill>
                  <a:srgbClr val="002060"/>
                </a:solidFill>
              </a:rPr>
              <a:t>Explain techniques for measuring rainfall and processes leading to rainfall, including climate cycles </a:t>
            </a:r>
          </a:p>
        </p:txBody>
      </p:sp>
      <p:sp>
        <p:nvSpPr>
          <p:cNvPr id="9220" name="Rectangle 3"/>
          <p:cNvSpPr>
            <a:spLocks noChangeArrowheads="1"/>
          </p:cNvSpPr>
          <p:nvPr>
            <p:custDataLst>
              <p:tags r:id="rId4"/>
            </p:custDataLst>
          </p:nvPr>
        </p:nvSpPr>
        <p:spPr bwMode="auto">
          <a:xfrm>
            <a:off x="152400" y="1371600"/>
            <a:ext cx="891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IN" sz="2400" b="1">
                <a:latin typeface="Palatino Linotype" pitchFamily="18" charset="0"/>
              </a:rPr>
              <a:t>Upon completion of this course, participants will be able to:</a:t>
            </a:r>
            <a:endParaRPr lang="en-IN" sz="2400">
              <a:latin typeface="Palatino Linotype" pitchFamily="18" charset="0"/>
            </a:endParaRPr>
          </a:p>
        </p:txBody>
      </p:sp>
    </p:spTree>
    <p:custDataLst>
      <p:tags r:id="rId1"/>
    </p:custData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90600" y="152400"/>
            <a:ext cx="6511925" cy="1143000"/>
          </a:xfrm>
        </p:spPr>
        <p:txBody>
          <a:bodyPr/>
          <a:lstStyle/>
          <a:p>
            <a:pPr fontAlgn="auto">
              <a:spcAft>
                <a:spcPts val="0"/>
              </a:spcAft>
              <a:defRPr/>
            </a:pPr>
            <a:r>
              <a:rPr lang="en-IN" b="1" i="1" dirty="0"/>
              <a:t>Technical Notes</a:t>
            </a:r>
            <a:endParaRPr lang="en-IN" dirty="0"/>
          </a:p>
        </p:txBody>
      </p:sp>
      <p:sp>
        <p:nvSpPr>
          <p:cNvPr id="3" name="Content Placeholder 2"/>
          <p:cNvSpPr>
            <a:spLocks noGrp="1"/>
          </p:cNvSpPr>
          <p:nvPr>
            <p:ph idx="1"/>
            <p:custDataLst>
              <p:tags r:id="rId3"/>
            </p:custDataLst>
          </p:nvPr>
        </p:nvSpPr>
        <p:spPr>
          <a:xfrm>
            <a:off x="304800" y="1447800"/>
            <a:ext cx="8686800" cy="5181600"/>
          </a:xfrm>
        </p:spPr>
        <p:txBody>
          <a:bodyPr/>
          <a:lstStyle/>
          <a:p>
            <a:pPr>
              <a:spcBef>
                <a:spcPts val="1800"/>
              </a:spcBef>
            </a:pPr>
            <a:r>
              <a:rPr lang="en-IN" b="1" dirty="0">
                <a:solidFill>
                  <a:srgbClr val="002060"/>
                </a:solidFill>
              </a:rPr>
              <a:t>Access modules from the Course Website</a:t>
            </a:r>
          </a:p>
          <a:p>
            <a:pPr algn="ctr"/>
            <a:r>
              <a:rPr lang="en-IN" dirty="0">
                <a:latin typeface="Arial Black" panose="020B0A04020102020204" pitchFamily="34" charset="0"/>
              </a:rPr>
              <a:t>https://etrp.wmo.int/course/view.php?id=224</a:t>
            </a:r>
            <a:endParaRPr lang="en-IN" b="1" dirty="0">
              <a:solidFill>
                <a:schemeClr val="accent3">
                  <a:lumMod val="75000"/>
                </a:schemeClr>
              </a:solidFill>
              <a:latin typeface="Arial Black" panose="020B0A04020102020204" pitchFamily="34" charset="0"/>
            </a:endParaRPr>
          </a:p>
          <a:p>
            <a:pPr>
              <a:spcBef>
                <a:spcPts val="1800"/>
              </a:spcBef>
            </a:pPr>
            <a:r>
              <a:rPr lang="en-IN" b="1" dirty="0">
                <a:solidFill>
                  <a:srgbClr val="002060"/>
                </a:solidFill>
              </a:rPr>
              <a:t>All the modules &amp; quizzes thereon reside on </a:t>
            </a:r>
            <a:r>
              <a:rPr lang="en-IN" b="1" dirty="0" err="1">
                <a:solidFill>
                  <a:srgbClr val="002060"/>
                </a:solidFill>
              </a:rPr>
              <a:t>MetEd</a:t>
            </a:r>
            <a:r>
              <a:rPr lang="en-IN" b="1" dirty="0">
                <a:solidFill>
                  <a:srgbClr val="002060"/>
                </a:solidFill>
              </a:rPr>
              <a:t> website</a:t>
            </a:r>
            <a:br>
              <a:rPr lang="en-IN" b="1" dirty="0">
                <a:solidFill>
                  <a:srgbClr val="002060"/>
                </a:solidFill>
              </a:rPr>
            </a:br>
            <a:r>
              <a:rPr lang="en-IN" b="1" dirty="0">
                <a:solidFill>
                  <a:srgbClr val="002060"/>
                </a:solidFill>
              </a:rPr>
              <a:t>( https://www.meted.ucar.edu )</a:t>
            </a:r>
          </a:p>
          <a:p>
            <a:pPr>
              <a:spcBef>
                <a:spcPts val="1800"/>
              </a:spcBef>
            </a:pPr>
            <a:r>
              <a:rPr lang="en-IN" b="1" dirty="0">
                <a:solidFill>
                  <a:srgbClr val="002060"/>
                </a:solidFill>
              </a:rPr>
              <a:t>You’ll need to register on the </a:t>
            </a:r>
            <a:r>
              <a:rPr lang="en-IN" b="1" dirty="0" err="1">
                <a:solidFill>
                  <a:srgbClr val="002060"/>
                </a:solidFill>
              </a:rPr>
              <a:t>MetEd</a:t>
            </a:r>
            <a:r>
              <a:rPr lang="en-IN" b="1" dirty="0">
                <a:solidFill>
                  <a:srgbClr val="002060"/>
                </a:solidFill>
              </a:rPr>
              <a:t> Website, if not done earlier </a:t>
            </a:r>
          </a:p>
          <a:p>
            <a:pPr>
              <a:spcBef>
                <a:spcPts val="1800"/>
              </a:spcBef>
            </a:pPr>
            <a:r>
              <a:rPr lang="en-IN" b="1" dirty="0">
                <a:solidFill>
                  <a:srgbClr val="002060"/>
                </a:solidFill>
              </a:rPr>
              <a:t>See instructions in the Technical  Requirements/ Instructions document</a:t>
            </a:r>
            <a:endParaRPr lang="en-IN" dirty="0">
              <a:solidFill>
                <a:srgbClr val="002060"/>
              </a:solidFill>
            </a:endParaRPr>
          </a:p>
        </p:txBody>
      </p:sp>
    </p:spTree>
    <p:custDataLst>
      <p:tags r:id="rId1"/>
    </p:custData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3000" y="152400"/>
            <a:ext cx="6324599" cy="762000"/>
          </a:xfrm>
        </p:spPr>
        <p:txBody>
          <a:bodyPr/>
          <a:lstStyle/>
          <a:p>
            <a:pPr fontAlgn="auto">
              <a:spcAft>
                <a:spcPts val="0"/>
              </a:spcAft>
              <a:defRPr/>
            </a:pPr>
            <a:r>
              <a:rPr lang="en-IN" sz="4800" b="1" i="1" dirty="0"/>
              <a:t>Course Components</a:t>
            </a:r>
            <a:endParaRPr lang="en-IN" sz="4800" dirty="0"/>
          </a:p>
        </p:txBody>
      </p:sp>
      <p:sp>
        <p:nvSpPr>
          <p:cNvPr id="3" name="Content Placeholder 2"/>
          <p:cNvSpPr>
            <a:spLocks noGrp="1"/>
          </p:cNvSpPr>
          <p:nvPr>
            <p:ph idx="1"/>
            <p:custDataLst>
              <p:tags r:id="rId3"/>
            </p:custDataLst>
          </p:nvPr>
        </p:nvSpPr>
        <p:spPr>
          <a:xfrm>
            <a:off x="381000" y="914400"/>
            <a:ext cx="8534400" cy="5486400"/>
          </a:xfrm>
        </p:spPr>
        <p:txBody>
          <a:bodyPr/>
          <a:lstStyle/>
          <a:p>
            <a:pPr>
              <a:spcBef>
                <a:spcPts val="600"/>
              </a:spcBef>
            </a:pPr>
            <a:r>
              <a:rPr lang="en-US" sz="2200" b="1" dirty="0">
                <a:solidFill>
                  <a:srgbClr val="002060"/>
                </a:solidFill>
              </a:rPr>
              <a:t>Set up your profile (Pre-course Activity)</a:t>
            </a:r>
          </a:p>
          <a:p>
            <a:pPr>
              <a:spcBef>
                <a:spcPts val="600"/>
              </a:spcBef>
            </a:pPr>
            <a:r>
              <a:rPr lang="en-US" sz="2200" b="1" dirty="0">
                <a:solidFill>
                  <a:srgbClr val="002060"/>
                </a:solidFill>
              </a:rPr>
              <a:t>Pre course activity for those participants who have not participated in Basic Hydrology course earlier.</a:t>
            </a:r>
          </a:p>
          <a:p>
            <a:pPr lvl="1">
              <a:spcBef>
                <a:spcPts val="600"/>
              </a:spcBef>
            </a:pPr>
            <a:r>
              <a:rPr lang="en-US" sz="1400" b="1" dirty="0">
                <a:solidFill>
                  <a:srgbClr val="002060"/>
                </a:solidFill>
              </a:rPr>
              <a:t>Complete the module on “Understanding the Hydrological Cycle: International Edition https://www.meted.ucar.edu/education_training/lesson/791</a:t>
            </a:r>
          </a:p>
          <a:p>
            <a:pPr lvl="1">
              <a:spcBef>
                <a:spcPts val="600"/>
              </a:spcBef>
            </a:pPr>
            <a:r>
              <a:rPr lang="en-US" sz="1400" b="1" dirty="0">
                <a:solidFill>
                  <a:srgbClr val="002060"/>
                </a:solidFill>
              </a:rPr>
              <a:t> Complete the module “ Runoff Processes : International Edition “https://www.meted.ucar.edu/education_training/lesson/805</a:t>
            </a:r>
          </a:p>
          <a:p>
            <a:pPr>
              <a:spcBef>
                <a:spcPts val="600"/>
              </a:spcBef>
            </a:pPr>
            <a:r>
              <a:rPr lang="en-US" sz="2200" b="1" dirty="0">
                <a:solidFill>
                  <a:srgbClr val="002060"/>
                </a:solidFill>
              </a:rPr>
              <a:t>Live Orientation Webinar on 31 May 2021at 1100 </a:t>
            </a:r>
            <a:r>
              <a:rPr lang="en-US" sz="2200" b="1" dirty="0" err="1">
                <a:solidFill>
                  <a:srgbClr val="002060"/>
                </a:solidFill>
              </a:rPr>
              <a:t>hrs</a:t>
            </a:r>
            <a:r>
              <a:rPr lang="en-US" sz="2200" b="1" dirty="0">
                <a:solidFill>
                  <a:srgbClr val="002060"/>
                </a:solidFill>
              </a:rPr>
              <a:t> Indian Standard Time </a:t>
            </a:r>
          </a:p>
          <a:p>
            <a:pPr>
              <a:spcBef>
                <a:spcPts val="600"/>
              </a:spcBef>
            </a:pPr>
            <a:r>
              <a:rPr lang="en-IN" sz="2200" b="1" dirty="0">
                <a:solidFill>
                  <a:srgbClr val="002060"/>
                </a:solidFill>
              </a:rPr>
              <a:t>11 Distance Learning Modules and Quizzes</a:t>
            </a:r>
          </a:p>
          <a:p>
            <a:pPr lvl="1">
              <a:spcBef>
                <a:spcPts val="600"/>
              </a:spcBef>
            </a:pPr>
            <a:r>
              <a:rPr lang="en-IN" sz="2200" b="1" dirty="0">
                <a:solidFill>
                  <a:srgbClr val="002060"/>
                </a:solidFill>
              </a:rPr>
              <a:t> 10 modules are  mandatory</a:t>
            </a:r>
          </a:p>
          <a:p>
            <a:pPr lvl="1">
              <a:spcBef>
                <a:spcPts val="600"/>
              </a:spcBef>
            </a:pPr>
            <a:r>
              <a:rPr lang="en-IN" sz="2200" b="1" dirty="0">
                <a:solidFill>
                  <a:srgbClr val="002060"/>
                </a:solidFill>
              </a:rPr>
              <a:t> At least 1 module out of 4 optional modules</a:t>
            </a:r>
          </a:p>
          <a:p>
            <a:pPr>
              <a:spcBef>
                <a:spcPts val="600"/>
              </a:spcBef>
            </a:pPr>
            <a:r>
              <a:rPr lang="en-IN" sz="2200" b="1" dirty="0">
                <a:solidFill>
                  <a:srgbClr val="002060"/>
                </a:solidFill>
              </a:rPr>
              <a:t>Optional Reading</a:t>
            </a:r>
          </a:p>
        </p:txBody>
      </p:sp>
    </p:spTree>
    <p:custDataLst>
      <p:tags r:id="rId1"/>
    </p:custData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3000" y="152400"/>
            <a:ext cx="6324599" cy="762000"/>
          </a:xfrm>
        </p:spPr>
        <p:txBody>
          <a:bodyPr/>
          <a:lstStyle/>
          <a:p>
            <a:pPr fontAlgn="auto">
              <a:spcAft>
                <a:spcPts val="0"/>
              </a:spcAft>
              <a:defRPr/>
            </a:pPr>
            <a:r>
              <a:rPr lang="en-IN" sz="4800" b="1" i="1" dirty="0"/>
              <a:t>..Course Components</a:t>
            </a:r>
            <a:endParaRPr lang="en-IN" sz="4800" dirty="0"/>
          </a:p>
        </p:txBody>
      </p:sp>
      <p:sp>
        <p:nvSpPr>
          <p:cNvPr id="3" name="Content Placeholder 2"/>
          <p:cNvSpPr>
            <a:spLocks noGrp="1"/>
          </p:cNvSpPr>
          <p:nvPr>
            <p:ph idx="1"/>
            <p:custDataLst>
              <p:tags r:id="rId3"/>
            </p:custDataLst>
          </p:nvPr>
        </p:nvSpPr>
        <p:spPr>
          <a:xfrm>
            <a:off x="381000" y="914400"/>
            <a:ext cx="8534400" cy="5486400"/>
          </a:xfrm>
        </p:spPr>
        <p:txBody>
          <a:bodyPr/>
          <a:lstStyle/>
          <a:p>
            <a:pPr>
              <a:spcBef>
                <a:spcPts val="600"/>
              </a:spcBef>
            </a:pPr>
            <a:r>
              <a:rPr lang="en-IN" sz="2200" b="1" dirty="0">
                <a:solidFill>
                  <a:srgbClr val="002060"/>
                </a:solidFill>
              </a:rPr>
              <a:t>A MANDATORY short final writing assignment</a:t>
            </a:r>
          </a:p>
          <a:p>
            <a:pPr>
              <a:spcBef>
                <a:spcPts val="600"/>
              </a:spcBef>
            </a:pPr>
            <a:r>
              <a:rPr lang="en-IN" sz="2200" b="1" dirty="0">
                <a:solidFill>
                  <a:srgbClr val="002060"/>
                </a:solidFill>
              </a:rPr>
              <a:t>Live Concluding Webinar ( 16 July 2021, 1500 Hrs </a:t>
            </a:r>
            <a:r>
              <a:rPr lang="en-IN" sz="2000" b="1" dirty="0">
                <a:solidFill>
                  <a:srgbClr val="002060"/>
                </a:solidFill>
              </a:rPr>
              <a:t>Indian Standard Time)</a:t>
            </a:r>
          </a:p>
          <a:p>
            <a:pPr>
              <a:spcBef>
                <a:spcPts val="600"/>
              </a:spcBef>
            </a:pPr>
            <a:r>
              <a:rPr lang="en-IN" sz="2200" b="1" dirty="0">
                <a:solidFill>
                  <a:srgbClr val="002060"/>
                </a:solidFill>
              </a:rPr>
              <a:t>Participate on the Course forum – at least twice weekly</a:t>
            </a:r>
          </a:p>
          <a:p>
            <a:pPr>
              <a:spcBef>
                <a:spcPts val="600"/>
              </a:spcBef>
            </a:pPr>
            <a:r>
              <a:rPr lang="en-IN" sz="2200" b="1" dirty="0">
                <a:solidFill>
                  <a:srgbClr val="002060"/>
                </a:solidFill>
              </a:rPr>
              <a:t>Completing all of these will earn you a </a:t>
            </a:r>
            <a:r>
              <a:rPr lang="en-IN" sz="2800" b="1" dirty="0">
                <a:solidFill>
                  <a:srgbClr val="002060"/>
                </a:solidFill>
              </a:rPr>
              <a:t>Certificate </a:t>
            </a:r>
            <a:r>
              <a:rPr lang="en-IN" sz="2200" b="1" dirty="0">
                <a:solidFill>
                  <a:srgbClr val="002060"/>
                </a:solidFill>
              </a:rPr>
              <a:t>of Completion for the course </a:t>
            </a:r>
          </a:p>
        </p:txBody>
      </p:sp>
    </p:spTree>
    <p:custDataLst>
      <p:tags r:id="rId1"/>
    </p:custDataLst>
    <p:extLst>
      <p:ext uri="{BB962C8B-B14F-4D97-AF65-F5344CB8AC3E}">
        <p14:creationId xmlns:p14="http://schemas.microsoft.com/office/powerpoint/2010/main" val="183378263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715962"/>
          </a:xfrm>
        </p:spPr>
        <p:txBody>
          <a:bodyPr>
            <a:normAutofit fontScale="90000"/>
          </a:bodyPr>
          <a:lstStyle/>
          <a:p>
            <a:pPr fontAlgn="auto">
              <a:spcAft>
                <a:spcPts val="0"/>
              </a:spcAft>
              <a:defRPr/>
            </a:pPr>
            <a:r>
              <a:rPr lang="en-IN" b="1" i="1" dirty="0"/>
              <a:t>Required Modules</a:t>
            </a:r>
            <a:endParaRPr lang="en-IN" dirty="0"/>
          </a:p>
        </p:txBody>
      </p:sp>
      <p:sp>
        <p:nvSpPr>
          <p:cNvPr id="15" name="Rectangle 14"/>
          <p:cNvSpPr/>
          <p:nvPr>
            <p:custDataLst>
              <p:tags r:id="rId3"/>
            </p:custDataLst>
          </p:nvPr>
        </p:nvSpPr>
        <p:spPr>
          <a:xfrm>
            <a:off x="101353" y="2578407"/>
            <a:ext cx="8963025" cy="1905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2296" name="TextBox 16"/>
          <p:cNvSpPr txBox="1">
            <a:spLocks noChangeArrowheads="1"/>
          </p:cNvSpPr>
          <p:nvPr>
            <p:custDataLst>
              <p:tags r:id="rId4"/>
            </p:custDataLst>
          </p:nvPr>
        </p:nvSpPr>
        <p:spPr bwMode="auto">
          <a:xfrm>
            <a:off x="2590800" y="1676400"/>
            <a:ext cx="3238500" cy="523875"/>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en-US" sz="2800" dirty="0"/>
              <a:t>Pre-Course Activity</a:t>
            </a:r>
            <a:endParaRPr lang="en-IN" sz="2800" dirty="0"/>
          </a:p>
        </p:txBody>
      </p:sp>
      <p:pic>
        <p:nvPicPr>
          <p:cNvPr id="12297" name="Picture 2"/>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838200" y="2687151"/>
            <a:ext cx="225425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E9AA530-E2FC-4305-B0FD-F0E9D189CE35}"/>
              </a:ext>
            </a:extLst>
          </p:cNvPr>
          <p:cNvPicPr>
            <a:picLocks noChangeAspect="1"/>
          </p:cNvPicPr>
          <p:nvPr/>
        </p:nvPicPr>
        <p:blipFill>
          <a:blip r:embed="rId9"/>
          <a:stretch>
            <a:fillRect/>
          </a:stretch>
        </p:blipFill>
        <p:spPr>
          <a:xfrm>
            <a:off x="5105400" y="2687151"/>
            <a:ext cx="2438611" cy="1676545"/>
          </a:xfrm>
          <a:prstGeom prst="rect">
            <a:avLst/>
          </a:prstGeom>
        </p:spPr>
      </p:pic>
    </p:spTree>
    <p:custDataLst>
      <p:tags r:id="rId1"/>
    </p:custData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5" name="Rectangle 4"/>
          <p:cNvSpPr/>
          <p:nvPr>
            <p:custDataLst>
              <p:tags r:id="rId2"/>
            </p:custDataLst>
          </p:nvPr>
        </p:nvSpPr>
        <p:spPr>
          <a:xfrm>
            <a:off x="152400" y="1998805"/>
            <a:ext cx="8763000" cy="432579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2" name="Title 1"/>
          <p:cNvSpPr>
            <a:spLocks noGrp="1"/>
          </p:cNvSpPr>
          <p:nvPr>
            <p:ph type="title"/>
            <p:custDataLst>
              <p:tags r:id="rId3"/>
            </p:custDataLst>
          </p:nvPr>
        </p:nvSpPr>
        <p:spPr>
          <a:xfrm>
            <a:off x="457200" y="274638"/>
            <a:ext cx="8229600" cy="715962"/>
          </a:xfrm>
        </p:spPr>
        <p:txBody>
          <a:bodyPr>
            <a:normAutofit fontScale="90000"/>
          </a:bodyPr>
          <a:lstStyle/>
          <a:p>
            <a:pPr fontAlgn="auto">
              <a:spcAft>
                <a:spcPts val="0"/>
              </a:spcAft>
              <a:defRPr/>
            </a:pPr>
            <a:r>
              <a:rPr lang="en-IN" b="1" i="1" dirty="0"/>
              <a:t>Required Modules</a:t>
            </a:r>
            <a:endParaRPr lang="en-IN" dirty="0"/>
          </a:p>
        </p:txBody>
      </p:sp>
      <p:sp>
        <p:nvSpPr>
          <p:cNvPr id="12294" name="TextBox 17"/>
          <p:cNvSpPr txBox="1">
            <a:spLocks noChangeArrowheads="1"/>
          </p:cNvSpPr>
          <p:nvPr>
            <p:custDataLst>
              <p:tags r:id="rId4"/>
            </p:custDataLst>
          </p:nvPr>
        </p:nvSpPr>
        <p:spPr bwMode="auto">
          <a:xfrm>
            <a:off x="305773" y="1089380"/>
            <a:ext cx="8376588" cy="52322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Palatino Linotype" pitchFamily="18" charset="0"/>
                <a:ea typeface="+mn-ea"/>
                <a:cs typeface="Arial" charset="0"/>
              </a:rPr>
              <a:t>Week 1 &amp; 2 : Three modules and Reading material</a:t>
            </a:r>
            <a:endParaRPr kumimoji="0" lang="en-IN" sz="2800" b="1" i="0" u="none" strike="noStrike" kern="1200" cap="none" spc="0" normalizeH="0" baseline="0" noProof="0" dirty="0">
              <a:ln>
                <a:noFill/>
              </a:ln>
              <a:solidFill>
                <a:prstClr val="black"/>
              </a:solidFill>
              <a:effectLst/>
              <a:uLnTx/>
              <a:uFillTx/>
              <a:latin typeface="Palatino Linotype" pitchFamily="18" charset="0"/>
              <a:ea typeface="+mn-ea"/>
              <a:cs typeface="Arial" charset="0"/>
            </a:endParaRPr>
          </a:p>
        </p:txBody>
      </p:sp>
      <p:pic>
        <p:nvPicPr>
          <p:cNvPr id="11" name="Picture 8">
            <a:extLst>
              <a:ext uri="{FF2B5EF4-FFF2-40B4-BE49-F238E27FC236}">
                <a16:creationId xmlns:a16="http://schemas.microsoft.com/office/drawing/2014/main" id="{3C8204B5-2E6C-4435-B573-F7ED42AFDB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501" y="2133600"/>
            <a:ext cx="2507013" cy="188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descr="DamFailureMod1_desc.jpg">
            <a:extLst>
              <a:ext uri="{FF2B5EF4-FFF2-40B4-BE49-F238E27FC236}">
                <a16:creationId xmlns:a16="http://schemas.microsoft.com/office/drawing/2014/main" id="{408CC61A-E2D8-4616-9B45-EE13B7EC212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02000" y="2135819"/>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DamFailureMod2_thumb.jpg">
            <a:extLst>
              <a:ext uri="{FF2B5EF4-FFF2-40B4-BE49-F238E27FC236}">
                <a16:creationId xmlns:a16="http://schemas.microsoft.com/office/drawing/2014/main" id="{954D2ED6-847E-4912-ACC5-53A37A07E43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93164" y="21336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3">
            <a:extLst>
              <a:ext uri="{FF2B5EF4-FFF2-40B4-BE49-F238E27FC236}">
                <a16:creationId xmlns:a16="http://schemas.microsoft.com/office/drawing/2014/main" id="{26DA0F1A-CE11-4651-A660-B44B62A33582}"/>
              </a:ext>
            </a:extLst>
          </p:cNvPr>
          <p:cNvSpPr txBox="1">
            <a:spLocks noChangeArrowheads="1"/>
          </p:cNvSpPr>
          <p:nvPr/>
        </p:nvSpPr>
        <p:spPr bwMode="auto">
          <a:xfrm>
            <a:off x="1981200" y="4287791"/>
            <a:ext cx="2133600" cy="1754326"/>
          </a:xfrm>
          <a:prstGeom prst="rect">
            <a:avLst/>
          </a:prstGeom>
          <a:blipFill dpi="0" rotWithShape="1">
            <a:blip r:embed="rId10"/>
            <a:srcRect/>
            <a:tile tx="0" ty="0" sx="100000" sy="100000" flip="none" algn="tl"/>
          </a:blip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t>Introductory Reading and Resources on Dam Failure </a:t>
            </a:r>
          </a:p>
          <a:p>
            <a:pPr algn="ctr" eaLnBrk="1" hangingPunct="1"/>
            <a:r>
              <a:rPr lang="en-US" b="1" dirty="0">
                <a:solidFill>
                  <a:srgbClr val="FF0000"/>
                </a:solidFill>
              </a:rPr>
              <a:t>( Reading material Only )</a:t>
            </a:r>
            <a:endParaRPr lang="en-US" dirty="0"/>
          </a:p>
        </p:txBody>
      </p:sp>
      <p:sp>
        <p:nvSpPr>
          <p:cNvPr id="16" name="TextBox 3">
            <a:extLst>
              <a:ext uri="{FF2B5EF4-FFF2-40B4-BE49-F238E27FC236}">
                <a16:creationId xmlns:a16="http://schemas.microsoft.com/office/drawing/2014/main" id="{6719C92D-D02B-49E2-A10F-DF86C51BA530}"/>
              </a:ext>
            </a:extLst>
          </p:cNvPr>
          <p:cNvSpPr txBox="1">
            <a:spLocks noChangeArrowheads="1"/>
          </p:cNvSpPr>
          <p:nvPr/>
        </p:nvSpPr>
        <p:spPr bwMode="auto">
          <a:xfrm>
            <a:off x="4934653" y="4287791"/>
            <a:ext cx="2133600" cy="1754326"/>
          </a:xfrm>
          <a:prstGeom prst="rect">
            <a:avLst/>
          </a:prstGeom>
          <a:blipFill dpi="0" rotWithShape="1">
            <a:blip r:embed="rId10"/>
            <a:srcRect/>
            <a:tile tx="0" ty="0" sx="100000" sy="100000" flip="none" algn="tl"/>
          </a:blip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t>Case Study on Dam Break analysis</a:t>
            </a:r>
          </a:p>
          <a:p>
            <a:pPr algn="ctr" eaLnBrk="1" hangingPunct="1"/>
            <a:r>
              <a:rPr lang="en-US" b="1" dirty="0">
                <a:solidFill>
                  <a:srgbClr val="FF0000"/>
                </a:solidFill>
              </a:rPr>
              <a:t>( Reading material Only )</a:t>
            </a:r>
          </a:p>
          <a:p>
            <a:pPr algn="ctr" eaLnBrk="1" hangingPunct="1"/>
            <a:endParaRPr lang="en-US" dirty="0"/>
          </a:p>
        </p:txBody>
      </p:sp>
    </p:spTree>
    <p:custDataLst>
      <p:tags r:id="rId1"/>
    </p:custDataLst>
    <p:extLst>
      <p:ext uri="{BB962C8B-B14F-4D97-AF65-F5344CB8AC3E}">
        <p14:creationId xmlns:p14="http://schemas.microsoft.com/office/powerpoint/2010/main" val="199639833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609599" y="1666874"/>
            <a:ext cx="7620001" cy="389572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custDataLst>
              <p:tags r:id="rId3"/>
            </p:custDataLst>
          </p:nvPr>
        </p:nvSpPr>
        <p:spPr>
          <a:xfrm>
            <a:off x="457200" y="274638"/>
            <a:ext cx="8229600" cy="715962"/>
          </a:xfrm>
        </p:spPr>
        <p:txBody>
          <a:bodyPr>
            <a:normAutofit fontScale="90000"/>
          </a:bodyPr>
          <a:lstStyle/>
          <a:p>
            <a:pPr fontAlgn="auto">
              <a:spcAft>
                <a:spcPts val="0"/>
              </a:spcAft>
              <a:defRPr/>
            </a:pPr>
            <a:r>
              <a:rPr lang="en-IN" b="1" i="1" dirty="0"/>
              <a:t>Required Modules</a:t>
            </a:r>
            <a:endParaRPr lang="en-IN" dirty="0"/>
          </a:p>
        </p:txBody>
      </p:sp>
      <p:sp>
        <p:nvSpPr>
          <p:cNvPr id="13318" name="TextBox 18"/>
          <p:cNvSpPr txBox="1">
            <a:spLocks noChangeArrowheads="1"/>
          </p:cNvSpPr>
          <p:nvPr>
            <p:custDataLst>
              <p:tags r:id="rId4"/>
            </p:custDataLst>
          </p:nvPr>
        </p:nvSpPr>
        <p:spPr bwMode="auto">
          <a:xfrm>
            <a:off x="2362200" y="1000780"/>
            <a:ext cx="3887283" cy="52322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en-US" sz="2800" b="1" dirty="0"/>
              <a:t>Week 3 : Two Modules</a:t>
            </a:r>
            <a:endParaRPr lang="en-IN" sz="2800" b="1" dirty="0"/>
          </a:p>
        </p:txBody>
      </p:sp>
      <p:pic>
        <p:nvPicPr>
          <p:cNvPr id="10" name="Picture 8">
            <a:extLst>
              <a:ext uri="{FF2B5EF4-FFF2-40B4-BE49-F238E27FC236}">
                <a16:creationId xmlns:a16="http://schemas.microsoft.com/office/drawing/2014/main" id="{AA928241-EE0E-472E-9058-A486D0369A4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25908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D054D797-7699-441B-8A7E-DB24F527A65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97145" y="25908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600200" y="222682"/>
            <a:ext cx="6054725" cy="914400"/>
          </a:xfrm>
        </p:spPr>
        <p:txBody>
          <a:bodyPr/>
          <a:lstStyle/>
          <a:p>
            <a:pPr fontAlgn="auto">
              <a:spcAft>
                <a:spcPts val="0"/>
              </a:spcAft>
              <a:defRPr/>
            </a:pPr>
            <a:r>
              <a:rPr lang="en-IN" sz="4000" b="1" i="1" dirty="0"/>
              <a:t>WMO</a:t>
            </a:r>
            <a:endParaRPr lang="en-IN" sz="4000" dirty="0"/>
          </a:p>
        </p:txBody>
      </p:sp>
      <p:sp>
        <p:nvSpPr>
          <p:cNvPr id="3" name="Content Placeholder 2"/>
          <p:cNvSpPr>
            <a:spLocks noGrp="1"/>
          </p:cNvSpPr>
          <p:nvPr>
            <p:ph idx="1"/>
            <p:custDataLst>
              <p:tags r:id="rId3"/>
            </p:custDataLst>
          </p:nvPr>
        </p:nvSpPr>
        <p:spPr>
          <a:xfrm>
            <a:off x="152400" y="990600"/>
            <a:ext cx="8382000" cy="4495800"/>
          </a:xfrm>
        </p:spPr>
        <p:txBody>
          <a:bodyPr/>
          <a:lstStyle/>
          <a:p>
            <a:pPr algn="just"/>
            <a:r>
              <a:rPr lang="en-US" b="1" dirty="0">
                <a:solidFill>
                  <a:srgbClr val="002060"/>
                </a:solidFill>
                <a:latin typeface="Calibri" pitchFamily="34" charset="0"/>
                <a:cs typeface="Arial" pitchFamily="34" charset="0"/>
              </a:rPr>
              <a:t>World Meteorological Organization (WMO) provides world leadership and expertise in international cooperation in the delivery and use of high-quality, authoritative weather, climate, hydrological and related environmental services by its Members, for the improvement of the well-being of societies of all nations. It’s Headquarter is at Geneva, Switzerland</a:t>
            </a:r>
          </a:p>
          <a:p>
            <a:pPr algn="just"/>
            <a:r>
              <a:rPr lang="en-US" b="1" dirty="0">
                <a:solidFill>
                  <a:srgbClr val="002060"/>
                </a:solidFill>
                <a:latin typeface="Calibri" pitchFamily="34" charset="0"/>
                <a:cs typeface="Arial" pitchFamily="34" charset="0"/>
              </a:rPr>
              <a:t>WMO works to facilitate worldwide cooperation in the design and delivery of meteorological services, foster the rapid exchange of meteorological information, advance the </a:t>
            </a:r>
            <a:r>
              <a:rPr lang="en-US" b="1" dirty="0" err="1">
                <a:solidFill>
                  <a:srgbClr val="002060"/>
                </a:solidFill>
                <a:latin typeface="Calibri" pitchFamily="34" charset="0"/>
                <a:cs typeface="Arial" pitchFamily="34" charset="0"/>
              </a:rPr>
              <a:t>standarization</a:t>
            </a:r>
            <a:r>
              <a:rPr lang="en-US" b="1" dirty="0">
                <a:solidFill>
                  <a:srgbClr val="002060"/>
                </a:solidFill>
                <a:latin typeface="Calibri" pitchFamily="34" charset="0"/>
                <a:cs typeface="Arial" pitchFamily="34" charset="0"/>
              </a:rPr>
              <a:t> of meteorological data, build cooperation </a:t>
            </a:r>
            <a:r>
              <a:rPr lang="en-US" b="1" dirty="0" err="1">
                <a:solidFill>
                  <a:srgbClr val="002060"/>
                </a:solidFill>
                <a:latin typeface="Calibri" pitchFamily="34" charset="0"/>
                <a:cs typeface="Arial" pitchFamily="34" charset="0"/>
              </a:rPr>
              <a:t>betweeen</a:t>
            </a:r>
            <a:r>
              <a:rPr lang="en-US" b="1" dirty="0">
                <a:solidFill>
                  <a:srgbClr val="002060"/>
                </a:solidFill>
                <a:latin typeface="Calibri" pitchFamily="34" charset="0"/>
                <a:cs typeface="Arial" pitchFamily="34" charset="0"/>
              </a:rPr>
              <a:t> meteorological and hydrological services, encourage research and training in meteorology, and expand the use of meteorology to benefit other sectors as well</a:t>
            </a:r>
            <a:endParaRPr lang="en-IN" b="1" dirty="0">
              <a:solidFill>
                <a:srgbClr val="002060"/>
              </a:solidFill>
              <a:latin typeface="Calibri" pitchFamily="34" charset="0"/>
              <a:cs typeface="Arial" pitchFamily="34" charset="0"/>
            </a:endParaRPr>
          </a:p>
        </p:txBody>
      </p:sp>
    </p:spTree>
    <p:custDataLst>
      <p:tags r:id="rId1"/>
    </p:custDataLst>
    <p:extLst>
      <p:ext uri="{BB962C8B-B14F-4D97-AF65-F5344CB8AC3E}">
        <p14:creationId xmlns:p14="http://schemas.microsoft.com/office/powerpoint/2010/main" val="2785045829"/>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178004" y="2433637"/>
            <a:ext cx="8787989" cy="267652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custDataLst>
              <p:tags r:id="rId3"/>
            </p:custDataLst>
          </p:nvPr>
        </p:nvSpPr>
        <p:spPr>
          <a:xfrm>
            <a:off x="457200" y="274638"/>
            <a:ext cx="8229600" cy="715962"/>
          </a:xfrm>
        </p:spPr>
        <p:txBody>
          <a:bodyPr>
            <a:normAutofit fontScale="90000"/>
          </a:bodyPr>
          <a:lstStyle/>
          <a:p>
            <a:pPr fontAlgn="auto">
              <a:spcAft>
                <a:spcPts val="0"/>
              </a:spcAft>
              <a:defRPr/>
            </a:pPr>
            <a:r>
              <a:rPr lang="en-IN" b="1" i="1" dirty="0"/>
              <a:t>Required Modules</a:t>
            </a:r>
            <a:endParaRPr lang="en-IN" dirty="0"/>
          </a:p>
        </p:txBody>
      </p:sp>
      <p:sp>
        <p:nvSpPr>
          <p:cNvPr id="14341" name="TextBox 18"/>
          <p:cNvSpPr txBox="1">
            <a:spLocks noChangeArrowheads="1"/>
          </p:cNvSpPr>
          <p:nvPr>
            <p:custDataLst>
              <p:tags r:id="rId4"/>
            </p:custDataLst>
          </p:nvPr>
        </p:nvSpPr>
        <p:spPr bwMode="auto">
          <a:xfrm>
            <a:off x="2502875" y="1295400"/>
            <a:ext cx="4138249" cy="52322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en-US" sz="2800" b="1" dirty="0"/>
              <a:t>Week 4 : Three Modules</a:t>
            </a:r>
            <a:endParaRPr lang="en-IN" sz="2800" b="1" dirty="0"/>
          </a:p>
        </p:txBody>
      </p:sp>
      <p:pic>
        <p:nvPicPr>
          <p:cNvPr id="8" name="Picture 13">
            <a:extLst>
              <a:ext uri="{FF2B5EF4-FFF2-40B4-BE49-F238E27FC236}">
                <a16:creationId xmlns:a16="http://schemas.microsoft.com/office/drawing/2014/main" id="{E38C138D-0083-439C-A6D5-D76D79CD589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9810" y="28194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2F99B466-9F5C-4D44-9786-1FDC08FC0B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799" y="2819400"/>
            <a:ext cx="2481513"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03BC84A8-6830-42C8-9573-6C05F211AA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2819400"/>
            <a:ext cx="2514600" cy="1921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7" name="Rectangle 6"/>
          <p:cNvSpPr/>
          <p:nvPr>
            <p:custDataLst>
              <p:tags r:id="rId2"/>
            </p:custDataLst>
          </p:nvPr>
        </p:nvSpPr>
        <p:spPr>
          <a:xfrm>
            <a:off x="609600" y="1779943"/>
            <a:ext cx="7772400" cy="1600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custDataLst>
              <p:tags r:id="rId3"/>
            </p:custDataLst>
          </p:nvPr>
        </p:nvSpPr>
        <p:spPr>
          <a:xfrm>
            <a:off x="457200" y="274638"/>
            <a:ext cx="8229600" cy="715962"/>
          </a:xfrm>
        </p:spPr>
        <p:txBody>
          <a:bodyPr>
            <a:normAutofit fontScale="90000"/>
          </a:bodyPr>
          <a:lstStyle/>
          <a:p>
            <a:pPr fontAlgn="auto">
              <a:spcAft>
                <a:spcPts val="0"/>
              </a:spcAft>
              <a:defRPr/>
            </a:pPr>
            <a:r>
              <a:rPr lang="en-IN" b="1" i="1" dirty="0"/>
              <a:t>Elective Modules</a:t>
            </a:r>
            <a:endParaRPr lang="en-IN" dirty="0"/>
          </a:p>
        </p:txBody>
      </p:sp>
      <p:sp>
        <p:nvSpPr>
          <p:cNvPr id="15367" name="TextBox 7"/>
          <p:cNvSpPr txBox="1">
            <a:spLocks noChangeArrowheads="1"/>
          </p:cNvSpPr>
          <p:nvPr>
            <p:custDataLst>
              <p:tags r:id="rId4"/>
            </p:custDataLst>
          </p:nvPr>
        </p:nvSpPr>
        <p:spPr bwMode="auto">
          <a:xfrm>
            <a:off x="834633" y="861279"/>
            <a:ext cx="7772400" cy="830997"/>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en-US" sz="2400" b="1" dirty="0"/>
              <a:t>Week 5 : </a:t>
            </a:r>
            <a:r>
              <a:rPr lang="en-US" sz="2400" dirty="0"/>
              <a:t>2 required  + at least 1 from 4 optional modules</a:t>
            </a:r>
          </a:p>
          <a:p>
            <a:endParaRPr lang="en-IN" sz="2400" b="1" dirty="0"/>
          </a:p>
        </p:txBody>
      </p:sp>
      <p:sp>
        <p:nvSpPr>
          <p:cNvPr id="14" name="Rectangle 13"/>
          <p:cNvSpPr/>
          <p:nvPr>
            <p:custDataLst>
              <p:tags r:id="rId5"/>
            </p:custDataLst>
          </p:nvPr>
        </p:nvSpPr>
        <p:spPr>
          <a:xfrm>
            <a:off x="141431" y="3657600"/>
            <a:ext cx="8861137" cy="2209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7" name="TextBox 14">
            <a:extLst>
              <a:ext uri="{FF2B5EF4-FFF2-40B4-BE49-F238E27FC236}">
                <a16:creationId xmlns:a16="http://schemas.microsoft.com/office/drawing/2014/main" id="{7AF320F1-316F-4FD2-90A1-12238C66FA30}"/>
              </a:ext>
            </a:extLst>
          </p:cNvPr>
          <p:cNvSpPr txBox="1">
            <a:spLocks noChangeArrowheads="1"/>
          </p:cNvSpPr>
          <p:nvPr>
            <p:custDataLst>
              <p:tags r:id="rId6"/>
            </p:custDataLst>
          </p:nvPr>
        </p:nvSpPr>
        <p:spPr bwMode="auto">
          <a:xfrm>
            <a:off x="762000" y="1890236"/>
            <a:ext cx="2536155" cy="1477328"/>
          </a:xfrm>
          <a:prstGeom prst="rect">
            <a:avLst/>
          </a:prstGeom>
          <a:solidFill>
            <a:srgbClr val="BBE0E3"/>
          </a:solidFill>
          <a:ln w="9525">
            <a:solidFill>
              <a:srgbClr val="000000"/>
            </a:solidFill>
            <a:miter lim="800000"/>
            <a:headEnd/>
            <a:tailEnd/>
          </a:ln>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endParaRPr lang="en-US" dirty="0"/>
          </a:p>
          <a:p>
            <a:pPr algn="ctr"/>
            <a:r>
              <a:rPr lang="en-US" dirty="0"/>
              <a:t>NWA:</a:t>
            </a:r>
            <a:br>
              <a:rPr lang="en-US" dirty="0"/>
            </a:br>
            <a:r>
              <a:rPr lang="en-US" dirty="0"/>
              <a:t>Flood forecasting Techniques</a:t>
            </a:r>
          </a:p>
          <a:p>
            <a:pPr algn="ctr"/>
            <a:endParaRPr lang="en-US" dirty="0"/>
          </a:p>
        </p:txBody>
      </p:sp>
      <p:pic>
        <p:nvPicPr>
          <p:cNvPr id="18" name="Picture 21">
            <a:extLst>
              <a:ext uri="{FF2B5EF4-FFF2-40B4-BE49-F238E27FC236}">
                <a16:creationId xmlns:a16="http://schemas.microsoft.com/office/drawing/2014/main" id="{6B880A9C-58D2-44AC-9553-BC13E2AE5C5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1890236"/>
            <a:ext cx="2540000" cy="149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trop_text_2nd_edition_thumb.jpg">
            <a:extLst>
              <a:ext uri="{FF2B5EF4-FFF2-40B4-BE49-F238E27FC236}">
                <a16:creationId xmlns:a16="http://schemas.microsoft.com/office/drawing/2014/main" id="{D2BACA84-8CF6-4758-AF14-2D637B20F29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5388" y="3761173"/>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descr="trop_text_2nd_edition_thumb.jpg">
            <a:extLst>
              <a:ext uri="{FF2B5EF4-FFF2-40B4-BE49-F238E27FC236}">
                <a16:creationId xmlns:a16="http://schemas.microsoft.com/office/drawing/2014/main" id="{18DE777A-13F3-4716-979E-FA7F7DF241B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688833" y="3771900"/>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trop_text_2nd_edition_thumb.jpg">
            <a:extLst>
              <a:ext uri="{FF2B5EF4-FFF2-40B4-BE49-F238E27FC236}">
                <a16:creationId xmlns:a16="http://schemas.microsoft.com/office/drawing/2014/main" id="{BC9389D9-0403-45EA-AA6B-C482422E09C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98386" y="3805237"/>
            <a:ext cx="19446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trop_text_2nd_edition_thumb.jpg">
            <a:extLst>
              <a:ext uri="{FF2B5EF4-FFF2-40B4-BE49-F238E27FC236}">
                <a16:creationId xmlns:a16="http://schemas.microsoft.com/office/drawing/2014/main" id="{6800CA6C-CF18-4E9C-889A-87C1F47CF69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70569" y="3802602"/>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498C6FCB-5581-4397-9091-994BFB471D92}"/>
              </a:ext>
            </a:extLst>
          </p:cNvPr>
          <p:cNvSpPr txBox="1"/>
          <p:nvPr/>
        </p:nvSpPr>
        <p:spPr>
          <a:xfrm>
            <a:off x="534640" y="4308474"/>
            <a:ext cx="1701800" cy="954088"/>
          </a:xfrm>
          <a:prstGeom prst="rect">
            <a:avLst/>
          </a:prstGeom>
          <a:solidFill>
            <a:schemeClr val="bg1">
              <a:lumMod val="75000"/>
              <a:alpha val="70000"/>
            </a:schemeClr>
          </a:solidFill>
        </p:spPr>
        <p:txBody>
          <a:bodyPr>
            <a:spAutoFit/>
          </a:bodyPr>
          <a:lstStyle/>
          <a:p>
            <a:pPr algn="ctr">
              <a:defRPr/>
            </a:pPr>
            <a:r>
              <a:rPr lang="en-US" sz="1400" b="1" dirty="0">
                <a:solidFill>
                  <a:srgbClr val="FFFF00"/>
                </a:solidFill>
              </a:rPr>
              <a:t>Chapter 2: Tropical Remote Sensing Applications </a:t>
            </a:r>
          </a:p>
        </p:txBody>
      </p:sp>
      <p:sp>
        <p:nvSpPr>
          <p:cNvPr id="25" name="TextBox 24">
            <a:extLst>
              <a:ext uri="{FF2B5EF4-FFF2-40B4-BE49-F238E27FC236}">
                <a16:creationId xmlns:a16="http://schemas.microsoft.com/office/drawing/2014/main" id="{4BF48D66-FA27-4269-9A18-E1682DDAE3E2}"/>
              </a:ext>
            </a:extLst>
          </p:cNvPr>
          <p:cNvSpPr txBox="1"/>
          <p:nvPr/>
        </p:nvSpPr>
        <p:spPr>
          <a:xfrm>
            <a:off x="2976464" y="4393168"/>
            <a:ext cx="1509712" cy="738664"/>
          </a:xfrm>
          <a:prstGeom prst="rect">
            <a:avLst/>
          </a:prstGeom>
          <a:solidFill>
            <a:schemeClr val="bg1">
              <a:lumMod val="75000"/>
              <a:alpha val="70000"/>
            </a:schemeClr>
          </a:solidFill>
        </p:spPr>
        <p:txBody>
          <a:bodyPr>
            <a:spAutoFit/>
          </a:bodyPr>
          <a:lstStyle/>
          <a:p>
            <a:pPr algn="ctr">
              <a:defRPr/>
            </a:pPr>
            <a:r>
              <a:rPr lang="en-US" sz="1400" b="1" dirty="0">
                <a:solidFill>
                  <a:srgbClr val="FFFF00"/>
                </a:solidFill>
              </a:rPr>
              <a:t>Chapter 3 </a:t>
            </a:r>
            <a:br>
              <a:rPr lang="en-US" sz="1400" b="1" dirty="0">
                <a:solidFill>
                  <a:srgbClr val="FFFF00"/>
                </a:solidFill>
              </a:rPr>
            </a:br>
            <a:r>
              <a:rPr lang="en-US" sz="1400" b="1" dirty="0">
                <a:solidFill>
                  <a:srgbClr val="FFFF00"/>
                </a:solidFill>
              </a:rPr>
              <a:t>Global Circulation</a:t>
            </a:r>
            <a:endParaRPr lang="en-US" sz="1400" b="1" dirty="0">
              <a:solidFill>
                <a:srgbClr val="FFFF00"/>
              </a:solidFill>
              <a:effectLst>
                <a:glow rad="63500">
                  <a:schemeClr val="accent1">
                    <a:satMod val="175000"/>
                    <a:alpha val="40000"/>
                  </a:schemeClr>
                </a:glow>
              </a:effectLst>
            </a:endParaRPr>
          </a:p>
        </p:txBody>
      </p:sp>
      <p:sp>
        <p:nvSpPr>
          <p:cNvPr id="26" name="TextBox 25">
            <a:extLst>
              <a:ext uri="{FF2B5EF4-FFF2-40B4-BE49-F238E27FC236}">
                <a16:creationId xmlns:a16="http://schemas.microsoft.com/office/drawing/2014/main" id="{029C2CA9-ED0B-4B6E-93D0-62AA402002C5}"/>
              </a:ext>
            </a:extLst>
          </p:cNvPr>
          <p:cNvSpPr txBox="1"/>
          <p:nvPr/>
        </p:nvSpPr>
        <p:spPr>
          <a:xfrm>
            <a:off x="5034112" y="4388868"/>
            <a:ext cx="1701800" cy="738664"/>
          </a:xfrm>
          <a:prstGeom prst="rect">
            <a:avLst/>
          </a:prstGeom>
          <a:solidFill>
            <a:schemeClr val="bg1">
              <a:lumMod val="75000"/>
              <a:alpha val="70000"/>
            </a:schemeClr>
          </a:solidFill>
        </p:spPr>
        <p:txBody>
          <a:bodyPr>
            <a:spAutoFit/>
          </a:bodyPr>
          <a:lstStyle/>
          <a:p>
            <a:pPr algn="ctr">
              <a:defRPr/>
            </a:pPr>
            <a:r>
              <a:rPr lang="en-US" sz="1400" b="1" dirty="0">
                <a:solidFill>
                  <a:srgbClr val="FFFF00"/>
                </a:solidFill>
              </a:rPr>
              <a:t>Chapter 4 </a:t>
            </a:r>
            <a:br>
              <a:rPr lang="en-US" sz="1400" b="1" dirty="0">
                <a:solidFill>
                  <a:srgbClr val="FFFF00"/>
                </a:solidFill>
              </a:rPr>
            </a:br>
            <a:r>
              <a:rPr lang="en-US" sz="1400" b="1" dirty="0">
                <a:solidFill>
                  <a:srgbClr val="FFFF00"/>
                </a:solidFill>
              </a:rPr>
              <a:t>Tropical Variability</a:t>
            </a:r>
            <a:endParaRPr lang="en-US" sz="1400" b="1" dirty="0">
              <a:solidFill>
                <a:srgbClr val="FFFF00"/>
              </a:solidFill>
              <a:effectLst>
                <a:glow rad="63500">
                  <a:schemeClr val="accent1">
                    <a:satMod val="175000"/>
                    <a:alpha val="40000"/>
                  </a:schemeClr>
                </a:glow>
              </a:effectLst>
            </a:endParaRPr>
          </a:p>
        </p:txBody>
      </p:sp>
      <p:sp>
        <p:nvSpPr>
          <p:cNvPr id="27" name="TextBox 26">
            <a:extLst>
              <a:ext uri="{FF2B5EF4-FFF2-40B4-BE49-F238E27FC236}">
                <a16:creationId xmlns:a16="http://schemas.microsoft.com/office/drawing/2014/main" id="{6E8075C2-33DA-4EF0-BABF-993452423A62}"/>
              </a:ext>
            </a:extLst>
          </p:cNvPr>
          <p:cNvSpPr txBox="1"/>
          <p:nvPr/>
        </p:nvSpPr>
        <p:spPr>
          <a:xfrm>
            <a:off x="7136534" y="4380330"/>
            <a:ext cx="1700069" cy="954107"/>
          </a:xfrm>
          <a:prstGeom prst="rect">
            <a:avLst/>
          </a:prstGeom>
          <a:solidFill>
            <a:schemeClr val="bg1">
              <a:lumMod val="75000"/>
              <a:alpha val="70000"/>
            </a:schemeClr>
          </a:solidFill>
        </p:spPr>
        <p:txBody>
          <a:bodyPr wrap="square">
            <a:spAutoFit/>
          </a:bodyPr>
          <a:lstStyle/>
          <a:p>
            <a:pPr algn="ctr">
              <a:defRPr/>
            </a:pPr>
            <a:r>
              <a:rPr lang="en-US" sz="1400" b="1" dirty="0">
                <a:solidFill>
                  <a:srgbClr val="FFFF00"/>
                </a:solidFill>
              </a:rPr>
              <a:t>Chapter 5</a:t>
            </a:r>
            <a:br>
              <a:rPr lang="en-US" sz="1400" b="1" dirty="0">
                <a:solidFill>
                  <a:srgbClr val="FFFF00"/>
                </a:solidFill>
              </a:rPr>
            </a:br>
            <a:r>
              <a:rPr lang="en-US" sz="1400" b="1" dirty="0">
                <a:solidFill>
                  <a:srgbClr val="FFFF00"/>
                </a:solidFill>
              </a:rPr>
              <a:t>Distribution of Moisture &amp; Precipitation</a:t>
            </a:r>
            <a:endParaRPr lang="en-US" sz="1400" b="1" dirty="0">
              <a:solidFill>
                <a:srgbClr val="FFFF00"/>
              </a:solidFill>
              <a:effectLst>
                <a:glow rad="63500">
                  <a:schemeClr val="accent1">
                    <a:satMod val="175000"/>
                    <a:alpha val="40000"/>
                  </a:schemeClr>
                </a:glow>
              </a:effectLst>
            </a:endParaRPr>
          </a:p>
        </p:txBody>
      </p:sp>
    </p:spTree>
    <p:custDataLst>
      <p:tags r:id="rId1"/>
    </p:custData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76200" y="2428875"/>
            <a:ext cx="8963025" cy="1752600"/>
          </a:xfrm>
          <a:prstGeom prst="rect">
            <a:avLst/>
          </a:prstGeom>
          <a:solidFill>
            <a:srgbClr val="BBE0E3"/>
          </a:solidFill>
          <a:ln>
            <a:solidFill>
              <a:prstClr val="black"/>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2800" b="1" dirty="0">
                <a:solidFill>
                  <a:srgbClr val="002060"/>
                </a:solidFill>
              </a:rPr>
              <a:t>Completing all the required &amp; optional modules</a:t>
            </a:r>
            <a:br>
              <a:rPr lang="en-IN" sz="2800" b="1" dirty="0">
                <a:solidFill>
                  <a:srgbClr val="002060"/>
                </a:solidFill>
              </a:rPr>
            </a:br>
            <a:r>
              <a:rPr lang="en-IN" sz="2800" b="1" dirty="0">
                <a:solidFill>
                  <a:srgbClr val="002060"/>
                </a:solidFill>
              </a:rPr>
              <a:t>&amp;</a:t>
            </a:r>
          </a:p>
          <a:p>
            <a:pPr algn="ctr" fontAlgn="auto">
              <a:spcBef>
                <a:spcPts val="0"/>
              </a:spcBef>
              <a:spcAft>
                <a:spcPts val="0"/>
              </a:spcAft>
              <a:defRPr/>
            </a:pPr>
            <a:r>
              <a:rPr lang="en-IN" sz="2800" b="1" dirty="0">
                <a:solidFill>
                  <a:srgbClr val="002060"/>
                </a:solidFill>
              </a:rPr>
              <a:t>Starting with Final writing Assignment </a:t>
            </a:r>
          </a:p>
        </p:txBody>
      </p:sp>
      <p:sp>
        <p:nvSpPr>
          <p:cNvPr id="16387" name="TextBox 18"/>
          <p:cNvSpPr txBox="1">
            <a:spLocks noChangeArrowheads="1"/>
          </p:cNvSpPr>
          <p:nvPr>
            <p:custDataLst>
              <p:tags r:id="rId3"/>
            </p:custDataLst>
          </p:nvPr>
        </p:nvSpPr>
        <p:spPr bwMode="auto">
          <a:xfrm>
            <a:off x="3657600" y="1447800"/>
            <a:ext cx="1454822" cy="52322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en-US" sz="2800" b="1" dirty="0"/>
              <a:t>Week 6 </a:t>
            </a:r>
            <a:endParaRPr lang="en-IN" sz="2800" b="1" dirty="0"/>
          </a:p>
        </p:txBody>
      </p:sp>
    </p:spTree>
    <p:custDataLst>
      <p:tags r:id="rId1"/>
    </p:custData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76200" y="2428874"/>
            <a:ext cx="8963025" cy="2447926"/>
          </a:xfrm>
          <a:prstGeom prst="rect">
            <a:avLst/>
          </a:prstGeom>
          <a:solidFill>
            <a:srgbClr val="BBE0E3"/>
          </a:solidFill>
          <a:ln>
            <a:solidFill>
              <a:prstClr val="black"/>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2800" b="1" dirty="0">
                <a:solidFill>
                  <a:srgbClr val="002060"/>
                </a:solidFill>
              </a:rPr>
              <a:t>Submission of Final writing Assignment</a:t>
            </a:r>
          </a:p>
          <a:p>
            <a:pPr algn="ctr" fontAlgn="auto">
              <a:spcBef>
                <a:spcPts val="0"/>
              </a:spcBef>
              <a:spcAft>
                <a:spcPts val="0"/>
              </a:spcAft>
              <a:defRPr/>
            </a:pPr>
            <a:br>
              <a:rPr lang="en-IN" sz="2800" b="1" dirty="0">
                <a:solidFill>
                  <a:srgbClr val="002060"/>
                </a:solidFill>
              </a:rPr>
            </a:br>
            <a:r>
              <a:rPr lang="en-IN" sz="2800" b="1" dirty="0">
                <a:solidFill>
                  <a:srgbClr val="002060"/>
                </a:solidFill>
              </a:rPr>
              <a:t>Course Evaluation Survey</a:t>
            </a:r>
          </a:p>
          <a:p>
            <a:pPr algn="ctr" fontAlgn="auto">
              <a:spcBef>
                <a:spcPts val="0"/>
              </a:spcBef>
              <a:spcAft>
                <a:spcPts val="0"/>
              </a:spcAft>
              <a:defRPr/>
            </a:pPr>
            <a:endParaRPr lang="en-IN" sz="2800" b="1" dirty="0">
              <a:solidFill>
                <a:srgbClr val="002060"/>
              </a:solidFill>
            </a:endParaRPr>
          </a:p>
          <a:p>
            <a:pPr algn="ctr" fontAlgn="auto">
              <a:spcBef>
                <a:spcPts val="0"/>
              </a:spcBef>
              <a:spcAft>
                <a:spcPts val="0"/>
              </a:spcAft>
              <a:defRPr/>
            </a:pPr>
            <a:r>
              <a:rPr lang="en-IN" sz="2800" b="1" dirty="0">
                <a:solidFill>
                  <a:srgbClr val="002060"/>
                </a:solidFill>
              </a:rPr>
              <a:t>Concluding Webinar </a:t>
            </a:r>
          </a:p>
        </p:txBody>
      </p:sp>
      <p:sp>
        <p:nvSpPr>
          <p:cNvPr id="2" name="Title 1"/>
          <p:cNvSpPr>
            <a:spLocks noGrp="1"/>
          </p:cNvSpPr>
          <p:nvPr>
            <p:ph type="title"/>
            <p:custDataLst>
              <p:tags r:id="rId3"/>
            </p:custDataLst>
          </p:nvPr>
        </p:nvSpPr>
        <p:spPr>
          <a:xfrm>
            <a:off x="457200" y="274638"/>
            <a:ext cx="8229600" cy="715962"/>
          </a:xfrm>
        </p:spPr>
        <p:txBody>
          <a:bodyPr>
            <a:normAutofit fontScale="90000"/>
          </a:bodyPr>
          <a:lstStyle/>
          <a:p>
            <a:pPr fontAlgn="auto">
              <a:spcAft>
                <a:spcPts val="0"/>
              </a:spcAft>
              <a:defRPr/>
            </a:pPr>
            <a:r>
              <a:rPr lang="en-IN" b="1" i="1" dirty="0"/>
              <a:t>Required Modules</a:t>
            </a:r>
            <a:endParaRPr lang="en-IN" dirty="0"/>
          </a:p>
        </p:txBody>
      </p:sp>
      <p:sp>
        <p:nvSpPr>
          <p:cNvPr id="17412" name="TextBox 18"/>
          <p:cNvSpPr txBox="1">
            <a:spLocks noChangeArrowheads="1"/>
          </p:cNvSpPr>
          <p:nvPr>
            <p:custDataLst>
              <p:tags r:id="rId4"/>
            </p:custDataLst>
          </p:nvPr>
        </p:nvSpPr>
        <p:spPr bwMode="auto">
          <a:xfrm>
            <a:off x="3733800" y="1448127"/>
            <a:ext cx="1365054" cy="52322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en-US" sz="2800" b="1" dirty="0"/>
              <a:t>Week 7</a:t>
            </a:r>
            <a:endParaRPr lang="en-IN" sz="2800" b="1" dirty="0"/>
          </a:p>
        </p:txBody>
      </p:sp>
    </p:spTree>
    <p:custDataLst>
      <p:tags r:id="rId1"/>
    </p:custData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28600" y="228600"/>
            <a:ext cx="8763000" cy="685800"/>
          </a:xfrm>
        </p:spPr>
        <p:txBody>
          <a:bodyPr/>
          <a:lstStyle/>
          <a:p>
            <a:pPr fontAlgn="auto">
              <a:spcAft>
                <a:spcPts val="0"/>
              </a:spcAft>
              <a:defRPr/>
            </a:pPr>
            <a:r>
              <a:rPr lang="en-IN" sz="3200" b="1" i="1" dirty="0"/>
              <a:t>Final Writing Assignment</a:t>
            </a:r>
            <a:endParaRPr lang="en-IN" sz="3200" dirty="0"/>
          </a:p>
        </p:txBody>
      </p:sp>
      <p:sp>
        <p:nvSpPr>
          <p:cNvPr id="3" name="Content Placeholder 2"/>
          <p:cNvSpPr>
            <a:spLocks noGrp="1"/>
          </p:cNvSpPr>
          <p:nvPr>
            <p:ph idx="1"/>
            <p:custDataLst>
              <p:tags r:id="rId3"/>
            </p:custDataLst>
          </p:nvPr>
        </p:nvSpPr>
        <p:spPr>
          <a:xfrm>
            <a:off x="381000" y="1066800"/>
            <a:ext cx="8534400" cy="5181600"/>
          </a:xfrm>
        </p:spPr>
        <p:txBody>
          <a:bodyPr rtlCol="0">
            <a:noAutofit/>
          </a:bodyPr>
          <a:lstStyle/>
          <a:p>
            <a:pPr marL="0" indent="0" fontAlgn="auto">
              <a:spcBef>
                <a:spcPts val="2400"/>
              </a:spcBef>
              <a:spcAft>
                <a:spcPts val="0"/>
              </a:spcAft>
              <a:buFont typeface="Arial" pitchFamily="34" charset="0"/>
              <a:buNone/>
              <a:defRPr/>
            </a:pPr>
            <a:r>
              <a:rPr lang="en-IN" sz="2800" b="1" dirty="0">
                <a:solidFill>
                  <a:srgbClr val="002060"/>
                </a:solidFill>
              </a:rPr>
              <a:t>Choose one topic area:</a:t>
            </a:r>
          </a:p>
          <a:p>
            <a:pPr eaLnBrk="1" hangingPunct="1">
              <a:spcBef>
                <a:spcPts val="600"/>
              </a:spcBef>
              <a:defRPr/>
            </a:pPr>
            <a:r>
              <a:rPr lang="en-IN" sz="2200" b="1" dirty="0">
                <a:solidFill>
                  <a:srgbClr val="002060"/>
                </a:solidFill>
              </a:rPr>
              <a:t>Option A: </a:t>
            </a:r>
            <a:r>
              <a:rPr lang="en-US" sz="2200" b="1" dirty="0">
                <a:solidFill>
                  <a:srgbClr val="002060"/>
                </a:solidFill>
              </a:rPr>
              <a:t>Describe a modeling project. Do you use distributed modeling, or lumped, or some other variation? Do you produce an ensemble of output? Is your modeling approach different depending on the watershed focus?</a:t>
            </a:r>
          </a:p>
          <a:p>
            <a:pPr eaLnBrk="1" hangingPunct="1">
              <a:spcBef>
                <a:spcPts val="600"/>
              </a:spcBef>
              <a:defRPr/>
            </a:pPr>
            <a:r>
              <a:rPr lang="en-US" sz="2200" b="1" dirty="0">
                <a:solidFill>
                  <a:srgbClr val="002060"/>
                </a:solidFill>
              </a:rPr>
              <a:t>Option B: The Dams and Dam Failure lesson showed statistics of dams (type and age) in the United States. Prepare a report that describes the dams in your area, the primary use of those dams, and the biggest challenges. If you are in an area where Glacial Lake Outburst Floods (GLOFs) are possible, does your knowledge of dam failure enhance your understanding or effect your ability to analyze GLOF's? </a:t>
            </a:r>
            <a:endParaRPr lang="en-IN" sz="2200" b="1" dirty="0">
              <a:solidFill>
                <a:srgbClr val="002060"/>
              </a:solidFill>
            </a:endParaRPr>
          </a:p>
          <a:p>
            <a:pPr fontAlgn="auto">
              <a:spcBef>
                <a:spcPts val="2400"/>
              </a:spcBef>
              <a:spcAft>
                <a:spcPts val="0"/>
              </a:spcAft>
              <a:buFont typeface="Arial" pitchFamily="34" charset="0"/>
              <a:buChar char="•"/>
              <a:defRPr/>
            </a:pPr>
            <a:endParaRPr lang="en-IN" sz="2800" b="1" dirty="0">
              <a:solidFill>
                <a:srgbClr val="002060"/>
              </a:solidFill>
            </a:endParaRPr>
          </a:p>
        </p:txBody>
      </p:sp>
    </p:spTree>
    <p:custDataLst>
      <p:tags r:id="rId1"/>
    </p:custData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81000" y="228600"/>
            <a:ext cx="8229600" cy="609600"/>
          </a:xfrm>
        </p:spPr>
        <p:txBody>
          <a:bodyPr/>
          <a:lstStyle/>
          <a:p>
            <a:pPr fontAlgn="auto">
              <a:spcAft>
                <a:spcPts val="0"/>
              </a:spcAft>
              <a:defRPr/>
            </a:pPr>
            <a:r>
              <a:rPr lang="en-IN" sz="3200" b="1" i="1" dirty="0"/>
              <a:t>…Final Writing Assignment</a:t>
            </a:r>
            <a:endParaRPr lang="en-IN" sz="3200" dirty="0"/>
          </a:p>
        </p:txBody>
      </p:sp>
      <p:sp>
        <p:nvSpPr>
          <p:cNvPr id="3" name="Content Placeholder 2"/>
          <p:cNvSpPr>
            <a:spLocks noGrp="1"/>
          </p:cNvSpPr>
          <p:nvPr>
            <p:ph idx="1"/>
            <p:custDataLst>
              <p:tags r:id="rId3"/>
            </p:custDataLst>
          </p:nvPr>
        </p:nvSpPr>
        <p:spPr>
          <a:xfrm>
            <a:off x="533400" y="1066800"/>
            <a:ext cx="8001000" cy="5181600"/>
          </a:xfrm>
        </p:spPr>
        <p:txBody>
          <a:bodyPr rtlCol="0">
            <a:noAutofit/>
          </a:bodyPr>
          <a:lstStyle/>
          <a:p>
            <a:pPr marL="0" indent="0" fontAlgn="auto">
              <a:spcBef>
                <a:spcPts val="2400"/>
              </a:spcBef>
              <a:spcAft>
                <a:spcPts val="0"/>
              </a:spcAft>
              <a:buFont typeface="Arial" pitchFamily="34" charset="0"/>
              <a:buNone/>
              <a:defRPr/>
            </a:pPr>
            <a:r>
              <a:rPr lang="en-IN" sz="2800" b="1" dirty="0">
                <a:solidFill>
                  <a:srgbClr val="002060"/>
                </a:solidFill>
              </a:rPr>
              <a:t>Choose one topic area:</a:t>
            </a:r>
          </a:p>
          <a:p>
            <a:pPr>
              <a:spcBef>
                <a:spcPts val="600"/>
              </a:spcBef>
              <a:defRPr/>
            </a:pPr>
            <a:r>
              <a:rPr lang="en-IN" sz="2200" b="1" dirty="0">
                <a:solidFill>
                  <a:srgbClr val="002060"/>
                </a:solidFill>
              </a:rPr>
              <a:t>Option </a:t>
            </a:r>
            <a:r>
              <a:rPr lang="en-US" sz="2200" b="1" dirty="0">
                <a:solidFill>
                  <a:srgbClr val="002060"/>
                </a:solidFill>
              </a:rPr>
              <a:t>C: Perform a verification study using model forecast results and data from your region. Describe the data available for verifying your current hydrologic forecasts. Use at least two verification scores and explain your results. What are the strengths and weaknesses of your model?</a:t>
            </a:r>
          </a:p>
          <a:p>
            <a:pPr>
              <a:spcBef>
                <a:spcPts val="600"/>
              </a:spcBef>
              <a:defRPr/>
            </a:pPr>
            <a:r>
              <a:rPr lang="en-US" sz="2200" b="1" dirty="0">
                <a:solidFill>
                  <a:srgbClr val="002060"/>
                </a:solidFill>
              </a:rPr>
              <a:t>Option D: Describe the impacts, variability, and uncertainty regarding precipitation in your area associated with climate cycles such as ENSO, MJO, or seasonal monsoons. What are trends and future projections? Week four modules in option 2 and or 3 will assist with this written assignment.</a:t>
            </a:r>
            <a:endParaRPr lang="en-IN" sz="2200" b="1" dirty="0">
              <a:solidFill>
                <a:srgbClr val="002060"/>
              </a:solidFill>
            </a:endParaRPr>
          </a:p>
          <a:p>
            <a:pPr fontAlgn="auto">
              <a:spcBef>
                <a:spcPts val="2400"/>
              </a:spcBef>
              <a:spcAft>
                <a:spcPts val="0"/>
              </a:spcAft>
              <a:buFont typeface="Arial" pitchFamily="34" charset="0"/>
              <a:buChar char="•"/>
              <a:defRPr/>
            </a:pPr>
            <a:endParaRPr lang="en-IN" sz="2800" b="1" dirty="0">
              <a:solidFill>
                <a:srgbClr val="002060"/>
              </a:solidFill>
            </a:endParaRPr>
          </a:p>
        </p:txBody>
      </p:sp>
    </p:spTree>
    <p:custDataLst>
      <p:tags r:id="rId1"/>
    </p:custDataLst>
    <p:extLst>
      <p:ext uri="{BB962C8B-B14F-4D97-AF65-F5344CB8AC3E}">
        <p14:creationId xmlns:p14="http://schemas.microsoft.com/office/powerpoint/2010/main" val="171523221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28600" y="304800"/>
            <a:ext cx="8610600" cy="1143000"/>
          </a:xfrm>
        </p:spPr>
        <p:txBody>
          <a:bodyPr/>
          <a:lstStyle/>
          <a:p>
            <a:pPr fontAlgn="auto">
              <a:spcAft>
                <a:spcPts val="0"/>
              </a:spcAft>
              <a:defRPr/>
            </a:pPr>
            <a:r>
              <a:rPr lang="en-IN" sz="4800" b="1" i="1" dirty="0"/>
              <a:t>Participation Guidelines</a:t>
            </a:r>
            <a:endParaRPr lang="en-IN" sz="4800" dirty="0"/>
          </a:p>
        </p:txBody>
      </p:sp>
      <p:sp>
        <p:nvSpPr>
          <p:cNvPr id="3" name="Content Placeholder 2"/>
          <p:cNvSpPr>
            <a:spLocks noGrp="1"/>
          </p:cNvSpPr>
          <p:nvPr>
            <p:ph idx="1"/>
            <p:custDataLst>
              <p:tags r:id="rId3"/>
            </p:custDataLst>
          </p:nvPr>
        </p:nvSpPr>
        <p:spPr>
          <a:xfrm>
            <a:off x="457200" y="1905000"/>
            <a:ext cx="8229600" cy="4525963"/>
          </a:xfrm>
        </p:spPr>
        <p:txBody>
          <a:bodyPr/>
          <a:lstStyle/>
          <a:p>
            <a:r>
              <a:rPr lang="en-IN" sz="2800" b="1" dirty="0">
                <a:solidFill>
                  <a:srgbClr val="002060"/>
                </a:solidFill>
              </a:rPr>
              <a:t>Complete the modules for each week to avoid falling behind schedule</a:t>
            </a:r>
          </a:p>
          <a:p>
            <a:pPr marL="0" indent="0">
              <a:buNone/>
            </a:pPr>
            <a:endParaRPr lang="en-IN" sz="2800" b="1" dirty="0">
              <a:solidFill>
                <a:srgbClr val="002060"/>
              </a:solidFill>
            </a:endParaRPr>
          </a:p>
          <a:p>
            <a:r>
              <a:rPr lang="en-IN" sz="2800" b="1" dirty="0">
                <a:solidFill>
                  <a:srgbClr val="002060"/>
                </a:solidFill>
              </a:rPr>
              <a:t>Post your questions and comments for the instructors and other students in the Course Forum each week</a:t>
            </a:r>
          </a:p>
          <a:p>
            <a:pPr marL="0" indent="0">
              <a:buNone/>
            </a:pPr>
            <a:endParaRPr lang="en-IN" sz="2800" b="1" dirty="0">
              <a:solidFill>
                <a:srgbClr val="002060"/>
              </a:solidFill>
            </a:endParaRPr>
          </a:p>
          <a:p>
            <a:r>
              <a:rPr lang="en-IN" sz="2800" b="1" dirty="0">
                <a:solidFill>
                  <a:srgbClr val="002060"/>
                </a:solidFill>
              </a:rPr>
              <a:t>Allow at least 8 hours per week for taking modules, completing quizzes and the final writing assignment</a:t>
            </a:r>
            <a:endParaRPr lang="en-IN" sz="2800" dirty="0">
              <a:solidFill>
                <a:srgbClr val="002060"/>
              </a:solidFill>
            </a:endParaRPr>
          </a:p>
        </p:txBody>
      </p:sp>
    </p:spTree>
    <p:custDataLst>
      <p:tags r:id="rId1"/>
    </p:custData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11543" y="304800"/>
            <a:ext cx="8222857" cy="990600"/>
          </a:xfrm>
        </p:spPr>
        <p:txBody>
          <a:bodyPr/>
          <a:lstStyle/>
          <a:p>
            <a:pPr fontAlgn="auto">
              <a:spcAft>
                <a:spcPts val="0"/>
              </a:spcAft>
              <a:defRPr/>
            </a:pPr>
            <a:r>
              <a:rPr lang="en-IN" b="1" i="1" dirty="0"/>
              <a:t>Participation Guidelines</a:t>
            </a:r>
            <a:endParaRPr lang="en-IN" dirty="0"/>
          </a:p>
        </p:txBody>
      </p:sp>
      <p:sp>
        <p:nvSpPr>
          <p:cNvPr id="3" name="Content Placeholder 2"/>
          <p:cNvSpPr>
            <a:spLocks noGrp="1"/>
          </p:cNvSpPr>
          <p:nvPr>
            <p:ph idx="1"/>
            <p:custDataLst>
              <p:tags r:id="rId3"/>
            </p:custDataLst>
          </p:nvPr>
        </p:nvSpPr>
        <p:spPr>
          <a:xfrm>
            <a:off x="228600" y="1905000"/>
            <a:ext cx="8603544" cy="3577771"/>
          </a:xfrm>
        </p:spPr>
        <p:txBody>
          <a:bodyPr rtlCol="0">
            <a:normAutofit/>
          </a:bodyPr>
          <a:lstStyle/>
          <a:p>
            <a:pPr fontAlgn="auto">
              <a:spcBef>
                <a:spcPts val="2400"/>
              </a:spcBef>
              <a:spcAft>
                <a:spcPts val="0"/>
              </a:spcAft>
              <a:buFont typeface="Arial" pitchFamily="34" charset="0"/>
              <a:buChar char="•"/>
              <a:defRPr/>
            </a:pPr>
            <a:r>
              <a:rPr lang="en-IN" sz="2800" b="1" u="sng" dirty="0">
                <a:solidFill>
                  <a:srgbClr val="002060"/>
                </a:solidFill>
              </a:rPr>
              <a:t>DON’T forget to take the online quiz associated with each of the modules</a:t>
            </a:r>
          </a:p>
          <a:p>
            <a:pPr lvl="1" fontAlgn="auto">
              <a:spcBef>
                <a:spcPts val="2400"/>
              </a:spcBef>
              <a:spcAft>
                <a:spcPts val="0"/>
              </a:spcAft>
              <a:buFont typeface="Wingdings" pitchFamily="2" charset="2"/>
              <a:buChar char="Ø"/>
              <a:defRPr/>
            </a:pPr>
            <a:r>
              <a:rPr lang="en-IN" sz="2800" b="1" dirty="0">
                <a:solidFill>
                  <a:srgbClr val="002060"/>
                </a:solidFill>
              </a:rPr>
              <a:t>You must pass each quiz with at least 70 % marks to receive credit for the module.</a:t>
            </a:r>
          </a:p>
          <a:p>
            <a:pPr lvl="1" fontAlgn="auto">
              <a:spcBef>
                <a:spcPts val="2400"/>
              </a:spcBef>
              <a:spcAft>
                <a:spcPts val="0"/>
              </a:spcAft>
              <a:buFont typeface="Wingdings" pitchFamily="2" charset="2"/>
              <a:buChar char="Ø"/>
              <a:defRPr/>
            </a:pPr>
            <a:r>
              <a:rPr lang="en-IN" sz="2800" b="1" dirty="0">
                <a:solidFill>
                  <a:srgbClr val="002060"/>
                </a:solidFill>
              </a:rPr>
              <a:t>You may re-take a quiz as many times as it takes to succeed</a:t>
            </a:r>
            <a:endParaRPr lang="en-IN" sz="2800" dirty="0">
              <a:solidFill>
                <a:srgbClr val="002060"/>
              </a:solidFill>
            </a:endParaRPr>
          </a:p>
        </p:txBody>
      </p:sp>
    </p:spTree>
    <p:custDataLst>
      <p:tags r:id="rId1"/>
    </p:custData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533400"/>
            <a:ext cx="8610600" cy="990600"/>
          </a:xfrm>
        </p:spPr>
        <p:txBody>
          <a:bodyPr/>
          <a:lstStyle/>
          <a:p>
            <a:pPr fontAlgn="auto">
              <a:spcAft>
                <a:spcPts val="0"/>
              </a:spcAft>
              <a:defRPr/>
            </a:pPr>
            <a:r>
              <a:rPr lang="en-IN" sz="4800" b="1" i="1" dirty="0"/>
              <a:t>Concluding Webinar Session</a:t>
            </a:r>
            <a:endParaRPr lang="en-IN" sz="4800" dirty="0"/>
          </a:p>
        </p:txBody>
      </p:sp>
      <p:sp>
        <p:nvSpPr>
          <p:cNvPr id="3" name="Content Placeholder 2"/>
          <p:cNvSpPr>
            <a:spLocks noGrp="1"/>
          </p:cNvSpPr>
          <p:nvPr>
            <p:ph idx="1"/>
            <p:custDataLst>
              <p:tags r:id="rId3"/>
            </p:custDataLst>
          </p:nvPr>
        </p:nvSpPr>
        <p:spPr>
          <a:xfrm>
            <a:off x="533400" y="1828800"/>
            <a:ext cx="8229600" cy="4525963"/>
          </a:xfrm>
        </p:spPr>
        <p:txBody>
          <a:bodyPr/>
          <a:lstStyle/>
          <a:p>
            <a:pPr>
              <a:spcBef>
                <a:spcPts val="3000"/>
              </a:spcBef>
            </a:pPr>
            <a:r>
              <a:rPr lang="en-IN" sz="2800" b="1" dirty="0">
                <a:solidFill>
                  <a:srgbClr val="002060"/>
                </a:solidFill>
              </a:rPr>
              <a:t>Scheduled for 16 July 2021 , 1500 hrs Indian Standard Time, Review main themes covered in written assignments</a:t>
            </a:r>
          </a:p>
          <a:p>
            <a:pPr>
              <a:spcBef>
                <a:spcPts val="3000"/>
              </a:spcBef>
            </a:pPr>
            <a:r>
              <a:rPr lang="en-IN" sz="2800" b="1" dirty="0">
                <a:solidFill>
                  <a:srgbClr val="002060"/>
                </a:solidFill>
              </a:rPr>
              <a:t>Discuss questions/topics/issues from the discussion forums</a:t>
            </a:r>
          </a:p>
          <a:p>
            <a:pPr>
              <a:spcBef>
                <a:spcPts val="3000"/>
              </a:spcBef>
            </a:pPr>
            <a:r>
              <a:rPr lang="en-IN" sz="2800" b="1" dirty="0">
                <a:solidFill>
                  <a:srgbClr val="002060"/>
                </a:solidFill>
              </a:rPr>
              <a:t>Answer any final questions (you may post these in advance in the course forum)</a:t>
            </a:r>
          </a:p>
        </p:txBody>
      </p:sp>
    </p:spTree>
    <p:custDataLst>
      <p:tags r:id="rId1"/>
    </p:custData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762000"/>
            <a:ext cx="8077200" cy="1219200"/>
          </a:xfrm>
        </p:spPr>
        <p:txBody>
          <a:bodyPr>
            <a:normAutofit/>
          </a:bodyPr>
          <a:lstStyle/>
          <a:p>
            <a:r>
              <a:rPr lang="en-US" sz="6000" b="1" dirty="0">
                <a:solidFill>
                  <a:schemeClr val="tx1"/>
                </a:solidFill>
                <a:effectLst>
                  <a:glow rad="228600">
                    <a:schemeClr val="bg1">
                      <a:alpha val="40000"/>
                    </a:schemeClr>
                  </a:glow>
                </a:effectLst>
              </a:rPr>
              <a:t>HAPPY LEARNING</a:t>
            </a:r>
          </a:p>
        </p:txBody>
      </p:sp>
      <p:pic>
        <p:nvPicPr>
          <p:cNvPr id="4" name="Picture 2" descr="F:\cwcLogo.jpg"/>
          <p:cNvPicPr>
            <a:picLocks noChangeAspect="1" noChangeArrowheads="1"/>
          </p:cNvPicPr>
          <p:nvPr/>
        </p:nvPicPr>
        <p:blipFill>
          <a:blip r:embed="rId3" cstate="print"/>
          <a:srcRect/>
          <a:stretch>
            <a:fillRect/>
          </a:stretch>
        </p:blipFill>
        <p:spPr bwMode="auto">
          <a:xfrm>
            <a:off x="561976" y="5133976"/>
            <a:ext cx="1495424" cy="1495422"/>
          </a:xfrm>
          <a:prstGeom prst="ellipse">
            <a:avLst/>
          </a:prstGeom>
          <a:noFill/>
        </p:spPr>
      </p:pic>
      <p:pic>
        <p:nvPicPr>
          <p:cNvPr id="6" name="Picture 4" descr="C:\Users\Manish\Desktop\comet_logo.png"/>
          <p:cNvPicPr>
            <a:picLocks noChangeAspect="1" noChangeArrowheads="1"/>
          </p:cNvPicPr>
          <p:nvPr/>
        </p:nvPicPr>
        <p:blipFill>
          <a:blip r:embed="rId4" cstate="print"/>
          <a:srcRect/>
          <a:stretch>
            <a:fillRect/>
          </a:stretch>
        </p:blipFill>
        <p:spPr bwMode="auto">
          <a:xfrm>
            <a:off x="4572000" y="5334000"/>
            <a:ext cx="2514600" cy="1115194"/>
          </a:xfrm>
          <a:prstGeom prst="rect">
            <a:avLst/>
          </a:prstGeom>
          <a:noFill/>
        </p:spPr>
      </p:pic>
      <p:pic>
        <p:nvPicPr>
          <p:cNvPr id="7" name="Picture 5" descr="C:\Users\Manish\Desktop\UCARFinal copy.png"/>
          <p:cNvPicPr>
            <a:picLocks noChangeAspect="1" noChangeArrowheads="1"/>
          </p:cNvPicPr>
          <p:nvPr/>
        </p:nvPicPr>
        <p:blipFill>
          <a:blip r:embed="rId5" cstate="print"/>
          <a:srcRect/>
          <a:stretch>
            <a:fillRect/>
          </a:stretch>
        </p:blipFill>
        <p:spPr bwMode="auto">
          <a:xfrm>
            <a:off x="7543800" y="5280522"/>
            <a:ext cx="990600" cy="1138290"/>
          </a:xfrm>
          <a:prstGeom prst="rect">
            <a:avLst/>
          </a:prstGeom>
          <a:noFill/>
        </p:spPr>
      </p:pic>
      <p:cxnSp>
        <p:nvCxnSpPr>
          <p:cNvPr id="8" name="Straight Connector 7"/>
          <p:cNvCxnSpPr/>
          <p:nvPr/>
        </p:nvCxnSpPr>
        <p:spPr>
          <a:xfrm>
            <a:off x="152400" y="4876800"/>
            <a:ext cx="86106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3200" y="5036401"/>
            <a:ext cx="1126653" cy="1592997"/>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600200" y="304800"/>
            <a:ext cx="6054725" cy="914400"/>
          </a:xfrm>
        </p:spPr>
        <p:txBody>
          <a:bodyPr/>
          <a:lstStyle/>
          <a:p>
            <a:pPr fontAlgn="auto">
              <a:spcAft>
                <a:spcPts val="0"/>
              </a:spcAft>
              <a:defRPr/>
            </a:pPr>
            <a:r>
              <a:rPr lang="en-IN" sz="4000" b="1" i="1" dirty="0"/>
              <a:t>…WMO</a:t>
            </a:r>
            <a:endParaRPr lang="en-IN" sz="4000" dirty="0"/>
          </a:p>
        </p:txBody>
      </p:sp>
      <p:sp>
        <p:nvSpPr>
          <p:cNvPr id="3" name="Content Placeholder 2"/>
          <p:cNvSpPr>
            <a:spLocks noGrp="1"/>
          </p:cNvSpPr>
          <p:nvPr>
            <p:ph idx="1"/>
            <p:custDataLst>
              <p:tags r:id="rId3"/>
            </p:custDataLst>
          </p:nvPr>
        </p:nvSpPr>
        <p:spPr>
          <a:xfrm>
            <a:off x="381000" y="1143000"/>
            <a:ext cx="8077200" cy="4876800"/>
          </a:xfrm>
        </p:spPr>
        <p:txBody>
          <a:bodyPr/>
          <a:lstStyle/>
          <a:p>
            <a:pPr algn="just"/>
            <a:r>
              <a:rPr lang="en-US" b="1" dirty="0">
                <a:solidFill>
                  <a:srgbClr val="002060"/>
                </a:solidFill>
                <a:latin typeface="Calibri" pitchFamily="34" charset="0"/>
                <a:cs typeface="Arial" pitchFamily="34" charset="0"/>
              </a:rPr>
              <a:t>WMO assists Member with the development of human resources through training, the provision of educational material and the awarding of fellowships.</a:t>
            </a:r>
          </a:p>
          <a:p>
            <a:pPr algn="just"/>
            <a:r>
              <a:rPr lang="en-US" b="1" dirty="0">
                <a:solidFill>
                  <a:srgbClr val="002060"/>
                </a:solidFill>
                <a:latin typeface="Calibri" pitchFamily="34" charset="0"/>
                <a:cs typeface="Arial" pitchFamily="34" charset="0"/>
              </a:rPr>
              <a:t>As demand expands for weather, climate and water services to include disaster risk reduction in forecasts,  It becomes a constant challenge to increase the capacity of the WMO education and training community </a:t>
            </a:r>
          </a:p>
          <a:p>
            <a:pPr algn="just"/>
            <a:r>
              <a:rPr lang="en-US" b="1" dirty="0">
                <a:solidFill>
                  <a:srgbClr val="002060"/>
                </a:solidFill>
                <a:latin typeface="Calibri" pitchFamily="34" charset="0"/>
                <a:cs typeface="Arial" pitchFamily="34" charset="0"/>
              </a:rPr>
              <a:t>The WMO Global Campus, which builds upon the existing network of WMO Regional Training </a:t>
            </a:r>
            <a:r>
              <a:rPr lang="en-US" b="1" dirty="0" err="1">
                <a:solidFill>
                  <a:srgbClr val="002060"/>
                </a:solidFill>
                <a:latin typeface="Calibri" pitchFamily="34" charset="0"/>
                <a:cs typeface="Arial" pitchFamily="34" charset="0"/>
              </a:rPr>
              <a:t>Centres</a:t>
            </a:r>
            <a:r>
              <a:rPr lang="en-US" b="1" dirty="0">
                <a:solidFill>
                  <a:srgbClr val="002060"/>
                </a:solidFill>
                <a:latin typeface="Calibri" pitchFamily="34" charset="0"/>
                <a:cs typeface="Arial" pitchFamily="34" charset="0"/>
              </a:rPr>
              <a:t> (RTCs), will help Members to meet this need by making more opportunities available through increased cooperation and collaboration between the </a:t>
            </a:r>
            <a:r>
              <a:rPr lang="en-US" b="1" dirty="0" err="1">
                <a:solidFill>
                  <a:srgbClr val="002060"/>
                </a:solidFill>
                <a:latin typeface="Calibri" pitchFamily="34" charset="0"/>
                <a:cs typeface="Arial" pitchFamily="34" charset="0"/>
              </a:rPr>
              <a:t>Centres</a:t>
            </a:r>
            <a:r>
              <a:rPr lang="en-US" b="1" dirty="0">
                <a:solidFill>
                  <a:srgbClr val="002060"/>
                </a:solidFill>
                <a:latin typeface="Calibri" pitchFamily="34" charset="0"/>
                <a:cs typeface="Arial" pitchFamily="34" charset="0"/>
              </a:rPr>
              <a:t> and affiliated training institutes</a:t>
            </a:r>
          </a:p>
        </p:txBody>
      </p:sp>
    </p:spTree>
    <p:custDataLst>
      <p:tags r:id="rId1"/>
    </p:custDataLst>
    <p:extLst>
      <p:ext uri="{BB962C8B-B14F-4D97-AF65-F5344CB8AC3E}">
        <p14:creationId xmlns:p14="http://schemas.microsoft.com/office/powerpoint/2010/main" val="411548014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600200" y="304800"/>
            <a:ext cx="6054725" cy="914400"/>
          </a:xfrm>
        </p:spPr>
        <p:txBody>
          <a:bodyPr/>
          <a:lstStyle/>
          <a:p>
            <a:pPr fontAlgn="auto">
              <a:spcAft>
                <a:spcPts val="0"/>
              </a:spcAft>
              <a:defRPr/>
            </a:pPr>
            <a:r>
              <a:rPr lang="en-IN" sz="4000" b="1" i="1" dirty="0"/>
              <a:t>..WMO</a:t>
            </a:r>
            <a:endParaRPr lang="en-IN" sz="4000" dirty="0"/>
          </a:p>
        </p:txBody>
      </p:sp>
      <p:sp>
        <p:nvSpPr>
          <p:cNvPr id="3" name="Content Placeholder 2"/>
          <p:cNvSpPr>
            <a:spLocks noGrp="1"/>
          </p:cNvSpPr>
          <p:nvPr>
            <p:ph idx="1"/>
            <p:custDataLst>
              <p:tags r:id="rId3"/>
            </p:custDataLst>
          </p:nvPr>
        </p:nvSpPr>
        <p:spPr>
          <a:xfrm>
            <a:off x="381000" y="1143000"/>
            <a:ext cx="8153400" cy="4495800"/>
          </a:xfrm>
        </p:spPr>
        <p:txBody>
          <a:bodyPr/>
          <a:lstStyle/>
          <a:p>
            <a:pPr algn="just"/>
            <a:r>
              <a:rPr lang="en-US" b="1" dirty="0">
                <a:solidFill>
                  <a:srgbClr val="002060"/>
                </a:solidFill>
                <a:latin typeface="Calibri" pitchFamily="34" charset="0"/>
                <a:cs typeface="Arial" pitchFamily="34" charset="0"/>
              </a:rPr>
              <a:t>There are WMO Regional Training </a:t>
            </a:r>
            <a:r>
              <a:rPr lang="en-US" b="1" dirty="0" err="1">
                <a:solidFill>
                  <a:srgbClr val="002060"/>
                </a:solidFill>
                <a:latin typeface="Calibri" pitchFamily="34" charset="0"/>
                <a:cs typeface="Arial" pitchFamily="34" charset="0"/>
              </a:rPr>
              <a:t>Centres</a:t>
            </a:r>
            <a:r>
              <a:rPr lang="en-US" b="1" dirty="0">
                <a:solidFill>
                  <a:srgbClr val="002060"/>
                </a:solidFill>
                <a:latin typeface="Calibri" pitchFamily="34" charset="0"/>
                <a:cs typeface="Arial" pitchFamily="34" charset="0"/>
              </a:rPr>
              <a:t> (RTCs) near you offering residence classes, distance-learning and blended learning on a diverse portfolio of subjects</a:t>
            </a:r>
          </a:p>
          <a:p>
            <a:pPr algn="just"/>
            <a:r>
              <a:rPr lang="en-US" b="1" dirty="0">
                <a:solidFill>
                  <a:srgbClr val="002060"/>
                </a:solidFill>
                <a:latin typeface="Calibri" pitchFamily="34" charset="0"/>
                <a:cs typeface="Arial" pitchFamily="34" charset="0"/>
              </a:rPr>
              <a:t>National Water Academy , Pune, India is one of the RTCs of WMO in India</a:t>
            </a:r>
          </a:p>
          <a:p>
            <a:pPr marL="354013" indent="-354013"/>
            <a:r>
              <a:rPr lang="en-US" sz="2800" b="1" dirty="0">
                <a:solidFill>
                  <a:srgbClr val="C00000"/>
                </a:solidFill>
                <a:latin typeface="Calibri" pitchFamily="34" charset="0"/>
                <a:cs typeface="Arial" pitchFamily="34" charset="0"/>
              </a:rPr>
              <a:t> </a:t>
            </a:r>
            <a:r>
              <a:rPr lang="en-IN" sz="2800" b="1" dirty="0">
                <a:solidFill>
                  <a:srgbClr val="C00000"/>
                </a:solidFill>
                <a:latin typeface="Calibri" pitchFamily="34" charset="0"/>
                <a:cs typeface="Arial" pitchFamily="34" charset="0"/>
              </a:rPr>
              <a:t>National Water Academy (NWA) - RTC India</a:t>
            </a:r>
          </a:p>
          <a:p>
            <a:pPr marL="0" indent="0">
              <a:buNone/>
            </a:pPr>
            <a:r>
              <a:rPr lang="en-IN" b="1" dirty="0">
                <a:solidFill>
                  <a:srgbClr val="C00000"/>
                </a:solidFill>
                <a:latin typeface="Calibri" pitchFamily="34" charset="0"/>
                <a:cs typeface="Arial" pitchFamily="34" charset="0"/>
              </a:rPr>
              <a:t>      Website:     https//</a:t>
            </a:r>
            <a:r>
              <a:rPr lang="en-IN" b="1" dirty="0" err="1">
                <a:solidFill>
                  <a:srgbClr val="C00000"/>
                </a:solidFill>
              </a:rPr>
              <a:t>nwa.mah.nic</a:t>
            </a:r>
            <a:r>
              <a:rPr lang="en-IN" b="1" dirty="0">
                <a:solidFill>
                  <a:srgbClr val="C00000"/>
                </a:solidFill>
              </a:rPr>
              <a:t> in</a:t>
            </a:r>
            <a:endParaRPr lang="en-IN" b="1" dirty="0">
              <a:solidFill>
                <a:srgbClr val="C00000"/>
              </a:solidFill>
              <a:latin typeface="Calibri" pitchFamily="34" charset="0"/>
              <a:cs typeface="Arial" pitchFamily="34" charset="0"/>
            </a:endParaRPr>
          </a:p>
        </p:txBody>
      </p:sp>
    </p:spTree>
    <p:custDataLst>
      <p:tags r:id="rId1"/>
    </p:custDataLst>
    <p:extLst>
      <p:ext uri="{BB962C8B-B14F-4D97-AF65-F5344CB8AC3E}">
        <p14:creationId xmlns:p14="http://schemas.microsoft.com/office/powerpoint/2010/main" val="49009233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600200" y="304800"/>
            <a:ext cx="6054725" cy="914400"/>
          </a:xfrm>
        </p:spPr>
        <p:txBody>
          <a:bodyPr/>
          <a:lstStyle/>
          <a:p>
            <a:pPr fontAlgn="auto">
              <a:spcAft>
                <a:spcPts val="0"/>
              </a:spcAft>
              <a:defRPr/>
            </a:pPr>
            <a:r>
              <a:rPr lang="en-IN" sz="4000" b="1" i="1" dirty="0"/>
              <a:t>COMET</a:t>
            </a:r>
            <a:endParaRPr lang="en-IN" sz="4000" dirty="0"/>
          </a:p>
        </p:txBody>
      </p:sp>
      <p:sp>
        <p:nvSpPr>
          <p:cNvPr id="3" name="Content Placeholder 2"/>
          <p:cNvSpPr>
            <a:spLocks noGrp="1"/>
          </p:cNvSpPr>
          <p:nvPr>
            <p:ph idx="1"/>
            <p:custDataLst>
              <p:tags r:id="rId3"/>
            </p:custDataLst>
          </p:nvPr>
        </p:nvSpPr>
        <p:spPr>
          <a:xfrm>
            <a:off x="381000" y="1143000"/>
            <a:ext cx="8153400" cy="4495800"/>
          </a:xfrm>
        </p:spPr>
        <p:txBody>
          <a:bodyPr/>
          <a:lstStyle/>
          <a:p>
            <a:pPr algn="just"/>
            <a:r>
              <a:rPr lang="en-US" b="1" dirty="0">
                <a:solidFill>
                  <a:srgbClr val="002060"/>
                </a:solidFill>
                <a:latin typeface="Calibri" pitchFamily="34" charset="0"/>
                <a:cs typeface="Arial" pitchFamily="34" charset="0"/>
              </a:rPr>
              <a:t>The COMET® Program was established in 1989 by UCAR and NOAA’s NWS to promote a better understanding of  meteorology among weather forecasters and to maximize the benefits of new weather technologies. COMET uses innovative methods to develop training in the environmental sciences, particularly meteorology, but also including areas such as oceanography, hydrology, space weather and emergency management. </a:t>
            </a:r>
          </a:p>
          <a:p>
            <a:pPr algn="just"/>
            <a:r>
              <a:rPr lang="en-US" b="1" dirty="0">
                <a:solidFill>
                  <a:srgbClr val="002060"/>
                </a:solidFill>
                <a:latin typeface="Calibri" pitchFamily="34" charset="0"/>
                <a:cs typeface="Arial" pitchFamily="34" charset="0"/>
              </a:rPr>
              <a:t>The program's international efforts now include capacity development related to the collection and dissemination of weather information in developing countries. </a:t>
            </a:r>
          </a:p>
        </p:txBody>
      </p:sp>
    </p:spTree>
    <p:custDataLst>
      <p:tags r:id="rId1"/>
    </p:custDataLst>
    <p:extLst>
      <p:ext uri="{BB962C8B-B14F-4D97-AF65-F5344CB8AC3E}">
        <p14:creationId xmlns:p14="http://schemas.microsoft.com/office/powerpoint/2010/main" val="388510957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600200" y="304800"/>
            <a:ext cx="6054725" cy="914400"/>
          </a:xfrm>
        </p:spPr>
        <p:txBody>
          <a:bodyPr/>
          <a:lstStyle/>
          <a:p>
            <a:pPr fontAlgn="auto">
              <a:spcAft>
                <a:spcPts val="0"/>
              </a:spcAft>
              <a:defRPr/>
            </a:pPr>
            <a:r>
              <a:rPr lang="en-IN" sz="4000" b="1" i="1" dirty="0"/>
              <a:t>..COMET</a:t>
            </a:r>
            <a:endParaRPr lang="en-IN" sz="4000" dirty="0"/>
          </a:p>
        </p:txBody>
      </p:sp>
      <p:sp>
        <p:nvSpPr>
          <p:cNvPr id="3" name="Content Placeholder 2"/>
          <p:cNvSpPr>
            <a:spLocks noGrp="1"/>
          </p:cNvSpPr>
          <p:nvPr>
            <p:ph idx="1"/>
            <p:custDataLst>
              <p:tags r:id="rId3"/>
            </p:custDataLst>
          </p:nvPr>
        </p:nvSpPr>
        <p:spPr>
          <a:xfrm>
            <a:off x="381000" y="1143000"/>
            <a:ext cx="8153400" cy="4495800"/>
          </a:xfrm>
        </p:spPr>
        <p:txBody>
          <a:bodyPr/>
          <a:lstStyle/>
          <a:p>
            <a:pPr algn="just"/>
            <a:r>
              <a:rPr lang="en-US" b="1" dirty="0">
                <a:solidFill>
                  <a:srgbClr val="002060"/>
                </a:solidFill>
                <a:latin typeface="Calibri" pitchFamily="34" charset="0"/>
                <a:cs typeface="Arial" pitchFamily="34" charset="0"/>
              </a:rPr>
              <a:t>The COMET Program is part of the </a:t>
            </a:r>
            <a:r>
              <a:rPr lang="en-US" b="1" dirty="0">
                <a:solidFill>
                  <a:srgbClr val="002060"/>
                </a:solidFill>
                <a:latin typeface="Calibri" pitchFamily="34" charset="0"/>
                <a:cs typeface="Arial" pitchFamily="34" charset="0"/>
                <a:hlinkClick r:id="rId6"/>
              </a:rPr>
              <a:t>University Corporation for Atmospheric Research's (UCAR's) Community Programs (UCP)</a:t>
            </a:r>
            <a:r>
              <a:rPr lang="en-US" b="1" dirty="0">
                <a:solidFill>
                  <a:srgbClr val="002060"/>
                </a:solidFill>
                <a:latin typeface="Calibri" pitchFamily="34" charset="0"/>
                <a:cs typeface="Arial" pitchFamily="34" charset="0"/>
              </a:rPr>
              <a:t> and is sponsored by </a:t>
            </a:r>
            <a:r>
              <a:rPr lang="en-US" b="1" dirty="0">
                <a:solidFill>
                  <a:srgbClr val="002060"/>
                </a:solidFill>
                <a:latin typeface="Calibri" pitchFamily="34" charset="0"/>
                <a:cs typeface="Arial" pitchFamily="34" charset="0"/>
                <a:hlinkClick r:id="rId7"/>
              </a:rPr>
              <a:t>NOAA's National Weather Service (NWS)</a:t>
            </a:r>
            <a:r>
              <a:rPr lang="en-US" b="1" dirty="0">
                <a:solidFill>
                  <a:srgbClr val="002060"/>
                </a:solidFill>
                <a:latin typeface="Calibri" pitchFamily="34" charset="0"/>
                <a:cs typeface="Arial" pitchFamily="34" charset="0"/>
              </a:rPr>
              <a:t>, with additional funding by </a:t>
            </a:r>
            <a:r>
              <a:rPr lang="en-US" b="1" dirty="0" err="1">
                <a:solidFill>
                  <a:srgbClr val="002060"/>
                </a:solidFill>
                <a:latin typeface="Calibri" pitchFamily="34" charset="0"/>
                <a:cs typeface="Arial" pitchFamily="34" charset="0"/>
              </a:rPr>
              <a:t>by</a:t>
            </a:r>
            <a:r>
              <a:rPr lang="en-US" b="1" dirty="0">
                <a:solidFill>
                  <a:srgbClr val="002060"/>
                </a:solidFill>
                <a:latin typeface="Calibri" pitchFamily="34" charset="0"/>
                <a:cs typeface="Arial" pitchFamily="34" charset="0"/>
              </a:rPr>
              <a:t> many other agencies</a:t>
            </a:r>
          </a:p>
          <a:p>
            <a:pPr algn="just"/>
            <a:r>
              <a:rPr lang="en-US" b="1" dirty="0">
                <a:solidFill>
                  <a:srgbClr val="002060"/>
                </a:solidFill>
                <a:latin typeface="Calibri" pitchFamily="34" charset="0"/>
                <a:cs typeface="Arial" pitchFamily="34" charset="0"/>
              </a:rPr>
              <a:t>UCAR is a nonprofit consortium of more than 115 North American colleges and universities focused on research and training in the Earth system sciences with headquarter at Colorado, USA</a:t>
            </a:r>
          </a:p>
          <a:p>
            <a:pPr algn="just"/>
            <a:r>
              <a:rPr lang="en-US" b="1" dirty="0">
                <a:solidFill>
                  <a:srgbClr val="002060"/>
                </a:solidFill>
                <a:latin typeface="Calibri" pitchFamily="34" charset="0"/>
                <a:cs typeface="Arial" pitchFamily="34" charset="0"/>
              </a:rPr>
              <a:t>The </a:t>
            </a:r>
            <a:r>
              <a:rPr lang="en-US" b="1" dirty="0" err="1">
                <a:solidFill>
                  <a:srgbClr val="002060"/>
                </a:solidFill>
                <a:latin typeface="Calibri" pitchFamily="34" charset="0"/>
                <a:cs typeface="Arial" pitchFamily="34" charset="0"/>
              </a:rPr>
              <a:t>MetEd</a:t>
            </a:r>
            <a:r>
              <a:rPr lang="en-US" b="1" dirty="0">
                <a:solidFill>
                  <a:srgbClr val="002060"/>
                </a:solidFill>
                <a:latin typeface="Calibri" pitchFamily="34" charset="0"/>
                <a:cs typeface="Arial" pitchFamily="34" charset="0"/>
              </a:rPr>
              <a:t> website, one of COMET's primary undertakings, hosts hundreds of hours of education and training material for the geosciences. </a:t>
            </a:r>
            <a:endParaRPr lang="en-IN" b="1" dirty="0">
              <a:solidFill>
                <a:srgbClr val="002060"/>
              </a:solidFill>
              <a:latin typeface="Calibri" pitchFamily="34" charset="0"/>
              <a:cs typeface="Arial" pitchFamily="34" charset="0"/>
            </a:endParaRPr>
          </a:p>
        </p:txBody>
      </p:sp>
    </p:spTree>
    <p:custDataLst>
      <p:tags r:id="rId1"/>
    </p:custDataLst>
    <p:extLst>
      <p:ext uri="{BB962C8B-B14F-4D97-AF65-F5344CB8AC3E}">
        <p14:creationId xmlns:p14="http://schemas.microsoft.com/office/powerpoint/2010/main" val="411177515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600200" y="304800"/>
            <a:ext cx="6054725" cy="914400"/>
          </a:xfrm>
        </p:spPr>
        <p:txBody>
          <a:bodyPr/>
          <a:lstStyle/>
          <a:p>
            <a:pPr fontAlgn="auto">
              <a:spcAft>
                <a:spcPts val="0"/>
              </a:spcAft>
              <a:defRPr/>
            </a:pPr>
            <a:r>
              <a:rPr lang="en-IN" sz="4000" b="1" i="1" dirty="0"/>
              <a:t>NWA</a:t>
            </a:r>
            <a:endParaRPr lang="en-IN" sz="4000" dirty="0"/>
          </a:p>
        </p:txBody>
      </p:sp>
      <p:sp>
        <p:nvSpPr>
          <p:cNvPr id="3" name="Content Placeholder 2"/>
          <p:cNvSpPr>
            <a:spLocks noGrp="1"/>
          </p:cNvSpPr>
          <p:nvPr>
            <p:ph idx="1"/>
            <p:custDataLst>
              <p:tags r:id="rId3"/>
            </p:custDataLst>
          </p:nvPr>
        </p:nvSpPr>
        <p:spPr>
          <a:xfrm>
            <a:off x="381000" y="1143000"/>
            <a:ext cx="8153400" cy="4495800"/>
          </a:xfrm>
        </p:spPr>
        <p:txBody>
          <a:bodyPr/>
          <a:lstStyle/>
          <a:p>
            <a:pPr algn="just"/>
            <a:r>
              <a:rPr lang="en-US" b="1" dirty="0">
                <a:solidFill>
                  <a:srgbClr val="002060"/>
                </a:solidFill>
                <a:latin typeface="Calibri" pitchFamily="34" charset="0"/>
                <a:cs typeface="Arial" pitchFamily="34" charset="0"/>
              </a:rPr>
              <a:t> Central Water Commission (CWC) is a premier Technical Organization of India in the field of Water Resources and is presently functioning as an attached office of the Ministry of Jal Shakti, Department of Water Resources, River Development and Ganga Rejuvenation, Government of India. </a:t>
            </a:r>
          </a:p>
          <a:p>
            <a:pPr algn="just"/>
            <a:r>
              <a:rPr lang="en-US" b="1" dirty="0">
                <a:solidFill>
                  <a:srgbClr val="002060"/>
                </a:solidFill>
                <a:latin typeface="Calibri" pitchFamily="34" charset="0"/>
                <a:cs typeface="Arial" pitchFamily="34" charset="0"/>
              </a:rPr>
              <a:t>The National Water Academy was initially set up in CWC by the then Ministry Of Water Resources , Govt. of India in the year 1988, to impart training to the in-service engineers of various Central/State organizations involved in the Development &amp; Management of Water Resources. </a:t>
            </a:r>
          </a:p>
          <a:p>
            <a:pPr algn="just"/>
            <a:r>
              <a:rPr lang="en-US" b="1" dirty="0">
                <a:solidFill>
                  <a:srgbClr val="002060"/>
                </a:solidFill>
                <a:latin typeface="Calibri" pitchFamily="34" charset="0"/>
                <a:cs typeface="Arial" pitchFamily="34" charset="0"/>
              </a:rPr>
              <a:t>The NWA now is envisaged to function as a 'Center of Excellence' at National level in training water resources personnel</a:t>
            </a:r>
          </a:p>
        </p:txBody>
      </p:sp>
    </p:spTree>
    <p:custDataLst>
      <p:tags r:id="rId1"/>
    </p:custDataLst>
    <p:extLst>
      <p:ext uri="{BB962C8B-B14F-4D97-AF65-F5344CB8AC3E}">
        <p14:creationId xmlns:p14="http://schemas.microsoft.com/office/powerpoint/2010/main" val="121192313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199" y="1736507"/>
            <a:ext cx="1843087" cy="18430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148" name="TextBox 4"/>
          <p:cNvSpPr txBox="1">
            <a:spLocks noChangeArrowheads="1"/>
          </p:cNvSpPr>
          <p:nvPr>
            <p:custDataLst>
              <p:tags r:id="rId2"/>
            </p:custDataLst>
          </p:nvPr>
        </p:nvSpPr>
        <p:spPr bwMode="auto">
          <a:xfrm>
            <a:off x="700088" y="3579594"/>
            <a:ext cx="2178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dirty="0"/>
              <a:t>Mustafa </a:t>
            </a:r>
            <a:r>
              <a:rPr lang="en-US" dirty="0" err="1"/>
              <a:t>Adiguzel</a:t>
            </a:r>
            <a:br>
              <a:rPr lang="en-US" dirty="0"/>
            </a:br>
            <a:r>
              <a:rPr lang="en-US" dirty="0" err="1"/>
              <a:t>WMO</a:t>
            </a:r>
            <a:endParaRPr lang="en-IN" dirty="0"/>
          </a:p>
        </p:txBody>
      </p:sp>
      <p:pic>
        <p:nvPicPr>
          <p:cNvPr id="6149"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84561" y="1744663"/>
            <a:ext cx="1766887" cy="17668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150" name="TextBox 5"/>
          <p:cNvSpPr txBox="1">
            <a:spLocks noChangeArrowheads="1"/>
          </p:cNvSpPr>
          <p:nvPr>
            <p:custDataLst>
              <p:tags r:id="rId3"/>
            </p:custDataLst>
          </p:nvPr>
        </p:nvSpPr>
        <p:spPr bwMode="auto">
          <a:xfrm>
            <a:off x="3317746" y="3507861"/>
            <a:ext cx="21892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dirty="0"/>
              <a:t>Claudio </a:t>
            </a:r>
            <a:r>
              <a:rPr lang="en-US" dirty="0" err="1"/>
              <a:t>Caponi</a:t>
            </a:r>
            <a:br>
              <a:rPr lang="en-US" dirty="0"/>
            </a:br>
            <a:r>
              <a:rPr lang="en-US" dirty="0"/>
              <a:t>WMO</a:t>
            </a:r>
            <a:endParaRPr lang="en-IN" dirty="0"/>
          </a:p>
        </p:txBody>
      </p:sp>
      <p:sp>
        <p:nvSpPr>
          <p:cNvPr id="6157" name="Rectangle 14"/>
          <p:cNvSpPr>
            <a:spLocks noChangeArrowheads="1"/>
          </p:cNvSpPr>
          <p:nvPr>
            <p:custDataLst>
              <p:tags r:id="rId4"/>
            </p:custDataLst>
          </p:nvPr>
        </p:nvSpPr>
        <p:spPr bwMode="auto">
          <a:xfrm>
            <a:off x="2075654" y="5941153"/>
            <a:ext cx="229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err="1">
                <a:latin typeface="Palatino Linotype" pitchFamily="18" charset="0"/>
              </a:rPr>
              <a:t>Nirina</a:t>
            </a:r>
            <a:r>
              <a:rPr lang="en-US" dirty="0">
                <a:latin typeface="Palatino Linotype" pitchFamily="18" charset="0"/>
              </a:rPr>
              <a:t> </a:t>
            </a:r>
            <a:r>
              <a:rPr lang="en-US" dirty="0" err="1">
                <a:latin typeface="Palatino Linotype" pitchFamily="18" charset="0"/>
              </a:rPr>
              <a:t>Ravalitera</a:t>
            </a:r>
            <a:endParaRPr lang="en-US" dirty="0">
              <a:latin typeface="Palatino Linotype" pitchFamily="18" charset="0"/>
            </a:endParaRPr>
          </a:p>
          <a:p>
            <a:pPr algn="ctr"/>
            <a:r>
              <a:rPr lang="en-US" dirty="0" err="1">
                <a:latin typeface="Palatino Linotype" pitchFamily="18" charset="0"/>
              </a:rPr>
              <a:t>WMO</a:t>
            </a:r>
            <a:endParaRPr lang="en-US" dirty="0">
              <a:latin typeface="Palatino Linotype" pitchFamily="18" charset="0"/>
            </a:endParaRPr>
          </a:p>
        </p:txBody>
      </p:sp>
      <p:sp>
        <p:nvSpPr>
          <p:cNvPr id="6158" name="AutoShape 2" descr="Nirina"/>
          <p:cNvSpPr>
            <a:spLocks noChangeAspect="1" noChangeArrowheads="1"/>
          </p:cNvSpPr>
          <p:nvPr>
            <p:custDataLst>
              <p:tags r:id="rId5"/>
            </p:custDataLst>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Palatino Linotype" pitchFamily="18" charset="0"/>
            </a:endParaRPr>
          </a:p>
        </p:txBody>
      </p:sp>
      <p:sp>
        <p:nvSpPr>
          <p:cNvPr id="6159" name="AutoShape 4" descr="Nirina"/>
          <p:cNvSpPr>
            <a:spLocks noChangeAspect="1" noChangeArrowheads="1"/>
          </p:cNvSpPr>
          <p:nvPr>
            <p:custDataLst>
              <p:tags r:id="rId6"/>
            </p:custDataLst>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Palatino Linotype" pitchFamily="18" charset="0"/>
            </a:endParaRPr>
          </a:p>
        </p:txBody>
      </p:sp>
      <p:pic>
        <p:nvPicPr>
          <p:cNvPr id="6160" name="Picture 5" descr="C:\Users\admin\Desktop\DL_Basic_2015\Nirina.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2319" y="4194391"/>
            <a:ext cx="1706562" cy="17065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4" descr="Matt Kelsch"/>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17649" y="1672194"/>
            <a:ext cx="1688152" cy="18526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TextBox 6"/>
          <p:cNvSpPr txBox="1">
            <a:spLocks noChangeArrowheads="1"/>
          </p:cNvSpPr>
          <p:nvPr>
            <p:custDataLst>
              <p:tags r:id="rId7"/>
            </p:custDataLst>
          </p:nvPr>
        </p:nvSpPr>
        <p:spPr bwMode="auto">
          <a:xfrm>
            <a:off x="6453662" y="3548060"/>
            <a:ext cx="2016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dirty="0"/>
              <a:t>Matthew </a:t>
            </a:r>
            <a:r>
              <a:rPr lang="en-US" dirty="0" err="1"/>
              <a:t>Kelsch</a:t>
            </a:r>
            <a:endParaRPr lang="en-US" dirty="0"/>
          </a:p>
          <a:p>
            <a:pPr algn="ctr"/>
            <a:r>
              <a:rPr lang="en-US" dirty="0"/>
              <a:t>UCAR</a:t>
            </a:r>
            <a:endParaRPr lang="en-IN" dirty="0"/>
          </a:p>
        </p:txBody>
      </p:sp>
      <p:sp>
        <p:nvSpPr>
          <p:cNvPr id="19" name="Title 1"/>
          <p:cNvSpPr txBox="1">
            <a:spLocks/>
          </p:cNvSpPr>
          <p:nvPr>
            <p:custDataLst>
              <p:tags r:id="rId8"/>
            </p:custDataLst>
          </p:nvPr>
        </p:nvSpPr>
        <p:spPr>
          <a:xfrm>
            <a:off x="0" y="0"/>
            <a:ext cx="9143999" cy="1600200"/>
          </a:xfrm>
          <a:prstGeom prst="rect">
            <a:avLst/>
          </a:prstGeom>
        </p:spPr>
        <p:txBody>
          <a:bodyPr vert="horz" lIns="91440" tIns="45720" rIns="91440" bIns="45720" rtlCol="0" anchor="b">
            <a:noAutofit/>
          </a:bodyPr>
          <a:lstStyle/>
          <a:p>
            <a:pPr lvl="0" algn="ctr" fontAlgn="auto">
              <a:lnSpc>
                <a:spcPts val="5800"/>
              </a:lnSpc>
              <a:spcAft>
                <a:spcPts val="0"/>
              </a:spcAft>
              <a:defRPr/>
            </a:pPr>
            <a:r>
              <a:rPr lang="en-US" sz="4400" dirty="0">
                <a:solidFill>
                  <a:schemeClr val="tx2"/>
                </a:solidFill>
                <a:effectLst>
                  <a:outerShdw blurRad="63500" dist="38100" dir="5400000" algn="t" rotWithShape="0">
                    <a:prstClr val="black">
                      <a:alpha val="25000"/>
                    </a:prstClr>
                  </a:outerShdw>
                </a:effectLst>
                <a:latin typeface="+mn-lt"/>
                <a:ea typeface="+mj-ea"/>
                <a:cs typeface="+mj-cs"/>
              </a:rPr>
              <a:t>Course Facilitators from </a:t>
            </a:r>
            <a:br>
              <a:rPr lang="en-US" sz="4400" dirty="0">
                <a:solidFill>
                  <a:schemeClr val="tx2"/>
                </a:solidFill>
                <a:effectLst>
                  <a:outerShdw blurRad="63500" dist="38100" dir="5400000" algn="t" rotWithShape="0">
                    <a:prstClr val="black">
                      <a:alpha val="25000"/>
                    </a:prstClr>
                  </a:outerShdw>
                </a:effectLst>
                <a:latin typeface="+mn-lt"/>
                <a:ea typeface="+mj-ea"/>
                <a:cs typeface="+mj-cs"/>
              </a:rPr>
            </a:br>
            <a:r>
              <a:rPr lang="en-US" sz="4400" dirty="0" err="1">
                <a:solidFill>
                  <a:schemeClr val="tx2"/>
                </a:solidFill>
                <a:effectLst>
                  <a:outerShdw blurRad="63500" dist="38100" dir="5400000" algn="t" rotWithShape="0">
                    <a:prstClr val="black">
                      <a:alpha val="25000"/>
                    </a:prstClr>
                  </a:outerShdw>
                </a:effectLst>
                <a:latin typeface="+mn-lt"/>
                <a:ea typeface="+mj-ea"/>
                <a:cs typeface="+mj-cs"/>
              </a:rPr>
              <a:t>WMO</a:t>
            </a:r>
            <a:r>
              <a:rPr lang="en-US" sz="4400" dirty="0">
                <a:solidFill>
                  <a:schemeClr val="tx2"/>
                </a:solidFill>
                <a:effectLst>
                  <a:outerShdw blurRad="63500" dist="38100" dir="5400000" algn="t" rotWithShape="0">
                    <a:prstClr val="black">
                      <a:alpha val="25000"/>
                    </a:prstClr>
                  </a:outerShdw>
                </a:effectLst>
                <a:latin typeface="+mn-lt"/>
                <a:ea typeface="+mj-ea"/>
                <a:cs typeface="+mj-cs"/>
              </a:rPr>
              <a:t> &amp; COMET</a:t>
            </a:r>
            <a:endParaRPr kumimoji="0" lang="en-IN" sz="4400" b="0" i="0" u="none" strike="noStrike" kern="1200" cap="none" spc="0" normalizeH="0" baseline="0" noProof="0" dirty="0">
              <a:ln>
                <a:noFill/>
              </a:ln>
              <a:solidFill>
                <a:schemeClr val="tx2"/>
              </a:solidFill>
              <a:effectLst>
                <a:outerShdw blurRad="63500" dist="38100" dir="5400000" algn="t" rotWithShape="0">
                  <a:prstClr val="black">
                    <a:alpha val="25000"/>
                  </a:prstClr>
                </a:outerShdw>
              </a:effectLst>
              <a:uLnTx/>
              <a:uFillTx/>
              <a:latin typeface="+mn-lt"/>
              <a:ea typeface="+mj-ea"/>
              <a:cs typeface="+mj-cs"/>
            </a:endParaRPr>
          </a:p>
        </p:txBody>
      </p:sp>
      <p:sp>
        <p:nvSpPr>
          <p:cNvPr id="14" name="Rectangle 7"/>
          <p:cNvSpPr>
            <a:spLocks noChangeArrowheads="1"/>
          </p:cNvSpPr>
          <p:nvPr>
            <p:custDataLst>
              <p:tags r:id="rId9"/>
            </p:custDataLst>
          </p:nvPr>
        </p:nvSpPr>
        <p:spPr bwMode="auto">
          <a:xfrm>
            <a:off x="4919954" y="6011833"/>
            <a:ext cx="18790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latin typeface="Palatino Linotype" pitchFamily="18" charset="0"/>
              </a:rPr>
              <a:t>Thomas Hopson</a:t>
            </a:r>
          </a:p>
          <a:p>
            <a:pPr algn="ctr"/>
            <a:r>
              <a:rPr lang="en-US" dirty="0">
                <a:latin typeface="Palatino Linotype" pitchFamily="18" charset="0"/>
              </a:rPr>
              <a:t>UCAR </a:t>
            </a:r>
          </a:p>
        </p:txBody>
      </p:sp>
      <p:pic>
        <p:nvPicPr>
          <p:cNvPr id="2" name="Picture 1">
            <a:extLst>
              <a:ext uri="{FF2B5EF4-FFF2-40B4-BE49-F238E27FC236}">
                <a16:creationId xmlns:a16="http://schemas.microsoft.com/office/drawing/2014/main" id="{D47644ED-2967-44C0-99D6-C53DC0649E86}"/>
              </a:ext>
            </a:extLst>
          </p:cNvPr>
          <p:cNvPicPr>
            <a:picLocks noChangeAspect="1"/>
          </p:cNvPicPr>
          <p:nvPr/>
        </p:nvPicPr>
        <p:blipFill>
          <a:blip r:embed="rId16"/>
          <a:stretch>
            <a:fillRect/>
          </a:stretch>
        </p:blipFill>
        <p:spPr>
          <a:xfrm>
            <a:off x="5296795" y="4029158"/>
            <a:ext cx="1502200" cy="1997338"/>
          </a:xfrm>
          <a:prstGeom prst="rect">
            <a:avLst/>
          </a:prstGeom>
        </p:spPr>
      </p:pic>
    </p:spTree>
    <p:custDataLst>
      <p:tags r:id="rId1"/>
    </p:custData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28600" y="574183"/>
            <a:ext cx="8610600" cy="838200"/>
          </a:xfrm>
        </p:spPr>
        <p:txBody>
          <a:bodyPr/>
          <a:lstStyle/>
          <a:p>
            <a:pPr fontAlgn="auto">
              <a:spcAft>
                <a:spcPts val="0"/>
              </a:spcAft>
              <a:defRPr/>
            </a:pP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r>
              <a:rPr lang="en-US" sz="2800" dirty="0"/>
              <a:t>Course Instructors from NWA, CWC,</a:t>
            </a:r>
            <a:br>
              <a:rPr lang="en-US" sz="2800" dirty="0"/>
            </a:br>
            <a:r>
              <a:rPr lang="en-US" sz="2800" dirty="0"/>
              <a:t> Ministry of </a:t>
            </a:r>
            <a:r>
              <a:rPr lang="en-US" sz="2800" dirty="0" err="1"/>
              <a:t>Jal</a:t>
            </a:r>
            <a:r>
              <a:rPr lang="en-US" sz="2800" dirty="0"/>
              <a:t> Shakti, Government of India </a:t>
            </a:r>
            <a:endParaRPr lang="en-IN" sz="2800" dirty="0"/>
          </a:p>
        </p:txBody>
      </p:sp>
      <p:pic>
        <p:nvPicPr>
          <p:cNvPr id="1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57073" y="1424934"/>
            <a:ext cx="1998642" cy="19986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Box 3"/>
          <p:cNvSpPr txBox="1">
            <a:spLocks noChangeArrowheads="1"/>
          </p:cNvSpPr>
          <p:nvPr>
            <p:custDataLst>
              <p:tags r:id="rId3"/>
            </p:custDataLst>
          </p:nvPr>
        </p:nvSpPr>
        <p:spPr bwMode="auto">
          <a:xfrm>
            <a:off x="4388161" y="6061260"/>
            <a:ext cx="348775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b="1" dirty="0"/>
              <a:t>S N PANDE</a:t>
            </a:r>
            <a:br>
              <a:rPr lang="en-US" sz="1600" dirty="0"/>
            </a:br>
            <a:r>
              <a:rPr lang="en-US" sz="1600" dirty="0"/>
              <a:t>Director &amp; Course Coordinator</a:t>
            </a:r>
            <a:endParaRPr lang="en-IN" sz="1600" dirty="0"/>
          </a:p>
        </p:txBody>
      </p:sp>
      <p:sp>
        <p:nvSpPr>
          <p:cNvPr id="13" name="TextBox 10"/>
          <p:cNvSpPr txBox="1">
            <a:spLocks noChangeArrowheads="1"/>
          </p:cNvSpPr>
          <p:nvPr>
            <p:custDataLst>
              <p:tags r:id="rId4"/>
            </p:custDataLst>
          </p:nvPr>
        </p:nvSpPr>
        <p:spPr bwMode="auto">
          <a:xfrm>
            <a:off x="3651494" y="3469743"/>
            <a:ext cx="220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sz="1600" dirty="0"/>
              <a:t> </a:t>
            </a:r>
            <a:r>
              <a:rPr lang="en-US" sz="1600" dirty="0" err="1"/>
              <a:t>Datta</a:t>
            </a:r>
            <a:r>
              <a:rPr lang="en-US" sz="1600" dirty="0"/>
              <a:t> Kumar </a:t>
            </a:r>
            <a:r>
              <a:rPr lang="en-US" sz="1600" dirty="0" err="1"/>
              <a:t>Chaskar</a:t>
            </a:r>
            <a:endParaRPr lang="en-US" sz="1600" dirty="0"/>
          </a:p>
          <a:p>
            <a:pPr algn="ctr"/>
            <a:r>
              <a:rPr lang="en-US" sz="1600" dirty="0"/>
              <a:t>Director</a:t>
            </a:r>
            <a:endParaRPr lang="en-IN" sz="1600" dirty="0"/>
          </a:p>
        </p:txBody>
      </p:sp>
      <p:pic>
        <p:nvPicPr>
          <p:cNvPr id="4" name="Picture 2" descr="des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06528" y="4054518"/>
            <a:ext cx="1851025" cy="20177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0"/>
          <p:cNvSpPr txBox="1">
            <a:spLocks noChangeArrowheads="1"/>
          </p:cNvSpPr>
          <p:nvPr>
            <p:custDataLst>
              <p:tags r:id="rId5"/>
            </p:custDataLst>
          </p:nvPr>
        </p:nvSpPr>
        <p:spPr bwMode="auto">
          <a:xfrm>
            <a:off x="6132041" y="3321274"/>
            <a:ext cx="27617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sz="1600" dirty="0"/>
              <a:t>A K. </a:t>
            </a:r>
            <a:r>
              <a:rPr lang="en-US" sz="1600" dirty="0" err="1"/>
              <a:t>Srivastava</a:t>
            </a:r>
            <a:endParaRPr lang="en-US" sz="1600" dirty="0"/>
          </a:p>
          <a:p>
            <a:pPr algn="ctr"/>
            <a:r>
              <a:rPr lang="en-US" sz="1600" dirty="0"/>
              <a:t>Senior Joint Commissioner</a:t>
            </a:r>
            <a:endParaRPr lang="en-IN" sz="1600" dirty="0"/>
          </a:p>
        </p:txBody>
      </p:sp>
      <p:pic>
        <p:nvPicPr>
          <p:cNvPr id="102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8450" y="1377969"/>
            <a:ext cx="1908892" cy="190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D8CB2735-0F86-4744-B36F-45CEF7598180}"/>
              </a:ext>
            </a:extLst>
          </p:cNvPr>
          <p:cNvPicPr>
            <a:picLocks noChangeAspect="1"/>
          </p:cNvPicPr>
          <p:nvPr/>
        </p:nvPicPr>
        <p:blipFill>
          <a:blip r:embed="rId13"/>
          <a:stretch>
            <a:fillRect/>
          </a:stretch>
        </p:blipFill>
        <p:spPr>
          <a:xfrm>
            <a:off x="762000" y="1412383"/>
            <a:ext cx="1998642" cy="1998642"/>
          </a:xfrm>
          <a:prstGeom prst="rect">
            <a:avLst/>
          </a:prstGeom>
        </p:spPr>
      </p:pic>
      <p:sp>
        <p:nvSpPr>
          <p:cNvPr id="14" name="TextBox 10">
            <a:extLst>
              <a:ext uri="{FF2B5EF4-FFF2-40B4-BE49-F238E27FC236}">
                <a16:creationId xmlns:a16="http://schemas.microsoft.com/office/drawing/2014/main" id="{2F126D68-D18E-4767-8D36-F227AEB80791}"/>
              </a:ext>
            </a:extLst>
          </p:cNvPr>
          <p:cNvSpPr txBox="1">
            <a:spLocks noChangeArrowheads="1"/>
          </p:cNvSpPr>
          <p:nvPr>
            <p:custDataLst>
              <p:tags r:id="rId6"/>
            </p:custDataLst>
          </p:nvPr>
        </p:nvSpPr>
        <p:spPr bwMode="auto">
          <a:xfrm>
            <a:off x="533400" y="3519217"/>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sz="1600" dirty="0"/>
              <a:t> N K Mathur</a:t>
            </a:r>
          </a:p>
          <a:p>
            <a:pPr algn="ctr"/>
            <a:r>
              <a:rPr lang="en-US" sz="1600" dirty="0"/>
              <a:t>Former Member, CWC</a:t>
            </a:r>
            <a:endParaRPr lang="en-IN" sz="1600" dirty="0"/>
          </a:p>
        </p:txBody>
      </p:sp>
      <p:pic>
        <p:nvPicPr>
          <p:cNvPr id="17" name="Picture 16">
            <a:extLst>
              <a:ext uri="{FF2B5EF4-FFF2-40B4-BE49-F238E27FC236}">
                <a16:creationId xmlns:a16="http://schemas.microsoft.com/office/drawing/2014/main" id="{0CC174A1-DA3B-44B0-8E5A-7327E0E07A83}"/>
              </a:ext>
            </a:extLst>
          </p:cNvPr>
          <p:cNvPicPr/>
          <p:nvPr/>
        </p:nvPicPr>
        <p:blipFill>
          <a:blip r:embed="rId14" cstate="print"/>
          <a:srcRect l="4286" t="2874"/>
          <a:stretch>
            <a:fillRect/>
          </a:stretch>
        </p:blipFill>
        <p:spPr bwMode="auto">
          <a:xfrm>
            <a:off x="2209800" y="4165065"/>
            <a:ext cx="2022475" cy="1896195"/>
          </a:xfrm>
          <a:prstGeom prst="rect">
            <a:avLst/>
          </a:prstGeom>
          <a:noFill/>
          <a:ln w="9525">
            <a:noFill/>
            <a:miter lim="800000"/>
            <a:headEnd/>
            <a:tailEnd/>
          </a:ln>
        </p:spPr>
      </p:pic>
      <p:sp>
        <p:nvSpPr>
          <p:cNvPr id="19" name="TextBox 10">
            <a:extLst>
              <a:ext uri="{FF2B5EF4-FFF2-40B4-BE49-F238E27FC236}">
                <a16:creationId xmlns:a16="http://schemas.microsoft.com/office/drawing/2014/main" id="{2A469BE0-F2AA-482B-8129-AA43776DCD74}"/>
              </a:ext>
            </a:extLst>
          </p:cNvPr>
          <p:cNvSpPr txBox="1">
            <a:spLocks noChangeArrowheads="1"/>
          </p:cNvSpPr>
          <p:nvPr>
            <p:custDataLst>
              <p:tags r:id="rId7"/>
            </p:custDataLst>
          </p:nvPr>
        </p:nvSpPr>
        <p:spPr bwMode="auto">
          <a:xfrm>
            <a:off x="2005577" y="6117799"/>
            <a:ext cx="220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sz="1600" dirty="0"/>
              <a:t> N </a:t>
            </a:r>
            <a:r>
              <a:rPr lang="en-US" sz="1600" dirty="0" err="1"/>
              <a:t>N</a:t>
            </a:r>
            <a:r>
              <a:rPr lang="en-US" sz="1600" dirty="0"/>
              <a:t> Rai</a:t>
            </a:r>
          </a:p>
          <a:p>
            <a:pPr algn="ctr"/>
            <a:r>
              <a:rPr lang="en-US" sz="1600" dirty="0"/>
              <a:t>Director</a:t>
            </a:r>
            <a:endParaRPr lang="en-IN" sz="1600" dirty="0"/>
          </a:p>
        </p:txBody>
      </p:sp>
    </p:spTree>
    <p:custDataLst>
      <p:tags r:id="rId1"/>
    </p:custData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NEXTUNIQUEID" val="10009"/>
  <p:tag name="MMPROD_THEME_BG_IMAGE" val=""/>
  <p:tag name="MMPROD_UIDATA" val="&lt;database version=&quot;11.0&quot;&gt;&lt;object type=&quot;1&quot; unique_id=&quot;10001&quot;&gt;&lt;property id=&quot;20141&quot; value=&quot;DL_orientation_Nov_2015_FOR_LIVE&quot;/&gt;&lt;property id=&quot;20148&quot; value=&quot;5&quot;/&gt;&lt;property id=&quot;20184&quot; value=&quot;7&quot;/&gt;&lt;property id=&quot;20224&quot; value=&quot;C:\Users\dell\Desktop\PPT&quot;/&gt;&lt;property id=&quot;20250&quot; value=&quot;0&quot;/&gt;&lt;property id=&quot;20251&quot; value=&quot;0&quot;/&gt;&lt;property id=&quot;20259&quot; value=&quot;0&quot;/&gt;&lt;property id=&quot;20263&quot; value=&quot;1&quot;/&gt;&lt;property id=&quot;20264&quot; value=&quot;1&quot;/&gt;&lt;property id=&quot;20501&quot; value=&quot;C:\Users\dell\Desktop\&quot;/&gt;&lt;object type=&quot;2&quot; unique_id=&quot;10002&quot;&gt;&lt;object type=&quot;3&quot; unique_id=&quot;10003&quot;&gt;&lt;property id=&quot;20148&quot; value=&quot;5&quot;/&gt;&lt;property id=&quot;20300&quot; value=&quot;Slide 1&quot;/&gt;&lt;property id=&quot;20307&quot; value=&quot;256&quot;/&gt;&lt;property id=&quot;20309&quot; value=&quot;-1&quot;/&gt;&lt;/object&gt;&lt;object type=&quot;3&quot; unique_id=&quot;10004&quot;&gt;&lt;property id=&quot;20148&quot; value=&quot;5&quot;/&gt;&lt;property id=&quot;20300&quot; value=&quot;Slide 2 - &amp;quot;Course Instructors&amp;quot;&quot;/&gt;&lt;property id=&quot;20307&quot; value=&quot;257&quot;/&gt;&lt;property id=&quot;20309&quot; value=&quot;-1&quot;/&gt;&lt;/object&gt;&lt;object type=&quot;3&quot; unique_id=&quot;10005&quot;&gt;&lt;property id=&quot;20148&quot; value=&quot;5&quot;/&gt;&lt;property id=&quot;20300&quot; value=&quot;Slide 3 - &amp;quot;Course Instructors&amp;quot;&quot;/&gt;&lt;property id=&quot;20307&quot; value=&quot;259&quot;/&gt;&lt;property id=&quot;20309&quot; value=&quot;-1&quot;/&gt;&lt;/object&gt;&lt;object type=&quot;3&quot; unique_id=&quot;10006&quot;&gt;&lt;property id=&quot;20148&quot; value=&quot;5&quot;/&gt;&lt;property id=&quot;20300&quot; value=&quot;Slide 4 - &amp;quot;Course Facilitators&amp;quot;&quot;/&gt;&lt;property id=&quot;20307&quot; value=&quot;275&quot;/&gt;&lt;property id=&quot;20309&quot; value=&quot;-1&quot;/&gt;&lt;/object&gt;&lt;object type=&quot;3&quot; unique_id=&quot;10007&quot;&gt;&lt;property id=&quot;20148&quot; value=&quot;5&quot;/&gt;&lt;property id=&quot;20300&quot; value=&quot;Slide 5 - &amp;quot;Course Website&amp;quot;&quot;/&gt;&lt;property id=&quot;20307&quot; value=&quot;260&quot;/&gt;&lt;property id=&quot;20309&quot; value=&quot;-1&quot;/&gt;&lt;/object&gt;&lt;object type=&quot;3&quot; unique_id=&quot;10008&quot;&gt;&lt;property id=&quot;20148&quot; value=&quot;5&quot;/&gt;&lt;property id=&quot;20300&quot; value=&quot;Slide 6 - &amp;quot;The Course&amp;quot;&quot;/&gt;&lt;property id=&quot;20307&quot; value=&quot;262&quot;/&gt;&lt;property id=&quot;20309&quot; value=&quot;-1&quot;/&gt;&lt;/object&gt;&lt;object type=&quot;3&quot; unique_id=&quot;10009&quot;&gt;&lt;property id=&quot;20148&quot; value=&quot;5&quot;/&gt;&lt;property id=&quot;20300&quot; value=&quot;Slide 7 - &amp;quot;Goal of the Course&amp;quot;&quot;/&gt;&lt;property id=&quot;20307&quot; value=&quot;263&quot;/&gt;&lt;property id=&quot;20309&quot; value=&quot;-1&quot;/&gt;&lt;/object&gt;&lt;object type=&quot;3&quot; unique_id=&quot;10010&quot;&gt;&lt;property id=&quot;20148&quot; value=&quot;5&quot;/&gt;&lt;property id=&quot;20300&quot; value=&quot;Slide 8 - &amp;quot;Technical Notes&amp;quot;&quot;/&gt;&lt;property id=&quot;20307&quot; value=&quot;261&quot;/&gt;&lt;property id=&quot;20309&quot; value=&quot;-1&quot;/&gt;&lt;/object&gt;&lt;object type=&quot;3&quot; unique_id=&quot;10011&quot;&gt;&lt;property id=&quot;20148&quot; value=&quot;5&quot;/&gt;&lt;property id=&quot;20300&quot; value=&quot;Slide 9 - &amp;quot;Course Components&amp;quot;&quot;/&gt;&lt;property id=&quot;20307&quot; value=&quot;264&quot;/&gt;&lt;property id=&quot;20309&quot; value=&quot;-1&quot;/&gt;&lt;/object&gt;&lt;object type=&quot;3&quot; unique_id=&quot;10012&quot;&gt;&lt;property id=&quot;20148&quot; value=&quot;5&quot;/&gt;&lt;property id=&quot;20300&quot; value=&quot;Slide 10 - &amp;quot;Required Modules&amp;quot;&quot;/&gt;&lt;property id=&quot;20307&quot; value=&quot;265&quot;/&gt;&lt;property id=&quot;20309&quot; value=&quot;-1&quot;/&gt;&lt;/object&gt;&lt;object type=&quot;3&quot; unique_id=&quot;10013&quot;&gt;&lt;property id=&quot;20148&quot; value=&quot;5&quot;/&gt;&lt;property id=&quot;20300&quot; value=&quot;Slide 11 - &amp;quot;Required Modules&amp;quot;&quot;/&gt;&lt;property id=&quot;20307&quot; value=&quot;276&quot;/&gt;&lt;property id=&quot;20309&quot; value=&quot;-1&quot;/&gt;&lt;/object&gt;&lt;object type=&quot;3&quot; unique_id=&quot;10014&quot;&gt;&lt;property id=&quot;20148&quot; value=&quot;5&quot;/&gt;&lt;property id=&quot;20300&quot; value=&quot;Slide 12 - &amp;quot;Required Modules&amp;quot;&quot;/&gt;&lt;property id=&quot;20307&quot; value=&quot;277&quot;/&gt;&lt;property id=&quot;20309&quot; value=&quot;-1&quot;/&gt;&lt;/object&gt;&lt;object type=&quot;3&quot; unique_id=&quot;10015&quot;&gt;&lt;property id=&quot;20148&quot; value=&quot;5&quot;/&gt;&lt;property id=&quot;20300&quot; value=&quot;Slide 13 - &amp;quot;Elective Modules&amp;quot;&quot;/&gt;&lt;property id=&quot;20307&quot; value=&quot;266&quot;/&gt;&lt;property id=&quot;20309&quot; value=&quot;-1&quot;/&gt;&lt;/object&gt;&lt;object type=&quot;3&quot; unique_id=&quot;10016&quot;&gt;&lt;property id=&quot;20148&quot; value=&quot;5&quot;/&gt;&lt;property id=&quot;20300&quot; value=&quot;Slide 14&quot;/&gt;&lt;property id=&quot;20307&quot; value=&quot;278&quot;/&gt;&lt;property id=&quot;20309&quot; value=&quot;-1&quot;/&gt;&lt;/object&gt;&lt;object type=&quot;3&quot; unique_id=&quot;10017&quot;&gt;&lt;property id=&quot;20148&quot; value=&quot;5&quot;/&gt;&lt;property id=&quot;20300&quot; value=&quot;Slide 15 - &amp;quot;Required Modules&amp;quot;&quot;/&gt;&lt;property id=&quot;20307&quot; value=&quot;280&quot;/&gt;&lt;property id=&quot;20309&quot; value=&quot;-1&quot;/&gt;&lt;/object&gt;&lt;object type=&quot;3&quot; unique_id=&quot;10018&quot;&gt;&lt;property id=&quot;20148&quot; value=&quot;5&quot;/&gt;&lt;property id=&quot;20300&quot; value=&quot;Slide 16 - &amp;quot;Final Writing Assignment&amp;quot;&quot;/&gt;&lt;property id=&quot;20307&quot; value=&quot;267&quot;/&gt;&lt;property id=&quot;20309&quot; value=&quot;-1&quot;/&gt;&lt;/object&gt;&lt;object type=&quot;3&quot; unique_id=&quot;10019&quot;&gt;&lt;property id=&quot;20148&quot; value=&quot;5&quot;/&gt;&lt;property id=&quot;20300&quot; value=&quot;Slide 17 - &amp;quot;Participation Guidelines&amp;quot;&quot;/&gt;&lt;property id=&quot;20307&quot; value=&quot;268&quot;/&gt;&lt;property id=&quot;20309&quot; value=&quot;-1&quot;/&gt;&lt;/object&gt;&lt;object type=&quot;3&quot; unique_id=&quot;10020&quot;&gt;&lt;property id=&quot;20148&quot; value=&quot;5&quot;/&gt;&lt;property id=&quot;20300&quot; value=&quot;Slide 18 - &amp;quot;Participation Guidelines&amp;quot;&quot;/&gt;&lt;property id=&quot;20307&quot; value=&quot;269&quot;/&gt;&lt;property id=&quot;20309&quot; value=&quot;-1&quot;/&gt;&lt;/object&gt;&lt;object type=&quot;3&quot; unique_id=&quot;10021&quot;&gt;&lt;property id=&quot;20148&quot; value=&quot;5&quot;/&gt;&lt;property id=&quot;20300&quot; value=&quot;Slide 19 - &amp;quot;Final Webinar Session&amp;quot;&quot;/&gt;&lt;property id=&quot;20307&quot; value=&quot;270&quot;/&gt;&lt;property id=&quot;20309&quot; value=&quot;-1&quot;/&gt;&lt;/object&gt;&lt;object type=&quot;3&quot; unique_id=&quot;10022&quot;&gt;&lt;property id=&quot;20148&quot; value=&quot;5&quot;/&gt;&lt;property id=&quot;20300&quot; value=&quot;Slide 20 - &amp;quot;Thanks !&amp;quot;&quot;/&gt;&lt;property id=&quot;20307&quot; value=&quot;272&quot;/&gt;&lt;property id=&quot;20309&quot; value=&quot;-1&quot;/&gt;&lt;/object&gt;&lt;/object&gt;&lt;object type=&quot;8&quot; unique_id=&quot;10044&quot;&gt;&lt;/object&gt;&lt;object type=&quot;10&quot; unique_id=&quot;10177&quot;&gt;&lt;object type=&quot;11&quot; unique_id=&quot;10178&quot;&gt;&lt;/object&gt;&lt;object type=&quot;13&quot; unique_id=&quot;10180&quot;&gt;&lt;/object&gt;&lt;/object&gt;&lt;object type=&quot;4&quot; unique_id=&quot;10179&quo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PSNARRATION" val="1,1751056305,C:\Users\dell\Desktop\DL_orientation_Nov_2015_FOR_LIVE_pptx\Media.ppcx"/>
</p:tagLst>
</file>

<file path=ppt/tags/tag1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94B3CE20-3036-4539-9DD1-988F5FF2871F}_1.png&quot;/&gt;&lt;left val=&quot;183&quot;/&gt;&lt;top val=&quot;321&quot;/&gt;&lt;width val=&quot;373&quot;/&gt;&lt;height val=&quot;99&quot;/&gt;&lt;hasText val=&quot;1&quot;/&gt;&lt;/Image&gt;&lt;/ThreeDShapeInfo&gt;"/>
  <p:tag name="PRESENTER_SHAPETEXTINFO" val="&lt;ShapeTextInfo&gt;&lt;TableIndex row=&quot;-1&quot; col=&quot;-1&quot;&gt;&lt;linesCount val=&quot;3&quot;/&gt;&lt;lineCharCount val=&quot;14&quot;/&gt;&lt;lineCharCount val=&quot;1&quot;/&gt;&lt;lineCharCount val=&quot;29&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61F9FB-8C07-48D6-AAA8-31F24436ECD8}&quot;/&gt;&lt;isInvalidForFieldText val=&quot;0&quot;/&gt;&lt;Image&gt;&lt;filename val=&quot;C:\Users\dell\Desktop\PPT\data\asimages\{EE61F9FB-8C07-48D6-AAA8-31F24436ECD8}_1.png&quot;/&gt;&lt;left val=&quot;-2&quot;/&gt;&lt;top val=&quot;29&quot;/&gt;&lt;width val=&quot;731&quot;/&gt;&lt;height val=&quot;181&quot;/&gt;&lt;hasText val=&quot;1&quot;/&gt;&lt;/Image&gt;&lt;/ThreeDShapeInfo&gt;"/>
  <p:tag name="PRESENTER_SHAPETEXTINFO" val="&lt;ShapeTextInfo&gt;&lt;TableIndex row=&quot;-1&quot; col=&quot;-1&quot;&gt;&lt;linesCount val=&quot;4&quot;/&gt;&lt;lineCharCount val=&quot;45&quot;/&gt;&lt;lineCharCount val=&quot;4&quot;/&gt;&lt;lineCharCount val=&quot;28&quot;/&gt;&lt;lineCharCount val=&quot;16&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E3005AC-A420-4F1A-9F2D-99739BAD44EE}_1.png&quot;/&gt;&lt;left val=&quot;179&quot;/&gt;&lt;top val=&quot;242&quot;/&gt;&lt;width val=&quot;397&quot;/&gt;&lt;height val=&quot;46&quot;/&gt;&lt;hasText val=&quot;1&quot;/&gt;&lt;/Image&gt;&lt;/ThreeDShapeInfo&gt;"/>
  <p:tag name="PRESENTER_SHAPEINFO" val="&lt;ThreeDShapeInfo&gt;&lt;uuid val=&quot;{7DD5B5B7-9CBF-4A4E-9E08-69F69063D3C8}&quot;/&gt;&lt;isInvalidForFieldText val=&quot;0&quot;/&gt;&lt;Image&gt;&lt;filename val=&quot;C:\Users\dell\Desktop\PPT\data\asimages\{7DD5B5B7-9CBF-4A4E-9E08-69F69063D3C8}_1.png&quot;/&gt;&lt;left val=&quot;179&quot;/&gt;&lt;top val=&quot;242&quot;/&gt;&lt;width val=&quot;397&quot;/&gt;&lt;height val=&quot;46&quot;/&gt;&lt;hasText val=&quot;0&quot;/&gt;&lt;/Image&gt;&lt;/ThreeDShapeInfo&gt;"/>
  <p:tag name="PRESENTER_SHAPETEXTINFO" val="&lt;ShapeTextInfo&gt;&lt;TableIndex row=&quot;-1&quot; col=&quot;-1&quot;&gt;&lt;linesCount val=&quot;1&quot;/&gt;&lt;lineCharCount val=&quot;3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PSNARRATION" val="7,1751056305,C:\Users\dell\Desktop\DL_orientation_Nov_2015_FOR_LIVE_pptx\Media.ppcx"/>
</p:tagLst>
</file>

<file path=ppt/tags/tag1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A0CAA-E76A-46BB-98C2-1FDC49BC973F}&quot;/&gt;&lt;isInvalidForFieldText val=&quot;0&quot;/&gt;&lt;Image&gt;&lt;filename val=&quot;C:\Users\dell\Desktop\PPT\data\asimages\{552A0CAA-E76A-46BB-98C2-1FDC49BC973F}_6.png&quot;/&gt;&lt;left val=&quot;89&quot;/&gt;&lt;top val=&quot;23&quot;/&gt;&lt;width val=&quot;515&quot;/&gt;&lt;height val=&quot;95&quot;/&gt;&lt;hasText val=&quot;1&quot;/&gt;&lt;/Image&gt;&lt;/ThreeDShapeInfo&gt;"/>
  <p:tag name="PRESENTER_SHAPETEXTINFO" val="&lt;ShapeTextInfo&gt;&lt;TableIndex row=&quot;-1&quot; col=&quot;-1&quot;&gt;&lt;linesCount val=&quot;1&quot;/&gt;&lt;lineCharCount val=&quot;1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A37016C5-40A0-4A26-A623-78AB3422EF2D}_1.png_crop.png&quot;/&gt;&lt;left val=&quot;68&quot;/&gt;&lt;top val=&quot;159&quot;/&gt;&lt;width val=&quot;537&quot;/&gt;&lt;height val=&quot;109&quot;/&gt;&lt;hasText val=&quot;1&quot;/&gt;&lt;paraId val=&quot;1&quot;/&gt;&lt;/Image&gt;&lt;Image&gt;&lt;filename val=&quot;C:\Users\dell\Desktop\PPT\data\asimages\{91F1B3D1-5533-430D-A325-3F851652F5AE}_1.png_crop.png&quot;/&gt;&lt;left val=&quot;68&quot;/&gt;&lt;top val=&quot;280&quot;/&gt;&lt;width val=&quot;549&quot;/&gt;&lt;height val=&quot;138&quot;/&gt;&lt;hasText val=&quot;1&quot;/&gt;&lt;paraId val=&quot;2&quot;/&gt;&lt;/Image&gt;&lt;/TextEffect&gt;"/>
  <p:tag name="PRESENTER_SHAPETEXTINFO" val="&lt;ShapeTextInfo&gt;&lt;TableIndex row=&quot;-1&quot; col=&quot;-1&quot;&gt;&lt;linesCount val=&quot;9&quot;/&gt;&lt;lineCharCount val=&quot;44&quot;/&gt;&lt;lineCharCount val=&quot;39&quot;/&gt;&lt;lineCharCount val=&quot;39&quot;/&gt;&lt;lineCharCount val=&quot;40&quot;/&gt;&lt;lineCharCount val=&quot;38&quot;/&gt;&lt;lineCharCount val=&quot;38&quot;/&gt;&lt;lineCharCount val=&quot;44&quot;/&gt;&lt;lineCharCount val=&quot;46&quot;/&gt;&lt;lineCharCount val=&quot;44&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PSNARRATION" val="7,1751056305,C:\Users\dell\Desktop\DL_orientation_Nov_2015_FOR_LIVE_pptx\Media.ppcx"/>
</p:tagLst>
</file>

<file path=ppt/tags/tag1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A0CAA-E76A-46BB-98C2-1FDC49BC973F}&quot;/&gt;&lt;isInvalidForFieldText val=&quot;0&quot;/&gt;&lt;Image&gt;&lt;filename val=&quot;C:\Users\dell\Desktop\PPT\data\asimages\{552A0CAA-E76A-46BB-98C2-1FDC49BC973F}_6.png&quot;/&gt;&lt;left val=&quot;89&quot;/&gt;&lt;top val=&quot;23&quot;/&gt;&lt;width val=&quot;515&quot;/&gt;&lt;height val=&quot;95&quot;/&gt;&lt;hasText val=&quot;1&quot;/&gt;&lt;/Image&gt;&lt;/ThreeDShapeInfo&gt;"/>
  <p:tag name="PRESENTER_SHAPETEXTINFO" val="&lt;ShapeTextInfo&gt;&lt;TableIndex row=&quot;-1&quot; col=&quot;-1&quot;&gt;&lt;linesCount val=&quot;1&quot;/&gt;&lt;lineCharCount val=&quot;1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A37016C5-40A0-4A26-A623-78AB3422EF2D}_1.png_crop.png&quot;/&gt;&lt;left val=&quot;68&quot;/&gt;&lt;top val=&quot;159&quot;/&gt;&lt;width val=&quot;537&quot;/&gt;&lt;height val=&quot;109&quot;/&gt;&lt;hasText val=&quot;1&quot;/&gt;&lt;paraId val=&quot;1&quot;/&gt;&lt;/Image&gt;&lt;Image&gt;&lt;filename val=&quot;C:\Users\dell\Desktop\PPT\data\asimages\{91F1B3D1-5533-430D-A325-3F851652F5AE}_1.png_crop.png&quot;/&gt;&lt;left val=&quot;68&quot;/&gt;&lt;top val=&quot;280&quot;/&gt;&lt;width val=&quot;549&quot;/&gt;&lt;height val=&quot;138&quot;/&gt;&lt;hasText val=&quot;1&quot;/&gt;&lt;paraId val=&quot;2&quot;/&gt;&lt;/Image&gt;&lt;/TextEffect&gt;"/>
  <p:tag name="PRESENTER_SHAPETEXTINFO" val="&lt;ShapeTextInfo&gt;&lt;TableIndex row=&quot;-1&quot; col=&quot;-1&quot;&gt;&lt;linesCount val=&quot;9&quot;/&gt;&lt;lineCharCount val=&quot;44&quot;/&gt;&lt;lineCharCount val=&quot;39&quot;/&gt;&lt;lineCharCount val=&quot;39&quot;/&gt;&lt;lineCharCount val=&quot;40&quot;/&gt;&lt;lineCharCount val=&quot;38&quot;/&gt;&lt;lineCharCount val=&quot;38&quot;/&gt;&lt;lineCharCount val=&quot;44&quot;/&gt;&lt;lineCharCount val=&quot;46&quot;/&gt;&lt;lineCharCount val=&quot;44&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PSNARRATION" val="7,1751056305,C:\Users\dell\Desktop\DL_orientation_Nov_2015_FOR_LIVE_pptx\Media.ppcx"/>
</p:tagLst>
</file>

<file path=ppt/tags/tag1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A0CAA-E76A-46BB-98C2-1FDC49BC973F}&quot;/&gt;&lt;isInvalidForFieldText val=&quot;0&quot;/&gt;&lt;Image&gt;&lt;filename val=&quot;C:\Users\dell\Desktop\PPT\data\asimages\{552A0CAA-E76A-46BB-98C2-1FDC49BC973F}_6.png&quot;/&gt;&lt;left val=&quot;89&quot;/&gt;&lt;top val=&quot;23&quot;/&gt;&lt;width val=&quot;515&quot;/&gt;&lt;height val=&quot;95&quot;/&gt;&lt;hasText val=&quot;1&quot;/&gt;&lt;/Image&gt;&lt;/ThreeDShapeInfo&gt;"/>
  <p:tag name="PRESENTER_SHAPETEXTINFO" val="&lt;ShapeTextInfo&gt;&lt;TableIndex row=&quot;-1&quot; col=&quot;-1&quot;&gt;&lt;linesCount val=&quot;1&quot;/&gt;&lt;lineCharCount val=&quot;1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A37016C5-40A0-4A26-A623-78AB3422EF2D}_1.png_crop.png&quot;/&gt;&lt;left val=&quot;68&quot;/&gt;&lt;top val=&quot;159&quot;/&gt;&lt;width val=&quot;537&quot;/&gt;&lt;height val=&quot;109&quot;/&gt;&lt;hasText val=&quot;1&quot;/&gt;&lt;paraId val=&quot;1&quot;/&gt;&lt;/Image&gt;&lt;Image&gt;&lt;filename val=&quot;C:\Users\dell\Desktop\PPT\data\asimages\{91F1B3D1-5533-430D-A325-3F851652F5AE}_1.png_crop.png&quot;/&gt;&lt;left val=&quot;68&quot;/&gt;&lt;top val=&quot;280&quot;/&gt;&lt;width val=&quot;549&quot;/&gt;&lt;height val=&quot;138&quot;/&gt;&lt;hasText val=&quot;1&quot;/&gt;&lt;paraId val=&quot;2&quot;/&gt;&lt;/Image&gt;&lt;/TextEffect&gt;"/>
  <p:tag name="PRESENTER_SHAPETEXTINFO" val="&lt;ShapeTextInfo&gt;&lt;TableIndex row=&quot;-1&quot; col=&quot;-1&quot;&gt;&lt;linesCount val=&quot;9&quot;/&gt;&lt;lineCharCount val=&quot;44&quot;/&gt;&lt;lineCharCount val=&quot;39&quot;/&gt;&lt;lineCharCount val=&quot;39&quot;/&gt;&lt;lineCharCount val=&quot;40&quot;/&gt;&lt;lineCharCount val=&quot;38&quot;/&gt;&lt;lineCharCount val=&quot;38&quot;/&gt;&lt;lineCharCount val=&quot;44&quot;/&gt;&lt;lineCharCount val=&quot;46&quot;/&gt;&lt;lineCharCount val=&quot;44&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PSNARRATION" val="7,1751056305,C:\Users\dell\Desktop\DL_orientation_Nov_2015_FOR_LIVE_pptx\Media.ppcx"/>
</p:tagLst>
</file>

<file path=ppt/tags/tag2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A0CAA-E76A-46BB-98C2-1FDC49BC973F}&quot;/&gt;&lt;isInvalidForFieldText val=&quot;0&quot;/&gt;&lt;Image&gt;&lt;filename val=&quot;C:\Users\dell\Desktop\PPT\data\asimages\{552A0CAA-E76A-46BB-98C2-1FDC49BC973F}_6.png&quot;/&gt;&lt;left val=&quot;89&quot;/&gt;&lt;top val=&quot;23&quot;/&gt;&lt;width val=&quot;515&quot;/&gt;&lt;height val=&quot;95&quot;/&gt;&lt;hasText val=&quot;1&quot;/&gt;&lt;/Image&gt;&lt;/ThreeDShapeInfo&gt;"/>
  <p:tag name="PRESENTER_SHAPETEXTINFO" val="&lt;ShapeTextInfo&gt;&lt;TableIndex row=&quot;-1&quot; col=&quot;-1&quot;&gt;&lt;linesCount val=&quot;1&quot;/&gt;&lt;lineCharCount val=&quot;1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A37016C5-40A0-4A26-A623-78AB3422EF2D}_1.png_crop.png&quot;/&gt;&lt;left val=&quot;68&quot;/&gt;&lt;top val=&quot;159&quot;/&gt;&lt;width val=&quot;537&quot;/&gt;&lt;height val=&quot;109&quot;/&gt;&lt;hasText val=&quot;1&quot;/&gt;&lt;paraId val=&quot;1&quot;/&gt;&lt;/Image&gt;&lt;Image&gt;&lt;filename val=&quot;C:\Users\dell\Desktop\PPT\data\asimages\{91F1B3D1-5533-430D-A325-3F851652F5AE}_1.png_crop.png&quot;/&gt;&lt;left val=&quot;68&quot;/&gt;&lt;top val=&quot;280&quot;/&gt;&lt;width val=&quot;549&quot;/&gt;&lt;height val=&quot;138&quot;/&gt;&lt;hasText val=&quot;1&quot;/&gt;&lt;paraId val=&quot;2&quot;/&gt;&lt;/Image&gt;&lt;/TextEffect&gt;"/>
  <p:tag name="PRESENTER_SHAPETEXTINFO" val="&lt;ShapeTextInfo&gt;&lt;TableIndex row=&quot;-1&quot; col=&quot;-1&quot;&gt;&lt;linesCount val=&quot;9&quot;/&gt;&lt;lineCharCount val=&quot;44&quot;/&gt;&lt;lineCharCount val=&quot;39&quot;/&gt;&lt;lineCharCount val=&quot;39&quot;/&gt;&lt;lineCharCount val=&quot;40&quot;/&gt;&lt;lineCharCount val=&quot;38&quot;/&gt;&lt;lineCharCount val=&quot;38&quot;/&gt;&lt;lineCharCount val=&quot;44&quot;/&gt;&lt;lineCharCount val=&quot;46&quot;/&gt;&lt;lineCharCount val=&quot;44&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PSNARRATION" val="7,1751056305,C:\Users\dell\Desktop\DL_orientation_Nov_2015_FOR_LIVE_pptx\Media.ppcx"/>
</p:tagLst>
</file>

<file path=ppt/tags/tag2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A0CAA-E76A-46BB-98C2-1FDC49BC973F}&quot;/&gt;&lt;isInvalidForFieldText val=&quot;0&quot;/&gt;&lt;Image&gt;&lt;filename val=&quot;C:\Users\dell\Desktop\PPT\data\asimages\{552A0CAA-E76A-46BB-98C2-1FDC49BC973F}_6.png&quot;/&gt;&lt;left val=&quot;89&quot;/&gt;&lt;top val=&quot;23&quot;/&gt;&lt;width val=&quot;515&quot;/&gt;&lt;height val=&quot;95&quot;/&gt;&lt;hasText val=&quot;1&quot;/&gt;&lt;/Image&gt;&lt;/ThreeDShapeInfo&gt;"/>
  <p:tag name="PRESENTER_SHAPETEXTINFO" val="&lt;ShapeTextInfo&gt;&lt;TableIndex row=&quot;-1&quot; col=&quot;-1&quot;&gt;&lt;linesCount val=&quot;1&quot;/&gt;&lt;lineCharCount val=&quot;10&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A37016C5-40A0-4A26-A623-78AB3422EF2D}_1.png_crop.png&quot;/&gt;&lt;left val=&quot;68&quot;/&gt;&lt;top val=&quot;159&quot;/&gt;&lt;width val=&quot;537&quot;/&gt;&lt;height val=&quot;109&quot;/&gt;&lt;hasText val=&quot;1&quot;/&gt;&lt;paraId val=&quot;1&quot;/&gt;&lt;/Image&gt;&lt;Image&gt;&lt;filename val=&quot;C:\Users\dell\Desktop\PPT\data\asimages\{91F1B3D1-5533-430D-A325-3F851652F5AE}_1.png_crop.png&quot;/&gt;&lt;left val=&quot;68&quot;/&gt;&lt;top val=&quot;280&quot;/&gt;&lt;width val=&quot;549&quot;/&gt;&lt;height val=&quot;138&quot;/&gt;&lt;hasText val=&quot;1&quot;/&gt;&lt;paraId val=&quot;2&quot;/&gt;&lt;/Image&gt;&lt;/TextEffect&gt;"/>
  <p:tag name="PRESENTER_SHAPETEXTINFO" val="&lt;ShapeTextInfo&gt;&lt;TableIndex row=&quot;-1&quot; col=&quot;-1&quot;&gt;&lt;linesCount val=&quot;9&quot;/&gt;&lt;lineCharCount val=&quot;44&quot;/&gt;&lt;lineCharCount val=&quot;39&quot;/&gt;&lt;lineCharCount val=&quot;39&quot;/&gt;&lt;lineCharCount val=&quot;40&quot;/&gt;&lt;lineCharCount val=&quot;38&quot;/&gt;&lt;lineCharCount val=&quot;38&quot;/&gt;&lt;lineCharCount val=&quot;44&quot;/&gt;&lt;lineCharCount val=&quot;46&quot;/&gt;&lt;lineCharCount val=&quot;44&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PSNARRATION" val="7,1751056305,C:\Users\dell\Desktop\DL_orientation_Nov_2015_FOR_LIVE_pptx\Media.ppcx"/>
</p:tagLst>
</file>

<file path=ppt/tags/tag2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A0CAA-E76A-46BB-98C2-1FDC49BC973F}&quot;/&gt;&lt;isInvalidForFieldText val=&quot;0&quot;/&gt;&lt;Image&gt;&lt;filename val=&quot;C:\Users\dell\Desktop\PPT\data\asimages\{552A0CAA-E76A-46BB-98C2-1FDC49BC973F}_6.png&quot;/&gt;&lt;left val=&quot;89&quot;/&gt;&lt;top val=&quot;23&quot;/&gt;&lt;width val=&quot;515&quot;/&gt;&lt;height val=&quot;95&quot;/&gt;&lt;hasText val=&quot;1&quot;/&gt;&lt;/Image&gt;&lt;/ThreeDShapeInfo&gt;"/>
  <p:tag name="PRESENTER_SHAPETEXTINFO" val="&lt;ShapeTextInfo&gt;&lt;TableIndex row=&quot;-1&quot; col=&quot;-1&quot;&gt;&lt;linesCount val=&quot;1&quot;/&gt;&lt;lineCharCount val=&quot;10&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A37016C5-40A0-4A26-A623-78AB3422EF2D}_1.png_crop.png&quot;/&gt;&lt;left val=&quot;68&quot;/&gt;&lt;top val=&quot;159&quot;/&gt;&lt;width val=&quot;537&quot;/&gt;&lt;height val=&quot;109&quot;/&gt;&lt;hasText val=&quot;1&quot;/&gt;&lt;paraId val=&quot;1&quot;/&gt;&lt;/Image&gt;&lt;Image&gt;&lt;filename val=&quot;C:\Users\dell\Desktop\PPT\data\asimages\{91F1B3D1-5533-430D-A325-3F851652F5AE}_1.png_crop.png&quot;/&gt;&lt;left val=&quot;68&quot;/&gt;&lt;top val=&quot;280&quot;/&gt;&lt;width val=&quot;549&quot;/&gt;&lt;height val=&quot;138&quot;/&gt;&lt;hasText val=&quot;1&quot;/&gt;&lt;paraId val=&quot;2&quot;/&gt;&lt;/Image&gt;&lt;/TextEffect&gt;"/>
  <p:tag name="PRESENTER_SHAPETEXTINFO" val="&lt;ShapeTextInfo&gt;&lt;TableIndex row=&quot;-1&quot; col=&quot;-1&quot;&gt;&lt;linesCount val=&quot;9&quot;/&gt;&lt;lineCharCount val=&quot;44&quot;/&gt;&lt;lineCharCount val=&quot;39&quot;/&gt;&lt;lineCharCount val=&quot;39&quot;/&gt;&lt;lineCharCount val=&quot;40&quot;/&gt;&lt;lineCharCount val=&quot;38&quot;/&gt;&lt;lineCharCount val=&quot;38&quot;/&gt;&lt;lineCharCount val=&quot;44&quot;/&gt;&lt;lineCharCount val=&quot;46&quot;/&gt;&lt;lineCharCount val=&quot;44&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PSNARRATION" val="5,1751056305,C:\Users\dell\Desktop\DL_orientation_Nov_2015_FOR_LIVE_pptx\Media.ppcx"/>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3658D490-0C6C-4740-8397-E66FB9ADA2C2}_4.png&quot;/&gt;&lt;left val=&quot;62&quot;/&gt;&lt;top val=&quot;258&quot;/&gt;&lt;width val=&quot;167&quot;/&gt;&lt;height val=&quot;55&quot;/&gt;&lt;hasText val=&quot;1&quot;/&gt;&lt;/Image&gt;&lt;/ThreeDShapeInfo&gt;"/>
  <p:tag name="PRESENTER_SHAPETEXTINFO" val="&lt;ShapeTextInfo&gt;&lt;TableIndex row=&quot;-1&quot; col=&quot;-1&quot;&gt;&lt;linesCount val=&quot;2&quot;/&gt;&lt;lineCharCount val=&quot;17&quot;/&gt;&lt;lineCharCount val=&quot;3&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F5BD1810-7613-414E-9145-F393D8C3FA24}_4.png&quot;/&gt;&lt;left val=&quot;507&quot;/&gt;&lt;top val=&quot;258&quot;/&gt;&lt;width val=&quot;160&quot;/&gt;&lt;height val=&quot;55&quot;/&gt;&lt;hasText val=&quot;1&quot;/&gt;&lt;/Image&gt;&lt;/ThreeDShapeInfo&gt;"/>
  <p:tag name="PRESENTER_SHAPETEXTINFO" val="&lt;ShapeTextInfo&gt;&lt;TableIndex row=&quot;-1&quot; col=&quot;-1&quot;&gt;&lt;linesCount val=&quot;2&quot;/&gt;&lt;lineCharCount val=&quot;16&quot;/&gt;&lt;lineCharCount val=&quot;3&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360EEC34-2020-4BA5-AD50-84507D7F26FC}_4.png&quot;/&gt;&lt;left val=&quot;268&quot;/&gt;&lt;top val=&quot;461&quot;/&gt;&lt;width val=&quot;172&quot;/&gt;&lt;height val=&quot;73&quot;/&gt;&lt;hasText val=&quot;1&quot;/&gt;&lt;/Image&gt;&lt;/ThreeDShapeInfo&gt;"/>
  <p:tag name="PRESENTER_SHAPETEXTINFO" val="&lt;ShapeTextInfo&gt;&lt;TableIndex row=&quot;-1&quot; col=&quot;-1&quot;&gt;&lt;linesCount val=&quot;3&quot;/&gt;&lt;lineCharCount val=&quot;7&quot;/&gt;&lt;lineCharCount val=&quot;11&quot;/&gt;&lt;lineCharCount val=&quot;3&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5C77C902-5FE7-40BF-B754-C76398EDF98C}_3.png&quot;/&gt;&lt;left val=&quot;222&quot;/&gt;&lt;top val=&quot;332&quot;/&gt;&lt;width val=&quot;118&quot;/&gt;&lt;height val=&quot;55&quot;/&gt;&lt;hasText val=&quot;1&quot;/&gt;&lt;/Image&gt;&lt;/ThreeDShapeInfo&gt;"/>
  <p:tag name="PRESENTER_SHAPETEXTINFO" val="&lt;ShapeTextInfo&gt;&lt;TableIndex row=&quot;-1&quot; col=&quot;-1&quot;&gt;&lt;linesCount val=&quot;2&quot;/&gt;&lt;lineCharCount val=&quot;12&quot;/&gt;&lt;lineCharCount val=&quot;5&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212A70-35B5-4789-90F9-2046023AAB18}&quot;/&gt;&lt;isInvalidForFieldText val=&quot;0&quot;/&gt;&lt;Image&gt;&lt;filename val=&quot;C:\Users\dell\Desktop\PPT\data\asimages\{64212A70-35B5-4789-90F9-2046023AAB18}_3.png&quot;/&gt;&lt;left val=&quot;93&quot;/&gt;&lt;top val=&quot;11&quot;/&gt;&lt;width val=&quot;517&quot;/&gt;&lt;height val=&quot;95&quot;/&gt;&lt;hasText val=&quot;1&quot;/&gt;&lt;/Image&gt;&lt;/ThreeDShapeInfo&gt;"/>
  <p:tag name="PRESENTER_SHAPETEXTINFO" val="&lt;ShapeTextInfo&gt;&lt;TableIndex row=&quot;-1&quot; col=&quot;-1&quot;&gt;&lt;linesCount val=&quot;1&quot;/&gt;&lt;lineCharCount val=&quot;18&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DB2A7995-F490-47E5-885B-00B0D20330C2}_4.png&quot;/&gt;&lt;left val=&quot;50&quot;/&gt;&lt;top val=&quot;465&quot;/&gt;&lt;width val=&quot;170&quot;/&gt;&lt;height val=&quot;55&quot;/&gt;&lt;hasText val=&quot;1&quot;/&gt;&lt;/Image&gt;&lt;/ThreeDShapeInfo&gt;"/>
  <p:tag name="PRESENTER_SHAPETEXTINFO" val="&lt;ShapeTextInfo&gt;&lt;TableIndex row=&quot;-1&quot; col=&quot;-1&quot;&gt;&lt;linesCount val=&quot;2&quot;/&gt;&lt;lineCharCount val=&quot;20&quot;/&gt;&lt;lineCharCount val=&quot;4&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PSNARRATION" val="4,1751056305,C:\Users\dell\Desktop\DL_orientation_Nov_2015_FOR_LIVE_pptx\Media.ppcx"/>
</p:tagLst>
</file>

<file path=ppt/tags/tag2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212A70-35B5-4789-90F9-2046023AAB18}&quot;/&gt;&lt;isInvalidForFieldText val=&quot;0&quot;/&gt;&lt;Image&gt;&lt;filename val=&quot;C:\Users\dell\Desktop\PPT\data\asimages\{64212A70-35B5-4789-90F9-2046023AAB18}_3.png&quot;/&gt;&lt;left val=&quot;93&quot;/&gt;&lt;top val=&quot;11&quot;/&gt;&lt;width val=&quot;517&quot;/&gt;&lt;height val=&quot;95&quot;/&gt;&lt;hasText val=&quot;1&quot;/&gt;&lt;/Image&gt;&lt;/ThreeDShapeInfo&gt;"/>
  <p:tag name="PRESENTER_SHAPETEXTINFO" val="&lt;ShapeTextInfo&gt;&lt;TableIndex row=&quot;-1&quot; col=&quot;-1&quot;&gt;&lt;linesCount val=&quot;1&quot;/&gt;&lt;lineCharCount val=&quot;18&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CB3EBA03-FC44-43C3-AE32-41C13139A9D0}_2.png&quot;/&gt;&lt;left val=&quot;90&quot;/&gt;&lt;top val=&quot;379&quot;/&gt;&lt;width val=&quot;205&quot;/&gt;&lt;height val=&quot;55&quot;/&gt;&lt;hasText val=&quot;1&quot;/&gt;&lt;/Image&gt;&lt;/ThreeDShapeInfo&gt;"/>
  <p:tag name="PRESENTER_SHAPETEXTINFO" val="&lt;ShapeTextInfo&gt;&lt;TableIndex row=&quot;-1&quot; col=&quot;-1&quot;&gt;&lt;linesCount val=&quot;2&quot;/&gt;&lt;lineCharCount val=&quot;19&quot;/&gt;&lt;lineCharCount val=&quot;14&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26ADF0A-023B-414D-B216-37499816E031}_2.png&quot;/&gt;&lt;left val=&quot;458&quot;/&gt;&lt;top val=&quot;383&quot;/&gt;&lt;width val=&quot;144&quot;/&gt;&lt;height val=&quot;55&quot;/&gt;&lt;hasText val=&quot;1&quot;/&gt;&lt;/Image&gt;&lt;/ThreeDShapeInfo&gt;"/>
  <p:tag name="PRESENTER_SHAPETEXTINFO" val="&lt;ShapeTextInfo&gt;&lt;TableIndex row=&quot;-1&quot; col=&quot;-1&quot;&gt;&lt;linesCount val=&quot;2&quot;/&gt;&lt;lineCharCount val=&quot;12&quot;/&gt;&lt;lineCharCount val=&quot;13&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26ADF0A-023B-414D-B216-37499816E031}_2.png&quot;/&gt;&lt;left val=&quot;458&quot;/&gt;&lt;top val=&quot;383&quot;/&gt;&lt;width val=&quot;144&quot;/&gt;&lt;height val=&quot;55&quot;/&gt;&lt;hasText val=&quot;1&quot;/&gt;&lt;/Image&gt;&lt;/ThreeDShapeInfo&gt;"/>
  <p:tag name="PRESENTER_SHAPETEXTINFO" val="&lt;ShapeTextInfo&gt;&lt;TableIndex row=&quot;-1&quot; col=&quot;-1&quot;&gt;&lt;linesCount val=&quot;2&quot;/&gt;&lt;lineCharCount val=&quot;12&quot;/&gt;&lt;lineCharCount val=&quot;13&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26ADF0A-023B-414D-B216-37499816E031}_2.png&quot;/&gt;&lt;left val=&quot;458&quot;/&gt;&lt;top val=&quot;383&quot;/&gt;&lt;width val=&quot;144&quot;/&gt;&lt;height val=&quot;55&quot;/&gt;&lt;hasText val=&quot;1&quot;/&gt;&lt;/Image&gt;&lt;/ThreeDShapeInfo&gt;"/>
  <p:tag name="PRESENTER_SHAPETEXTINFO" val="&lt;ShapeTextInfo&gt;&lt;TableIndex row=&quot;-1&quot; col=&quot;-1&quot;&gt;&lt;linesCount val=&quot;2&quot;/&gt;&lt;lineCharCount val=&quot;12&quot;/&gt;&lt;lineCharCount val=&quot;13&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26ADF0A-023B-414D-B216-37499816E031}_2.png&quot;/&gt;&lt;left val=&quot;458&quot;/&gt;&lt;top val=&quot;383&quot;/&gt;&lt;width val=&quot;144&quot;/&gt;&lt;height val=&quot;55&quot;/&gt;&lt;hasText val=&quot;1&quot;/&gt;&lt;/Image&gt;&lt;/ThreeDShapeInfo&gt;"/>
  <p:tag name="PRESENTER_SHAPETEXTINFO" val="&lt;ShapeTextInfo&gt;&lt;TableIndex row=&quot;-1&quot; col=&quot;-1&quot;&gt;&lt;linesCount val=&quot;2&quot;/&gt;&lt;lineCharCount val=&quot;12&quot;/&gt;&lt;lineCharCount val=&quot;13&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PSNARRATION" val="7,1751056305,C:\Users\dell\Desktop\DL_orientation_Nov_2015_FOR_LIVE_pptx\Media.ppcx"/>
</p:tagLst>
</file>

<file path=ppt/tags/tag2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A0CAA-E76A-46BB-98C2-1FDC49BC973F}&quot;/&gt;&lt;isInvalidForFieldText val=&quot;0&quot;/&gt;&lt;Image&gt;&lt;filename val=&quot;C:\Users\dell\Desktop\PPT\data\asimages\{552A0CAA-E76A-46BB-98C2-1FDC49BC973F}_6.png&quot;/&gt;&lt;left val=&quot;89&quot;/&gt;&lt;top val=&quot;23&quot;/&gt;&lt;width val=&quot;515&quot;/&gt;&lt;height val=&quot;95&quot;/&gt;&lt;hasText val=&quot;1&quot;/&gt;&lt;/Image&gt;&lt;/ThreeDShapeInfo&gt;"/>
  <p:tag name="PRESENTER_SHAPETEXTINFO" val="&lt;ShapeTextInfo&gt;&lt;TableIndex row=&quot;-1&quot; col=&quot;-1&quot;&gt;&lt;linesCount val=&quot;1&quot;/&gt;&lt;lineCharCount val=&quot;1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A37016C5-40A0-4A26-A623-78AB3422EF2D}_1.png_crop.png&quot;/&gt;&lt;left val=&quot;68&quot;/&gt;&lt;top val=&quot;159&quot;/&gt;&lt;width val=&quot;537&quot;/&gt;&lt;height val=&quot;109&quot;/&gt;&lt;hasText val=&quot;1&quot;/&gt;&lt;paraId val=&quot;1&quot;/&gt;&lt;/Image&gt;&lt;Image&gt;&lt;filename val=&quot;C:\Users\dell\Desktop\PPT\data\asimages\{91F1B3D1-5533-430D-A325-3F851652F5AE}_1.png_crop.png&quot;/&gt;&lt;left val=&quot;68&quot;/&gt;&lt;top val=&quot;280&quot;/&gt;&lt;width val=&quot;549&quot;/&gt;&lt;height val=&quot;138&quot;/&gt;&lt;hasText val=&quot;1&quot;/&gt;&lt;paraId val=&quot;2&quot;/&gt;&lt;/Image&gt;&lt;/TextEffect&gt;"/>
  <p:tag name="PRESENTER_SHAPETEXTINFO" val="&lt;ShapeTextInfo&gt;&lt;TableIndex row=&quot;-1&quot; col=&quot;-1&quot;&gt;&lt;linesCount val=&quot;9&quot;/&gt;&lt;lineCharCount val=&quot;44&quot;/&gt;&lt;lineCharCount val=&quot;39&quot;/&gt;&lt;lineCharCount val=&quot;39&quot;/&gt;&lt;lineCharCount val=&quot;40&quot;/&gt;&lt;lineCharCount val=&quot;38&quot;/&gt;&lt;lineCharCount val=&quot;38&quot;/&gt;&lt;lineCharCount val=&quot;44&quot;/&gt;&lt;lineCharCount val=&quot;46&quot;/&gt;&lt;lineCharCount val=&quot;44&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PSNARRATION" val="6,1751056305,C:\Users\dell\Desktop\DL_orientation_Nov_2015_FOR_LIVE_pptx\Media.ppcx"/>
</p:tagLst>
</file>

<file path=ppt/tags/tag2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3E102A-FD46-4700-AB54-236F8818CABB}&quot;/&gt;&lt;isInvalidForFieldText val=&quot;0&quot;/&gt;&lt;Image&gt;&lt;filename val=&quot;C:\Users\dell\Desktop\PPT\data\asimages\{733E102A-FD46-4700-AB54-236F8818CABB}_5.png&quot;/&gt;&lt;left val=&quot;95&quot;/&gt;&lt;top val=&quot;0&quot;/&gt;&lt;width val=&quot;515&quot;/&gt;&lt;height val=&quot;95&quot;/&gt;&lt;hasText val=&quot;1&quot;/&gt;&lt;/Image&gt;&lt;/ThreeDShapeInfo&gt;"/>
  <p:tag name="PRESENTER_SHAPETEXTINFO" val="&lt;ShapeTextInfo&gt;&lt;TableIndex row=&quot;-1&quot; col=&quot;-1&quot;&gt;&lt;linesCount val=&quot;1&quot;/&gt;&lt;lineCharCount val=&quot;14&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D782E57C-2374-418D-8977-9412DDBC9346}_5.png&quot;/&gt;&lt;left val=&quot;30&quot;/&gt;&lt;top val=&quot;91&quot;/&gt;&lt;width val=&quot;679&quot;/&gt;&lt;height val=&quot;36&quot;/&gt;&lt;hasText val=&quot;1&quot;/&gt;&lt;/Image&gt;&lt;/ThreeDShapeInfo&gt;"/>
  <p:tag name="PRESENTER_SHAPETEXTINFO" val="&lt;ShapeTextInfo&gt;&lt;TableIndex row=&quot;-1&quot; col=&quot;-1&quot;&gt;&lt;linesCount val=&quot;1&quot;/&gt;&lt;lineCharCount val=&quot;48&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PSNARRATION" val="7,1751056305,C:\Users\dell\Desktop\DL_orientation_Nov_2015_FOR_LIVE_pptx\Media.ppcx"/>
</p:tagLst>
</file>

<file path=ppt/tags/tag2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A0CAA-E76A-46BB-98C2-1FDC49BC973F}&quot;/&gt;&lt;isInvalidForFieldText val=&quot;0&quot;/&gt;&lt;Image&gt;&lt;filename val=&quot;C:\Users\dell\Desktop\PPT\data\asimages\{552A0CAA-E76A-46BB-98C2-1FDC49BC973F}_6.png&quot;/&gt;&lt;left val=&quot;89&quot;/&gt;&lt;top val=&quot;23&quot;/&gt;&lt;width val=&quot;515&quot;/&gt;&lt;height val=&quot;95&quot;/&gt;&lt;hasText val=&quot;1&quot;/&gt;&lt;/Image&gt;&lt;/ThreeDShapeInfo&gt;"/>
  <p:tag name="PRESENTER_SHAPETEXTINFO" val="&lt;ShapeTextInfo&gt;&lt;TableIndex row=&quot;-1&quot; col=&quot;-1&quot;&gt;&lt;linesCount val=&quot;1&quot;/&gt;&lt;lineCharCount val=&quot;1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A37016C5-40A0-4A26-A623-78AB3422EF2D}_1.png_crop.png&quot;/&gt;&lt;left val=&quot;68&quot;/&gt;&lt;top val=&quot;159&quot;/&gt;&lt;width val=&quot;537&quot;/&gt;&lt;height val=&quot;109&quot;/&gt;&lt;hasText val=&quot;1&quot;/&gt;&lt;paraId val=&quot;1&quot;/&gt;&lt;/Image&gt;&lt;Image&gt;&lt;filename val=&quot;C:\Users\dell\Desktop\PPT\data\asimages\{91F1B3D1-5533-430D-A325-3F851652F5AE}_1.png_crop.png&quot;/&gt;&lt;left val=&quot;68&quot;/&gt;&lt;top val=&quot;280&quot;/&gt;&lt;width val=&quot;549&quot;/&gt;&lt;height val=&quot;138&quot;/&gt;&lt;hasText val=&quot;1&quot;/&gt;&lt;paraId val=&quot;2&quot;/&gt;&lt;/Image&gt;&lt;/TextEffect&gt;"/>
  <p:tag name="PRESENTER_SHAPETEXTINFO" val="&lt;ShapeTextInfo&gt;&lt;TableIndex row=&quot;-1&quot; col=&quot;-1&quot;&gt;&lt;linesCount val=&quot;9&quot;/&gt;&lt;lineCharCount val=&quot;44&quot;/&gt;&lt;lineCharCount val=&quot;39&quot;/&gt;&lt;lineCharCount val=&quot;39&quot;/&gt;&lt;lineCharCount val=&quot;40&quot;/&gt;&lt;lineCharCount val=&quot;38&quot;/&gt;&lt;lineCharCount val=&quot;38&quot;/&gt;&lt;lineCharCount val=&quot;44&quot;/&gt;&lt;lineCharCount val=&quot;46&quot;/&gt;&lt;lineCharCount val=&quot;44&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PSNARRATION" val="2,1751056305,C:\Users\dell\Desktop\DL_orientation_Nov_2015_FOR_LIVE_pptx\Media.ppcx"/>
</p:tagLst>
</file>

<file path=ppt/tags/tag2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6A3A75-4789-4316-9FA1-ECBFE1059325}&quot;/&gt;&lt;isInvalidForFieldText val=&quot;0&quot;/&gt;&lt;Image&gt;&lt;filename val=&quot;C:\Users\dell\Desktop\PPT\data\asimages\{F86A3A75-4789-4316-9FA1-ECBFE1059325}_7.png&quot;/&gt;&lt;left val=&quot;35&quot;/&gt;&lt;top val=&quot;9&quot;/&gt;&lt;width val=&quot;650&quot;/&gt;&lt;height val=&quot;91&quot;/&gt;&lt;hasText val=&quot;1&quot;/&gt;&lt;/Image&gt;&lt;/ThreeDShapeInfo&gt;"/>
  <p:tag name="PRESENTER_SHAPETEXTINFO" val="&lt;ShapeTextInfo&gt;&lt;TableIndex row=&quot;-1&quot; col=&quot;-1&quot;&gt;&lt;linesCount val=&quot;1&quot;/&gt;&lt;lineCharCount val=&quot;18&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5B62CDCC-C883-42CE-9606-6B6A4EFF8D43}_1.png_crop.png&quot;/&gt;&lt;left val=&quot;50&quot;/&gt;&lt;top val=&quot;170&quot;/&gt;&lt;width val=&quot;591&quot;/&gt;&lt;height val=&quot;23&quot;/&gt;&lt;hasText val=&quot;1&quot;/&gt;&lt;paraId val=&quot;1&quot;/&gt;&lt;/Image&gt;&lt;Image&gt;&lt;filename val=&quot;C:\Users\dell\Desktop\PPT\data\asimages\{2CD09B89-DE0B-4EBB-BEDF-4924A0B104C0}_1.png_crop.png&quot;/&gt;&lt;left val=&quot;50&quot;/&gt;&lt;top val=&quot;205&quot;/&gt;&lt;width val=&quot;432&quot;/&gt;&lt;height val=&quot;22&quot;/&gt;&lt;hasText val=&quot;1&quot;/&gt;&lt;paraId val=&quot;2&quot;/&gt;&lt;/Image&gt;&lt;Image&gt;&lt;filename val=&quot;C:\Users\dell\Desktop\PPT\data\asimages\{87A34C0B-FCD5-4C3E-9598-35125DC2CF5C}_1.png_crop.png&quot;/&gt;&lt;left val=&quot;50&quot;/&gt;&lt;top val=&quot;240&quot;/&gt;&lt;width val=&quot;598&quot;/&gt;&lt;height val=&quot;51&quot;/&gt;&lt;hasText val=&quot;1&quot;/&gt;&lt;paraId val=&quot;3&quot;/&gt;&lt;/Image&gt;&lt;Image&gt;&lt;filename val=&quot;C:\Users\dell\Desktop\PPT\data\asimages\{0115CF99-A76A-461B-8649-0417CA94C515}_1.png_crop.png&quot;/&gt;&lt;left val=&quot;50&quot;/&gt;&lt;top val=&quot;303&quot;/&gt;&lt;width val=&quot;517&quot;/&gt;&lt;height val=&quot;23&quot;/&gt;&lt;hasText val=&quot;1&quot;/&gt;&lt;paraId val=&quot;4&quot;/&gt;&lt;/Image&gt;&lt;Image&gt;&lt;filename val=&quot;C:\Users\dell\Desktop\PPT\data\asimages\{A093D2F6-F513-4D20-9416-62E89F4C0805}_1.png_crop.png&quot;/&gt;&lt;left val=&quot;50&quot;/&gt;&lt;top val=&quot;338&quot;/&gt;&lt;width val=&quot;385&quot;/&gt;&lt;height val=&quot;23&quot;/&gt;&lt;hasText val=&quot;1&quot;/&gt;&lt;paraId val=&quot;5&quot;/&gt;&lt;/Image&gt;&lt;Image&gt;&lt;filename val=&quot;C:\Users\dell\Desktop\PPT\data\asimages\{7EB08A00-79F7-4890-BC5B-FC2A742B6FCD}_1.png_crop.png&quot;/&gt;&lt;left val=&quot;50&quot;/&gt;&lt;top val=&quot;372&quot;/&gt;&lt;width val=&quot;547&quot;/&gt;&lt;height val=&quot;23&quot;/&gt;&lt;hasText val=&quot;1&quot;/&gt;&lt;paraId val=&quot;6&quot;/&gt;&lt;/Image&gt;&lt;Image&gt;&lt;filename val=&quot;C:\Users\dell\Desktop\PPT\data\asimages\{8843B911-5FBE-445B-9428-3806AEDBBA8F}_1.png_crop.png&quot;/&gt;&lt;left val=&quot;50&quot;/&gt;&lt;top val=&quot;407&quot;/&gt;&lt;width val=&quot;522&quot;/&gt;&lt;height val=&quot;22&quot;/&gt;&lt;hasText val=&quot;1&quot;/&gt;&lt;paraId val=&quot;7&quot;/&gt;&lt;/Image&gt;&lt;/TextEffect&gt;"/>
  <p:tag name="PRESENTER_SHAPETEXTINFO" val="&lt;ShapeTextInfo&gt;&lt;TableIndex row=&quot;-1&quot; col=&quot;-1&quot;&gt;&lt;linesCount val=&quot;8&quot;/&gt;&lt;lineCharCount val=&quot;49&quot;/&gt;&lt;lineCharCount val=&quot;38&quot;/&gt;&lt;lineCharCount val=&quot;47&quot;/&gt;&lt;lineCharCount val=&quot;47&quot;/&gt;&lt;lineCharCount val=&quot;44&quot;/&gt;&lt;lineCharCount val=&quot;32&quot;/&gt;&lt;lineCharCount val=&quot;43&quot;/&gt;&lt;lineCharCount val=&quot;44&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3C4CC6D3-50D2-4841-9026-3ACA252D83D4}_7.png&quot;/&gt;&lt;left val=&quot;4&quot;/&gt;&lt;top val=&quot;105&quot;/&gt;&lt;width val=&quot;711&quot;/&gt;&lt;height val=&quot;40&quot;/&gt;&lt;hasText val=&quot;1&quot;/&gt;&lt;/Image&gt;&lt;/ThreeDShapeInfo&gt;"/>
  <p:tag name="PRESENTER_SHAPETEXTINFO" val="&lt;ShapeTextInfo&gt;&lt;TableIndex row=&quot;-1&quot; col=&quot;-1&quot;&gt;&lt;linesCount val=&quot;1&quot;/&gt;&lt;lineCharCount val=&quot;61&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PSNARRATION" val="8,1751056305,C:\Users\dell\Desktop\DL_orientation_Nov_2015_FOR_LIVE_pptx\Media.ppcx"/>
</p:tagLst>
</file>

<file path=ppt/tags/tag2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2364D0-D76C-467C-9975-3EDBB4BCA72B}&quot;/&gt;&lt;isInvalidForFieldText val=&quot;0&quot;/&gt;&lt;Image&gt;&lt;filename val=&quot;C:\Users\dell\Desktop\PPT\data\asimages\{772364D0-D76C-467C-9975-3EDBB4BCA72B}_8.png&quot;/&gt;&lt;left val=&quot;77&quot;/&gt;&lt;top val=&quot;11&quot;/&gt;&lt;width val=&quot;515&quot;/&gt;&lt;height val=&quot;95&quot;/&gt;&lt;hasText val=&quot;1&quot;/&gt;&lt;/Image&gt;&lt;/ThreeDShapeInfo&gt;"/>
  <p:tag name="PRESENTER_SHAPETEXTINFO" val="&lt;ShapeTextInfo&gt;&lt;TableIndex row=&quot;-1&quot; col=&quot;-1&quot;&gt;&lt;linesCount val=&quot;1&quot;/&gt;&lt;lineCharCount val=&quot;15&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2287CD71-14F0-40C9-8FCC-69B1D2FA75A5}_1.png_crop.png&quot;/&gt;&lt;left val=&quot;56&quot;/&gt;&lt;top val=&quot;134&quot;/&gt;&lt;width val=&quot;506&quot;/&gt;&lt;height val=&quot;51&quot;/&gt;&lt;hasText val=&quot;1&quot;/&gt;&lt;paraId val=&quot;1&quot;/&gt;&lt;/Image&gt;&lt;Image&gt;&lt;filename val=&quot;C:\Users\dell\Desktop\PPT\data\asimages\{8802DE4B-2441-4CB3-B99F-950E22922173}_1.png_crop.png&quot;/&gt;&lt;left val=&quot;56&quot;/&gt;&lt;top val=&quot;198&quot;/&gt;&lt;width val=&quot;582&quot;/&gt;&lt;height val=&quot;80&quot;/&gt;&lt;hasText val=&quot;1&quot;/&gt;&lt;paraId val=&quot;2&quot;/&gt;&lt;/Image&gt;&lt;Image&gt;&lt;filename val=&quot;C:\Users\dell\Desktop\PPT\data\asimages\{DE0A82E2-981F-4570-9407-4A52BF90D9EC}_1.png_crop.png&quot;/&gt;&lt;left val=&quot;56&quot;/&gt;&lt;top val=&quot;290&quot;/&gt;&lt;width val=&quot;604&quot;/&gt;&lt;height val=&quot;23&quot;/&gt;&lt;hasText val=&quot;1&quot;/&gt;&lt;paraId val=&quot;3&quot;/&gt;&lt;/Image&gt;&lt;Image&gt;&lt;filename val=&quot;C:\Users\dell\Desktop\PPT\data\asimages\{EFE840C6-70CB-41B3-A4CF-D15112058983}_1.png_crop.png&quot;/&gt;&lt;left val=&quot;56&quot;/&gt;&lt;top val=&quot;325&quot;/&gt;&lt;width val=&quot;622&quot;/&gt;&lt;height val=&quot;47&quot;/&gt;&lt;hasText val=&quot;1&quot;/&gt;&lt;paraId val=&quot;4&quot;/&gt;&lt;/Image&gt;&lt;Image&gt;&lt;filename val=&quot;C:\Users\dell\Desktop\PPT\data\asimages\{A728A847-D571-4436-89C8-B5197C4D6D2B}_1.png_crop.png&quot;/&gt;&lt;left val=&quot;56&quot;/&gt;&lt;top val=&quot;388&quot;/&gt;&lt;width val=&quot;451&quot;/&gt;&lt;height val=&quot;51&quot;/&gt;&lt;hasText val=&quot;1&quot;/&gt;&lt;paraId val=&quot;5&quot;/&gt;&lt;/Image&gt;&lt;/TextEffect&gt;"/>
  <p:tag name="PRESENTER_SHAPETEXTINFO" val="&lt;ShapeTextInfo&gt;&lt;TableIndex row=&quot;-1&quot; col=&quot;-1&quot;&gt;&lt;linesCount val=&quot;10&quot;/&gt;&lt;lineCharCount val=&quot;39&quot;/&gt;&lt;lineCharCount val=&quot;51&quot;/&gt;&lt;lineCharCount val=&quot;48&quot;/&gt;&lt;lineCharCount val=&quot;14&quot;/&gt;&lt;lineCharCount val=&quot;31&quot;/&gt;&lt;lineCharCount val=&quot;52&quot;/&gt;&lt;lineCharCount val=&quot;47&quot;/&gt;&lt;lineCharCount val=&quot;38&quot;/&gt;&lt;lineCharCount val=&quot;34&quot;/&gt;&lt;lineCharCount val=&quot;34&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PPSNARRATION" val="9,1751056305,C:\Users\dell\Desktop\DL_orientation_Nov_2015_FOR_LIVE_pptx\Media.ppcx"/>
</p:tagLst>
</file>

<file path=ppt/tags/tag2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E86611-29C5-4AFD-B6A1-E81707AE497E}&quot;/&gt;&lt;isInvalidForFieldText val=&quot;0&quot;/&gt;&lt;Image&gt;&lt;filename val=&quot;C:\Users\dell\Desktop\PPT\data\asimages\{5EE86611-29C5-4AFD-B6A1-E81707AE497E}_9.png&quot;/&gt;&lt;left val=&quot;123&quot;/&gt;&lt;top val=&quot;11&quot;/&gt;&lt;width val=&quot;555&quot;/&gt;&lt;height val=&quot;95&quot;/&gt;&lt;hasText val=&quot;1&quot;/&gt;&lt;/Image&gt;&lt;/ThreeDShapeInfo&gt;"/>
  <p:tag name="PRESENTER_SHAPETEXTINFO" val="&lt;ShapeTextInfo&gt;&lt;TableIndex row=&quot;-1&quot; col=&quot;-1&quot;&gt;&lt;linesCount val=&quot;1&quot;/&gt;&lt;lineCharCount val=&quot;17&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6A8C5DE7-6D74-4FD3-9EA1-4A6739019251}_1.png_crop.png&quot;/&gt;&lt;left val=&quot;43&quot;/&gt;&lt;top val=&quot;122&quot;/&gt;&lt;width val=&quot;401&quot;/&gt;&lt;height val=&quot;19&quot;/&gt;&lt;hasText val=&quot;1&quot;/&gt;&lt;paraId val=&quot;1&quot;/&gt;&lt;/Image&gt;&lt;Image&gt;&lt;filename val=&quot;C:\Users\dell\Desktop\PPT\data\asimages\{7CE5A9F3-1AB0-436C-8B93-E945981189BF}_1.png_crop.png&quot;/&gt;&lt;left val=&quot;43&quot;/&gt;&lt;top val=&quot;150&quot;/&gt;&lt;width val=&quot;626&quot;/&gt;&lt;height val=&quot;43&quot;/&gt;&lt;hasText val=&quot;1&quot;/&gt;&lt;paraId val=&quot;2&quot;/&gt;&lt;/Image&gt;&lt;Image&gt;&lt;filename val=&quot;C:\Users\dell\Desktop\PPT\data\asimages\{86FF9CC5-61DD-4DD8-A844-B4E7B8F7ED82}_1.png_crop.png&quot;/&gt;&lt;left val=&quot;43&quot;/&gt;&lt;top val=&quot;203&quot;/&gt;&lt;width val=&quot;573&quot;/&gt;&lt;height val=&quot;16&quot;/&gt;&lt;hasText val=&quot;1&quot;/&gt;&lt;paraId val=&quot;3&quot;/&gt;&lt;/Image&gt;&lt;Image&gt;&lt;filename val=&quot;C:\Users\dell\Desktop\PPT\data\asimages\{C2F241BE-21C9-4726-9B66-2FFAD4624056}_1.png_crop.png&quot;/&gt;&lt;left val=&quot;43&quot;/&gt;&lt;top val=&quot;232&quot;/&gt;&lt;width val=&quot;437&quot;/&gt;&lt;height val=&quot;19&quot;/&gt;&lt;hasText val=&quot;1&quot;/&gt;&lt;paraId val=&quot;4&quot;/&gt;&lt;/Image&gt;&lt;Image&gt;&lt;filename val=&quot;C:\Users\dell\Desktop\PPT\data\asimages\{4C244818-5EC9-41BE-9AC1-EAD7DC658B53}_1.png_crop.png&quot;/&gt;&lt;left val=&quot;80&quot;/&gt;&lt;top val=&quot;261&quot;/&gt;&lt;width val=&quot;283&quot;/&gt;&lt;height val=&quot;18&quot;/&gt;&lt;hasText val=&quot;1&quot;/&gt;&lt;paraId val=&quot;5&quot;/&gt;&lt;/Image&gt;&lt;Image&gt;&lt;filename val=&quot;C:\Users\dell\Desktop\PPT\data\asimages\{4095D356-DBF9-41C0-9765-182BC0499DFD}_1.png_crop.png&quot;/&gt;&lt;left val=&quot;80&quot;/&gt;&lt;top val=&quot;290&quot;/&gt;&lt;width val=&quot;202&quot;/&gt;&lt;height val=&quot;19&quot;/&gt;&lt;hasText val=&quot;1&quot;/&gt;&lt;paraId val=&quot;6&quot;/&gt;&lt;/Image&gt;&lt;Image&gt;&lt;filename val=&quot;C:\Users\dell\Desktop\PPT\data\asimages\{60872F0A-E7FC-4926-B898-4431DBAB5357}_1.png_crop.png&quot;/&gt;&lt;left val=&quot;80&quot;/&gt;&lt;top val=&quot;319&quot;/&gt;&lt;width val=&quot;324&quot;/&gt;&lt;height val=&quot;15&quot;/&gt;&lt;hasText val=&quot;1&quot;/&gt;&lt;paraId val=&quot;7&quot;/&gt;&lt;/Image&gt;&lt;Image&gt;&lt;filename val=&quot;C:\Users\dell\Desktop\PPT\data\asimages\{F8FC4AC7-C5E5-4543-9E26-09ECF5C78593}_1.png_crop.png&quot;/&gt;&lt;left val=&quot;43&quot;/&gt;&lt;top val=&quot;347&quot;/&gt;&lt;width val=&quot;549&quot;/&gt;&lt;height val=&quot;20&quot;/&gt;&lt;hasText val=&quot;1&quot;/&gt;&lt;paraId val=&quot;8&quot;/&gt;&lt;/Image&gt;&lt;Image&gt;&lt;filename val=&quot;C:\Users\dell\Desktop\PPT\data\asimages\{5030D020-73BE-4A5F-9EA8-2886056A54A8}_1.png_crop.png&quot;/&gt;&lt;left val=&quot;43&quot;/&gt;&lt;top val=&quot;376&quot;/&gt;&lt;width val=&quot;557&quot;/&gt;&lt;height val=&quot;19&quot;/&gt;&lt;hasText val=&quot;1&quot;/&gt;&lt;paraId val=&quot;9&quot;/&gt;&lt;/Image&gt;&lt;Image&gt;&lt;filename val=&quot;C:\Users\dell\Desktop\PPT\data\asimages\{53DF535B-B3F3-4E12-8890-4D0B4F0D29E5}_1.png_crop.png&quot;/&gt;&lt;left val=&quot;43&quot;/&gt;&lt;top val=&quot;405&quot;/&gt;&lt;width val=&quot;322&quot;/&gt;&lt;height val=&quot;19&quot;/&gt;&lt;hasText val=&quot;1&quot;/&gt;&lt;paraId val=&quot;10&quot;/&gt;&lt;/Image&gt;&lt;Image&gt;&lt;filename val=&quot;C:\Users\dell\Desktop\PPT\data\asimages\{FC8C344D-0838-48A2-9465-15D0CA743A8E}_1.png_crop.png&quot;/&gt;&lt;left val=&quot;43&quot;/&gt;&lt;top val=&quot;434&quot;/&gt;&lt;width val=&quot;645&quot;/&gt;&lt;height val=&quot;39&quot;/&gt;&lt;hasText val=&quot;1&quot;/&gt;&lt;paraId val=&quot;11&quot;/&gt;&lt;/Image&gt;&lt;/TextEffect&gt;"/>
  <p:tag name="PRESENTER_SHAPETEXTINFO" val="&lt;ShapeTextInfo&gt;&lt;TableIndex row=&quot;-1&quot; col=&quot;-1&quot;&gt;&lt;linesCount val=&quot;13&quot;/&gt;&lt;lineCharCount val=&quot;42&quot;/&gt;&lt;lineCharCount val=&quot;59&quot;/&gt;&lt;lineCharCount val=&quot;23&quot;/&gt;&lt;lineCharCount val=&quot;57&quot;/&gt;&lt;lineCharCount val=&quot;41&quot;/&gt;&lt;lineCharCount val=&quot;26&quot;/&gt;&lt;lineCharCount val=&quot;19&quot;/&gt;&lt;lineCharCount val=&quot;33&quot;/&gt;&lt;lineCharCount val=&quot;56&quot;/&gt;&lt;lineCharCount val=&quot;56&quot;/&gt;&lt;lineCharCount val=&quot;33&quot;/&gt;&lt;lineCharCount val=&quot;66&quot;/&gt;&lt;lineCharCount val=&quot;14&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PPSNARRATION" val="9,1751056305,C:\Users\dell\Desktop\DL_orientation_Nov_2015_FOR_LIVE_pptx\Media.ppcx"/>
</p:tagLst>
</file>

<file path=ppt/tags/tag2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E86611-29C5-4AFD-B6A1-E81707AE497E}&quot;/&gt;&lt;isInvalidForFieldText val=&quot;0&quot;/&gt;&lt;Image&gt;&lt;filename val=&quot;C:\Users\dell\Desktop\PPT\data\asimages\{5EE86611-29C5-4AFD-B6A1-E81707AE497E}_9.png&quot;/&gt;&lt;left val=&quot;123&quot;/&gt;&lt;top val=&quot;11&quot;/&gt;&lt;width val=&quot;555&quot;/&gt;&lt;height val=&quot;95&quot;/&gt;&lt;hasText val=&quot;1&quot;/&gt;&lt;/Image&gt;&lt;/ThreeDShapeInfo&gt;"/>
  <p:tag name="PRESENTER_SHAPETEXTINFO" val="&lt;ShapeTextInfo&gt;&lt;TableIndex row=&quot;-1&quot; col=&quot;-1&quot;&gt;&lt;linesCount val=&quot;1&quot;/&gt;&lt;lineCharCount val=&quot;17&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6A8C5DE7-6D74-4FD3-9EA1-4A6739019251}_1.png_crop.png&quot;/&gt;&lt;left val=&quot;43&quot;/&gt;&lt;top val=&quot;122&quot;/&gt;&lt;width val=&quot;401&quot;/&gt;&lt;height val=&quot;19&quot;/&gt;&lt;hasText val=&quot;1&quot;/&gt;&lt;paraId val=&quot;1&quot;/&gt;&lt;/Image&gt;&lt;Image&gt;&lt;filename val=&quot;C:\Users\dell\Desktop\PPT\data\asimages\{7CE5A9F3-1AB0-436C-8B93-E945981189BF}_1.png_crop.png&quot;/&gt;&lt;left val=&quot;43&quot;/&gt;&lt;top val=&quot;150&quot;/&gt;&lt;width val=&quot;626&quot;/&gt;&lt;height val=&quot;43&quot;/&gt;&lt;hasText val=&quot;1&quot;/&gt;&lt;paraId val=&quot;2&quot;/&gt;&lt;/Image&gt;&lt;Image&gt;&lt;filename val=&quot;C:\Users\dell\Desktop\PPT\data\asimages\{86FF9CC5-61DD-4DD8-A844-B4E7B8F7ED82}_1.png_crop.png&quot;/&gt;&lt;left val=&quot;43&quot;/&gt;&lt;top val=&quot;203&quot;/&gt;&lt;width val=&quot;573&quot;/&gt;&lt;height val=&quot;16&quot;/&gt;&lt;hasText val=&quot;1&quot;/&gt;&lt;paraId val=&quot;3&quot;/&gt;&lt;/Image&gt;&lt;Image&gt;&lt;filename val=&quot;C:\Users\dell\Desktop\PPT\data\asimages\{C2F241BE-21C9-4726-9B66-2FFAD4624056}_1.png_crop.png&quot;/&gt;&lt;left val=&quot;43&quot;/&gt;&lt;top val=&quot;232&quot;/&gt;&lt;width val=&quot;437&quot;/&gt;&lt;height val=&quot;19&quot;/&gt;&lt;hasText val=&quot;1&quot;/&gt;&lt;paraId val=&quot;4&quot;/&gt;&lt;/Image&gt;&lt;Image&gt;&lt;filename val=&quot;C:\Users\dell\Desktop\PPT\data\asimages\{4C244818-5EC9-41BE-9AC1-EAD7DC658B53}_1.png_crop.png&quot;/&gt;&lt;left val=&quot;80&quot;/&gt;&lt;top val=&quot;261&quot;/&gt;&lt;width val=&quot;283&quot;/&gt;&lt;height val=&quot;18&quot;/&gt;&lt;hasText val=&quot;1&quot;/&gt;&lt;paraId val=&quot;5&quot;/&gt;&lt;/Image&gt;&lt;Image&gt;&lt;filename val=&quot;C:\Users\dell\Desktop\PPT\data\asimages\{4095D356-DBF9-41C0-9765-182BC0499DFD}_1.png_crop.png&quot;/&gt;&lt;left val=&quot;80&quot;/&gt;&lt;top val=&quot;290&quot;/&gt;&lt;width val=&quot;202&quot;/&gt;&lt;height val=&quot;19&quot;/&gt;&lt;hasText val=&quot;1&quot;/&gt;&lt;paraId val=&quot;6&quot;/&gt;&lt;/Image&gt;&lt;Image&gt;&lt;filename val=&quot;C:\Users\dell\Desktop\PPT\data\asimages\{60872F0A-E7FC-4926-B898-4431DBAB5357}_1.png_crop.png&quot;/&gt;&lt;left val=&quot;80&quot;/&gt;&lt;top val=&quot;319&quot;/&gt;&lt;width val=&quot;324&quot;/&gt;&lt;height val=&quot;15&quot;/&gt;&lt;hasText val=&quot;1&quot;/&gt;&lt;paraId val=&quot;7&quot;/&gt;&lt;/Image&gt;&lt;Image&gt;&lt;filename val=&quot;C:\Users\dell\Desktop\PPT\data\asimages\{F8FC4AC7-C5E5-4543-9E26-09ECF5C78593}_1.png_crop.png&quot;/&gt;&lt;left val=&quot;43&quot;/&gt;&lt;top val=&quot;347&quot;/&gt;&lt;width val=&quot;549&quot;/&gt;&lt;height val=&quot;20&quot;/&gt;&lt;hasText val=&quot;1&quot;/&gt;&lt;paraId val=&quot;8&quot;/&gt;&lt;/Image&gt;&lt;Image&gt;&lt;filename val=&quot;C:\Users\dell\Desktop\PPT\data\asimages\{5030D020-73BE-4A5F-9EA8-2886056A54A8}_1.png_crop.png&quot;/&gt;&lt;left val=&quot;43&quot;/&gt;&lt;top val=&quot;376&quot;/&gt;&lt;width val=&quot;557&quot;/&gt;&lt;height val=&quot;19&quot;/&gt;&lt;hasText val=&quot;1&quot;/&gt;&lt;paraId val=&quot;9&quot;/&gt;&lt;/Image&gt;&lt;Image&gt;&lt;filename val=&quot;C:\Users\dell\Desktop\PPT\data\asimages\{53DF535B-B3F3-4E12-8890-4D0B4F0D29E5}_1.png_crop.png&quot;/&gt;&lt;left val=&quot;43&quot;/&gt;&lt;top val=&quot;405&quot;/&gt;&lt;width val=&quot;322&quot;/&gt;&lt;height val=&quot;19&quot;/&gt;&lt;hasText val=&quot;1&quot;/&gt;&lt;paraId val=&quot;10&quot;/&gt;&lt;/Image&gt;&lt;Image&gt;&lt;filename val=&quot;C:\Users\dell\Desktop\PPT\data\asimages\{FC8C344D-0838-48A2-9465-15D0CA743A8E}_1.png_crop.png&quot;/&gt;&lt;left val=&quot;43&quot;/&gt;&lt;top val=&quot;434&quot;/&gt;&lt;width val=&quot;645&quot;/&gt;&lt;height val=&quot;39&quot;/&gt;&lt;hasText val=&quot;1&quot;/&gt;&lt;paraId val=&quot;11&quot;/&gt;&lt;/Image&gt;&lt;/TextEffect&gt;"/>
  <p:tag name="PRESENTER_SHAPETEXTINFO" val="&lt;ShapeTextInfo&gt;&lt;TableIndex row=&quot;-1&quot; col=&quot;-1&quot;&gt;&lt;linesCount val=&quot;13&quot;/&gt;&lt;lineCharCount val=&quot;42&quot;/&gt;&lt;lineCharCount val=&quot;59&quot;/&gt;&lt;lineCharCount val=&quot;23&quot;/&gt;&lt;lineCharCount val=&quot;57&quot;/&gt;&lt;lineCharCount val=&quot;41&quot;/&gt;&lt;lineCharCount val=&quot;26&quot;/&gt;&lt;lineCharCount val=&quot;19&quot;/&gt;&lt;lineCharCount val=&quot;33&quot;/&gt;&lt;lineCharCount val=&quot;56&quot;/&gt;&lt;lineCharCount val=&quot;56&quot;/&gt;&lt;lineCharCount val=&quot;33&quot;/&gt;&lt;lineCharCount val=&quot;66&quot;/&gt;&lt;lineCharCount val=&quot;14&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PSNARRATION" val="10,1751056305,C:\Users\dell\Desktop\DL_orientation_Nov_2015_FOR_LIVE_pptx\Media.ppcx"/>
</p:tagLst>
</file>

<file path=ppt/tags/tag2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18B2CE-4A5F-4BF9-948C-441D5B081A04}&quot;/&gt;&lt;isInvalidForFieldText val=&quot;0&quot;/&gt;&lt;Image&gt;&lt;filename val=&quot;C:\Users\dell\Desktop\PPT\data\asimages\{7718B2CE-4A5F-4BF9-948C-441D5B081A04}_10.png&quot;/&gt;&lt;left val=&quot;35&quot;/&gt;&lt;top val=&quot;0&quot;/&gt;&lt;width val=&quot;650&quot;/&gt;&lt;height val=&quot;82&quot;/&gt;&lt;hasText val=&quot;1&quot;/&gt;&lt;/Image&gt;&lt;/ThreeDShapeInfo&gt;"/>
  <p:tag name="PRESENTER_SHAPETEXTINFO" val="&lt;ShapeTextInfo&gt;&lt;TableIndex row=&quot;-1&quot; col=&quot;-1&quot;&gt;&lt;linesCount val=&quot;1&quot;/&gt;&lt;lineCharCount val=&quot;16&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D717BE13-BB9D-4055-BE36-6907E55EEBC6}_10.png&quot;/&gt;&lt;left val=&quot;-3&quot;/&gt;&lt;top val=&quot;73&quot;/&gt;&lt;width val=&quot;279&quot;/&gt;&lt;height val=&quot;47&quot;/&gt;&lt;hasText val=&quot;1&quot;/&gt;&lt;/Image&gt;&lt;/ThreeDShapeInfo&gt;"/>
  <p:tag name="PRESENTER_SHAPETEXTINFO" val="&lt;ShapeTextInfo&gt;&lt;TableIndex row=&quot;-1&quot; col=&quot;-1&quot;&gt;&lt;linesCount val=&quot;1&quot;/&gt;&lt;lineCharCount val=&quot;19&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9B2D8335-F9D9-4B61-8496-59F1A310B423}&quot;/&gt;&lt;isInvalidForFieldText val=&quot;0&quot;/&gt;&lt;Image&gt;&lt;filename val=&quot;C:\Users\dell\Desktop\PPT\data\asimages\{9B2D8335-F9D9-4B61-8496-59F1A310B423}.png&quot;/&gt;&lt;left val=&quot;269&quot;/&gt;&lt;top val=&quot;130&quot;/&gt;&lt;width val=&quot;179&quot;/&gt;&lt;height val=&quot;134&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PPSNARRATION" val="10,1751056305,C:\Users\dell\Desktop\DL_orientation_Nov_2015_FOR_LIVE_pptx\Media.ppcx"/>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18B2CE-4A5F-4BF9-948C-441D5B081A04}&quot;/&gt;&lt;isInvalidForFieldText val=&quot;0&quot;/&gt;&lt;Image&gt;&lt;filename val=&quot;C:\Users\dell\Desktop\PPT\data\asimages\{7718B2CE-4A5F-4BF9-948C-441D5B081A04}_10.png&quot;/&gt;&lt;left val=&quot;35&quot;/&gt;&lt;top val=&quot;0&quot;/&gt;&lt;width val=&quot;650&quot;/&gt;&lt;height val=&quot;82&quot;/&gt;&lt;hasText val=&quot;1&quot;/&gt;&lt;/Image&gt;&lt;/ThreeDShapeInfo&gt;"/>
  <p:tag name="PRESENTER_SHAPETEXTINFO" val="&lt;ShapeTextInfo&gt;&lt;TableIndex row=&quot;-1&quot; col=&quot;-1&quot;&gt;&lt;linesCount val=&quot;1&quot;/&gt;&lt;lineCharCount val=&quot;16&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088818C-232D-4302-8C85-16284472583F}_10.png&quot;/&gt;&lt;left val=&quot;-3&quot;/&gt;&lt;top val=&quot;289&quot;/&gt;&lt;width val=&quot;124&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256.xml><?xml version="1.0" encoding="utf-8"?>
<p:tagLst xmlns:a="http://schemas.openxmlformats.org/drawingml/2006/main" xmlns:r="http://schemas.openxmlformats.org/officeDocument/2006/relationships" xmlns:p="http://schemas.openxmlformats.org/presentationml/2006/main">
  <p:tag name="PPSNARRATION" val="11,1751056305,C:\Users\dell\Desktop\DL_orientation_Nov_2015_FOR_LIVE_pptx\Media.ppcx"/>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59EFCF8-C1C5-4CFE-9AEE-A304E86E983A}&quot;/&gt;&lt;isInvalidForFieldText val=&quot;0&quot;/&gt;&lt;Image&gt;&lt;filename val=&quot;C:\Users\dell\Desktop\PPT\data\asimages\{859EFCF8-C1C5-4CFE-9AEE-A304E86E983A}_11.png&quot;/&gt;&lt;left val=&quot;35&quot;/&gt;&lt;top val=&quot;0&quot;/&gt;&lt;width val=&quot;650&quot;/&gt;&lt;height val=&quot;82&quot;/&gt;&lt;hasText val=&quot;1&quot;/&gt;&lt;/Image&gt;&lt;/ThreeDShapeInfo&gt;"/>
  <p:tag name="PRESENTER_SHAPETEXTINFO" val="&lt;ShapeTextInfo&gt;&lt;TableIndex row=&quot;-1&quot; col=&quot;-1&quot;&gt;&lt;linesCount val=&quot;1&quot;/&gt;&lt;lineCharCount val=&quot;16&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D486150F-F87C-4D60-AC59-F2414FEAEA9F}_11.png&quot;/&gt;&lt;left val=&quot;-5&quot;/&gt;&lt;top val=&quot;85&quot;/&gt;&lt;width val=&quot;124&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PSNARRATION" val="12,1751056305,C:\Users\dell\Desktop\DL_orientation_Nov_2015_FOR_LIVE_pptx\Media.ppcx"/>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22E174-5660-4593-AEC1-4F3E3CFE89EB}&quot;/&gt;&lt;isInvalidForFieldText val=&quot;0&quot;/&gt;&lt;Image&gt;&lt;filename val=&quot;C:\Users\dell\Desktop\PPT\data\asimages\{D922E174-5660-4593-AEC1-4F3E3CFE89EB}_12.png&quot;/&gt;&lt;left val=&quot;35&quot;/&gt;&lt;top val=&quot;0&quot;/&gt;&lt;width val=&quot;650&quot;/&gt;&lt;height val=&quot;82&quot;/&gt;&lt;hasText val=&quot;1&quot;/&gt;&lt;/Image&gt;&lt;/ThreeDShapeInfo&gt;"/>
  <p:tag name="PRESENTER_SHAPETEXTINFO" val="&lt;ShapeTextInfo&gt;&lt;TableIndex row=&quot;-1&quot; col=&quot;-1&quot;&gt;&lt;linesCount val=&quot;1&quot;/&gt;&lt;lineCharCount val=&quot;16&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F1334A02-199B-4A39-9E7F-22FCBD128F79}_12.png&quot;/&gt;&lt;left val=&quot;-3&quot;/&gt;&lt;top val=&quot;145&quot;/&gt;&lt;width val=&quot;124&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PSNARRATION" val="13,1751056305,C:\Users\dell\Desktop\DL_orientation_Nov_2015_FOR_LIVE_pptx\Media.ppcx"/>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01E8E4B-8593-4AB2-A9C1-3622B8DC7EF8}&quot;/&gt;&lt;isInvalidForFieldText val=&quot;0&quot;/&gt;&lt;Image&gt;&lt;filename val=&quot;C:\Users\dell\Desktop\PPT\data\asimages\{B01E8E4B-8593-4AB2-A9C1-3622B8DC7EF8}_13.png&quot;/&gt;&lt;left val=&quot;35&quot;/&gt;&lt;top val=&quot;0&quot;/&gt;&lt;width val=&quot;650&quot;/&gt;&lt;height val=&quot;82&quot;/&gt;&lt;hasText val=&quot;1&quot;/&gt;&lt;/Image&gt;&lt;/ThreeDShapeInfo&gt;"/>
  <p:tag name="PRESENTER_SHAPETEXTINFO" val="&lt;ShapeTextInfo&gt;&lt;TableIndex row=&quot;-1&quot; col=&quot;-1&quot;&gt;&lt;linesCount val=&quot;1&quot;/&gt;&lt;lineCharCount val=&quot;16&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27DF4A5E-B615-4FFB-A9B0-E130DC41A27C}_13.png&quot;/&gt;&lt;left val=&quot;49&quot;/&gt;&lt;top val=&quot;73&quot;/&gt;&lt;width val=&quot;124&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1F8DDEC-4521-4ADA-ACF9-E7061EE8EE58}_13.png&quot;/&gt;&lt;left val=&quot;277&quot;/&gt;&lt;top val=&quot;129&quot;/&gt;&lt;width val=&quot;178&quot;/&gt;&lt;height val=&quot;100&quot;/&gt;&lt;hasText val=&quot;1&quot;/&gt;&lt;/Image&gt;&lt;/ThreeDShapeInfo&gt;"/>
  <p:tag name="PRESENTER_SHAPETEXTINFO" val="&lt;ShapeTextInfo&gt;&lt;TableIndex row=&quot;-1&quot; col=&quot;-1&quot;&gt;&lt;linesCount val=&quot;3&quot;/&gt;&lt;lineCharCount val=&quot;5&quot;/&gt;&lt;lineCharCount val=&quot;18&quot;/&gt;&lt;lineCharCount val=&quot;1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PPSNARRATION" val="14,1751056305,C:\Users\dell\Desktop\DL_orientation_Nov_2015_FOR_LIVE_pptx\Media.ppcx"/>
</p:tagLst>
</file>

<file path=ppt/tags/tag2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26622131-A9B4-4C00-BB96-F072DD3BB2AE}_14.png&quot;/&gt;&lt;left val=&quot;5&quot;/&gt;&lt;top val=&quot;190&quot;/&gt;&lt;width val=&quot;708&quot;/&gt;&lt;height val=&quot;140&quot;/&gt;&lt;hasText val=&quot;1&quot;/&gt;&lt;/Image&gt;&lt;/ThreeDShapeInfo&gt;"/>
  <p:tag name="PRESENTER_SHAPETEXTINFO" val="&lt;ShapeTextInfo&gt;&lt;TableIndex row=&quot;-1&quot; col=&quot;-1&quot;&gt;&lt;linesCount val=&quot;3&quot;/&gt;&lt;lineCharCount val=&quot;47&quot;/&gt;&lt;lineCharCount val=&quot;2&quot;/&gt;&lt;lineCharCount val=&quot;39&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DE3B1EF1-03FB-4C0C-A061-C7F3588E3866}_14.png&quot;/&gt;&lt;left val=&quot;-3&quot;/&gt;&lt;top val=&quot;139&quot;/&gt;&lt;width val=&quot;124&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PSNARRATION" val="15,1751056305,C:\Users\dell\Desktop\DL_orientation_Nov_2015_FOR_LIVE_pptx\Media.ppcx"/>
</p:tagLst>
</file>

<file path=ppt/tags/tag2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8D77DC1-AA6E-4AF0-AAA4-E89E72B71974}_15.png&quot;/&gt;&lt;left val=&quot;5&quot;/&gt;&lt;top val=&quot;190&quot;/&gt;&lt;width val=&quot;708&quot;/&gt;&lt;height val=&quot;140&quot;/&gt;&lt;hasText val=&quot;1&quot;/&gt;&lt;/Image&gt;&lt;/ThreeDShapeInfo&gt;"/>
  <p:tag name="PRESENTER_SHAPETEXTINFO" val="&lt;ShapeTextInfo&gt;&lt;TableIndex row=&quot;-1&quot; col=&quot;-1&quot;&gt;&lt;linesCount val=&quot;3&quot;/&gt;&lt;lineCharCount val=&quot;39&quot;/&gt;&lt;lineCharCount val=&quot;25&quot;/&gt;&lt;lineCharCount val=&quot;19&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5E415E0-4DE7-4B62-8635-EAF560BA2C9E}&quot;/&gt;&lt;isInvalidForFieldText val=&quot;0&quot;/&gt;&lt;Image&gt;&lt;filename val=&quot;C:\Users\dell\Desktop\PPT\data\asimages\{D5E415E0-4DE7-4B62-8635-EAF560BA2C9E}_15.png&quot;/&gt;&lt;left val=&quot;35&quot;/&gt;&lt;top val=&quot;0&quot;/&gt;&lt;width val=&quot;650&quot;/&gt;&lt;height val=&quot;82&quot;/&gt;&lt;hasText val=&quot;1&quot;/&gt;&lt;/Image&gt;&lt;/ThreeDShapeInfo&gt;"/>
  <p:tag name="PRESENTER_SHAPETEXTINFO" val="&lt;ShapeTextInfo&gt;&lt;TableIndex row=&quot;-1&quot; col=&quot;-1&quot;&gt;&lt;linesCount val=&quot;1&quot;/&gt;&lt;lineCharCount val=&quot;16&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EB353B92-C60F-4D61-A000-FD112BC6403D}_15.png&quot;/&gt;&lt;left val=&quot;-3&quot;/&gt;&lt;top val=&quot;139&quot;/&gt;&lt;width val=&quot;174&quot;/&gt;&lt;height val=&quot;47&quot;/&gt;&lt;hasText val=&quot;1&quot;/&gt;&lt;/Image&gt;&lt;/ThreeDShapeInfo&gt;"/>
  <p:tag name="PRESENTER_SHAPETEXTINFO" val="&lt;ShapeTextInfo&gt;&lt;TableIndex row=&quot;-1&quot; col=&quot;-1&quot;&gt;&lt;linesCount val=&quot;1&quot;/&gt;&lt;lineCharCount val=&quot;1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PSNARRATION" val="16,1751056305,C:\Users\dell\Desktop\DL_orientation_Nov_2015_FOR_LIVE_pptx\Media.ppcx"/>
</p:tagLst>
</file>

<file path=ppt/tags/tag2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7F98FA-860D-4757-AD09-4D4A5FFDBC97}&quot;/&gt;&lt;isInvalidForFieldText val=&quot;0&quot;/&gt;&lt;Image&gt;&lt;filename val=&quot;C:\Users\dell\Desktop\PPT\data\asimages\{987F98FA-860D-4757-AD09-4D4A5FFDBC97}_16.png&quot;/&gt;&lt;left val=&quot;-5&quot;/&gt;&lt;top val=&quot;23&quot;/&gt;&lt;width val=&quot;695&quot;/&gt;&lt;height val=&quot;95&quot;/&gt;&lt;hasText val=&quot;1&quot;/&gt;&lt;/Image&gt;&lt;/ThreeDShapeInfo&gt;"/>
  <p:tag name="PRESENTER_SHAPETEXTINFO" val="&lt;ShapeTextInfo&gt;&lt;TableIndex row=&quot;-1&quot; col=&quot;-1&quot;&gt;&lt;linesCount val=&quot;1&quot;/&gt;&lt;lineCharCount val=&quot;24&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C8CBB536-D3F8-4633-A453-6C6751F71293}_1.png_crop.png&quot;/&gt;&lt;left val=&quot;68&quot;/&gt;&lt;top val=&quot;159&quot;/&gt;&lt;width val=&quot;273&quot;/&gt;&lt;height val=&quot;22&quot;/&gt;&lt;hasText val=&quot;1&quot;/&gt;&lt;paraId val=&quot;1&quot;/&gt;&lt;/Image&gt;&lt;Image&gt;&lt;filename val=&quot;C:\Users\dell\Desktop\PPT\data\asimages\{59F675B1-9EA7-4096-9150-37AA804DD265}_1.png_crop.png&quot;/&gt;&lt;left val=&quot;68&quot;/&gt;&lt;top val=&quot;193&quot;/&gt;&lt;width val=&quot;536&quot;/&gt;&lt;height val=&quot;51&quot;/&gt;&lt;hasText val=&quot;1&quot;/&gt;&lt;paraId val=&quot;2&quot;/&gt;&lt;/Image&gt;&lt;Image&gt;&lt;filename val=&quot;C:\Users\dell\Desktop\PPT\data\asimages\{41466E77-6E8E-43A5-AD19-AEF918ECA0A5}_1.png_crop.png&quot;/&gt;&lt;left val=&quot;68&quot;/&gt;&lt;top val=&quot;257&quot;/&gt;&lt;width val=&quot;411&quot;/&gt;&lt;height val=&quot;51&quot;/&gt;&lt;hasText val=&quot;1&quot;/&gt;&lt;paraId val=&quot;3&quot;/&gt;&lt;/Image&gt;&lt;Image&gt;&lt;filename val=&quot;C:\Users\dell\Desktop\PPT\data\asimages\{E65FEDB7-3AAD-4A52-9A67-0E0E18BD8985}_1.png_crop.png&quot;/&gt;&lt;left val=&quot;68&quot;/&gt;&lt;top val=&quot;320&quot;/&gt;&lt;width val=&quot;449&quot;/&gt;&lt;height val=&quot;80&quot;/&gt;&lt;hasText val=&quot;1&quot;/&gt;&lt;paraId val=&quot;4&quot;/&gt;&lt;/Image&gt;&lt;/TextEffect&gt;"/>
  <p:tag name="PRESENTER_SHAPETEXTINFO" val="&lt;ShapeTextInfo&gt;&lt;TableIndex row=&quot;-1&quot; col=&quot;-1&quot;&gt;&lt;linesCount val=&quot;8&quot;/&gt;&lt;lineCharCount val=&quot;23&quot;/&gt;&lt;lineCharCount val=&quot;47&quot;/&gt;&lt;lineCharCount val=&quot;13&quot;/&gt;&lt;lineCharCount val=&quot;34&quot;/&gt;&lt;lineCharCount val=&quot;25&quot;/&gt;&lt;lineCharCount val=&quot;36&quot;/&gt;&lt;lineCharCount val=&quot;36&quot;/&gt;&lt;lineCharCount val=&quot;19&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PSNARRATION" val="16,1751056305,C:\Users\dell\Desktop\DL_orientation_Nov_2015_FOR_LIVE_pptx\Media.ppcx"/>
</p:tagLst>
</file>

<file path=ppt/tags/tag2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7F98FA-860D-4757-AD09-4D4A5FFDBC97}&quot;/&gt;&lt;isInvalidForFieldText val=&quot;0&quot;/&gt;&lt;Image&gt;&lt;filename val=&quot;C:\Users\dell\Desktop\PPT\data\asimages\{987F98FA-860D-4757-AD09-4D4A5FFDBC97}_16.png&quot;/&gt;&lt;left val=&quot;-5&quot;/&gt;&lt;top val=&quot;23&quot;/&gt;&lt;width val=&quot;695&quot;/&gt;&lt;height val=&quot;95&quot;/&gt;&lt;hasText val=&quot;1&quot;/&gt;&lt;/Image&gt;&lt;/ThreeDShapeInfo&gt;"/>
  <p:tag name="PRESENTER_SHAPETEXTINFO" val="&lt;ShapeTextInfo&gt;&lt;TableIndex row=&quot;-1&quot; col=&quot;-1&quot;&gt;&lt;linesCount val=&quot;1&quot;/&gt;&lt;lineCharCount val=&quot;24&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C8CBB536-D3F8-4633-A453-6C6751F71293}_1.png_crop.png&quot;/&gt;&lt;left val=&quot;68&quot;/&gt;&lt;top val=&quot;159&quot;/&gt;&lt;width val=&quot;273&quot;/&gt;&lt;height val=&quot;22&quot;/&gt;&lt;hasText val=&quot;1&quot;/&gt;&lt;paraId val=&quot;1&quot;/&gt;&lt;/Image&gt;&lt;Image&gt;&lt;filename val=&quot;C:\Users\dell\Desktop\PPT\data\asimages\{59F675B1-9EA7-4096-9150-37AA804DD265}_1.png_crop.png&quot;/&gt;&lt;left val=&quot;68&quot;/&gt;&lt;top val=&quot;193&quot;/&gt;&lt;width val=&quot;536&quot;/&gt;&lt;height val=&quot;51&quot;/&gt;&lt;hasText val=&quot;1&quot;/&gt;&lt;paraId val=&quot;2&quot;/&gt;&lt;/Image&gt;&lt;Image&gt;&lt;filename val=&quot;C:\Users\dell\Desktop\PPT\data\asimages\{41466E77-6E8E-43A5-AD19-AEF918ECA0A5}_1.png_crop.png&quot;/&gt;&lt;left val=&quot;68&quot;/&gt;&lt;top val=&quot;257&quot;/&gt;&lt;width val=&quot;411&quot;/&gt;&lt;height val=&quot;51&quot;/&gt;&lt;hasText val=&quot;1&quot;/&gt;&lt;paraId val=&quot;3&quot;/&gt;&lt;/Image&gt;&lt;Image&gt;&lt;filename val=&quot;C:\Users\dell\Desktop\PPT\data\asimages\{E65FEDB7-3AAD-4A52-9A67-0E0E18BD8985}_1.png_crop.png&quot;/&gt;&lt;left val=&quot;68&quot;/&gt;&lt;top val=&quot;320&quot;/&gt;&lt;width val=&quot;449&quot;/&gt;&lt;height val=&quot;80&quot;/&gt;&lt;hasText val=&quot;1&quot;/&gt;&lt;paraId val=&quot;4&quot;/&gt;&lt;/Image&gt;&lt;/TextEffect&gt;"/>
  <p:tag name="PRESENTER_SHAPETEXTINFO" val="&lt;ShapeTextInfo&gt;&lt;TableIndex row=&quot;-1&quot; col=&quot;-1&quot;&gt;&lt;linesCount val=&quot;8&quot;/&gt;&lt;lineCharCount val=&quot;23&quot;/&gt;&lt;lineCharCount val=&quot;47&quot;/&gt;&lt;lineCharCount val=&quot;13&quot;/&gt;&lt;lineCharCount val=&quot;34&quot;/&gt;&lt;lineCharCount val=&quot;25&quot;/&gt;&lt;lineCharCount val=&quot;36&quot;/&gt;&lt;lineCharCount val=&quot;36&quot;/&gt;&lt;lineCharCount val=&quot;19&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PPSNARRATION" val="17,1751056305,C:\Users\dell\Desktop\DL_orientation_Nov_2015_FOR_LIVE_pptx\Media.ppcx"/>
</p:tagLst>
</file>

<file path=ppt/tags/tag2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FD5DD4A-B228-4724-9B5A-1A2FF7E1E3B4}&quot;/&gt;&lt;isInvalidForFieldText val=&quot;0&quot;/&gt;&lt;Image&gt;&lt;filename val=&quot;C:\Users\dell\Desktop\PPT\data\asimages\{FFD5DD4A-B228-4724-9B5A-1A2FF7E1E3B4}_17.png&quot;/&gt;&lt;left val=&quot;24&quot;/&gt;&lt;top val=&quot;0&quot;/&gt;&lt;width val=&quot;673&quot;/&gt;&lt;height val=&quot;131&quot;/&gt;&lt;hasText val=&quot;1&quot;/&gt;&lt;/Image&gt;&lt;/ThreeDShapeInfo&gt;"/>
  <p:tag name="PRESENTER_SHAPETEXTINFO" val="&lt;ShapeTextInfo&gt;&lt;TableIndex row=&quot;-1&quot; col=&quot;-1&quot;&gt;&lt;linesCount val=&quot;1&quot;/&gt;&lt;lineCharCount val=&quot;24&quot;/&gt;&lt;/TableIndex&gt;&lt;/ShapeTextInfo&gt;"/>
</p:tagLst>
</file>

<file path=ppt/tags/tag285.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E644D0EE-2B0B-43B8-B501-4985CE0C423D}_1.png_crop.png&quot;/&gt;&lt;left val=&quot;44&quot;/&gt;&lt;top val=&quot;158&quot;/&gt;&lt;width val=&quot;568&quot;/&gt;&lt;height val=&quot;52&quot;/&gt;&lt;hasText val=&quot;1&quot;/&gt;&lt;paraId val=&quot;1&quot;/&gt;&lt;/Image&gt;&lt;Image&gt;&lt;filename val=&quot;C:\Users\dell\Desktop\PPT\data\asimages\{671D56A0-0B9F-4C75-97EA-C9AF95AE614A}_1.png_crop.png&quot;/&gt;&lt;left val=&quot;44&quot;/&gt;&lt;top val=&quot;222&quot;/&gt;&lt;width val=&quot;600&quot;/&gt;&lt;height val=&quot;75&quot;/&gt;&lt;hasText val=&quot;1&quot;/&gt;&lt;paraId val=&quot;2&quot;/&gt;&lt;/Image&gt;&lt;Image&gt;&lt;filename val=&quot;C:\Users\dell\Desktop\PPT\data\asimages\{1D443577-19AC-402E-AE2B-318CB6849EE0}_1.png_crop.png&quot;/&gt;&lt;left val=&quot;44&quot;/&gt;&lt;top val=&quot;314&quot;/&gt;&lt;width val=&quot;623&quot;/&gt;&lt;height val=&quot;51&quot;/&gt;&lt;hasText val=&quot;1&quot;/&gt;&lt;paraId val=&quot;3&quot;/&gt;&lt;/Image&gt;&lt;/TextEffect&gt;"/>
  <p:tag name="PRESENTER_SHAPETEXTINFO" val="&lt;ShapeTextInfo&gt;&lt;TableIndex row=&quot;-1&quot; col=&quot;-1&quot;&gt;&lt;linesCount val=&quot;7&quot;/&gt;&lt;lineCharCount val=&quot;44&quot;/&gt;&lt;lineCharCount val=&quot;24&quot;/&gt;&lt;lineCharCount val=&quot;41&quot;/&gt;&lt;lineCharCount val=&quot;51&quot;/&gt;&lt;lineCharCount val=&quot;10&quot;/&gt;&lt;lineCharCount val=&quot;52&quot;/&gt;&lt;lineCharCount val=&quot;51&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PPSNARRATION" val="18,1751056305,C:\Users\dell\Desktop\DL_orientation_Nov_2015_FOR_LIVE_pptx\Media.ppcx"/>
</p:tagLst>
</file>

<file path=ppt/tags/tag2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67494E6-CA25-46A7-A7F1-51DD4E30E326}&quot;/&gt;&lt;isInvalidForFieldText val=&quot;0&quot;/&gt;&lt;Image&gt;&lt;filename val=&quot;C:\Users\dell\Desktop\PPT\data\asimages\{267494E6-CA25-46A7-A7F1-51DD4E30E326}_18.png&quot;/&gt;&lt;left val=&quot;24&quot;/&gt;&lt;top val=&quot;0&quot;/&gt;&lt;width val=&quot;673&quot;/&gt;&lt;height val=&quot;131&quot;/&gt;&lt;hasText val=&quot;1&quot;/&gt;&lt;/Image&gt;&lt;/ThreeDShapeInfo&gt;"/>
  <p:tag name="PRESENTER_SHAPETEXTINFO" val="&lt;ShapeTextInfo&gt;&lt;TableIndex row=&quot;-1&quot; col=&quot;-1&quot;&gt;&lt;linesCount val=&quot;1&quot;/&gt;&lt;lineCharCount val=&quot;24&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990482D2-669D-46FF-9E96-CDD59E93F0DD}_1.png_crop.png&quot;/&gt;&lt;left val=&quot;44&quot;/&gt;&lt;top val=&quot;170&quot;/&gt;&lt;width val=&quot;623&quot;/&gt;&lt;height val=&quot;47&quot;/&gt;&lt;hasText val=&quot;1&quot;/&gt;&lt;paraId val=&quot;1&quot;/&gt;&lt;/Image&gt;&lt;Image&gt;&lt;filename val=&quot;C:\Users\dell\Desktop\PPT\data\asimages\{3FA3710B-6913-4ECD-8522-89E7657EB97D}_1.png_crop.png&quot;/&gt;&lt;left val=&quot;80&quot;/&gt;&lt;top val=&quot;232&quot;/&gt;&lt;width val=&quot;519&quot;/&gt;&lt;height val=&quot;39&quot;/&gt;&lt;hasText val=&quot;1&quot;/&gt;&lt;paraId val=&quot;2&quot;/&gt;&lt;/Image&gt;&lt;Image&gt;&lt;filename val=&quot;C:\Users\dell\Desktop\PPT\data\asimages\{EA59F272-F273-4EF4-AB64-A10108B335B8}_1.png_crop.png&quot;/&gt;&lt;left val=&quot;80&quot;/&gt;&lt;top val=&quot;285&quot;/&gt;&lt;width val=&quot;518&quot;/&gt;&lt;height val=&quot;39&quot;/&gt;&lt;hasText val=&quot;1&quot;/&gt;&lt;paraId val=&quot;3&quot;/&gt;&lt;/Image&gt;&lt;/TextEffect&gt;"/>
  <p:tag name="PRESENTER_SHAPETEXTINFO" val="&lt;ShapeTextInfo&gt;&lt;TableIndex row=&quot;-1&quot; col=&quot;-1&quot;&gt;&lt;linesCount val=&quot;6&quot;/&gt;&lt;lineCharCount val=&quot;53&quot;/&gt;&lt;lineCharCount val=&quot;21&quot;/&gt;&lt;lineCharCount val=&quot;52&quot;/&gt;&lt;lineCharCount val=&quot;31&quot;/&gt;&lt;lineCharCount val=&quot;52&quot;/&gt;&lt;lineCharCount val=&quot;7&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PPSNARRATION" val="19,1751056305,C:\Users\dell\Desktop\DL_orientation_Nov_2015_FOR_LIVE_pptx\Media.ppcx"/>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2D262A-0711-43C7-8957-3FD8E8F11BFB}&quot;/&gt;&lt;isInvalidForFieldText val=&quot;0&quot;/&gt;&lt;Image&gt;&lt;filename val=&quot;C:\Users\dell\Desktop\PPT\data\asimages\{252D262A-0711-43C7-8957-3FD8E8F11BFB}_19.png&quot;/&gt;&lt;left val=&quot;52&quot;/&gt;&lt;top val=&quot;11&quot;/&gt;&lt;width val=&quot;610&quot;/&gt;&lt;height val=&quot;95&quot;/&gt;&lt;hasText val=&quot;1&quot;/&gt;&lt;/Image&gt;&lt;/ThreeDShapeInfo&gt;"/>
  <p:tag name="PRESENTER_SHAPETEXTINFO" val="&lt;ShapeTextInfo&gt;&lt;TableIndex row=&quot;-1&quot; col=&quot;-1&quot;&gt;&lt;linesCount val=&quot;1&quot;/&gt;&lt;lineCharCount val=&quot;21&quot;/&gt;&lt;/TableIndex&gt;&lt;/ShapeTextInfo&gt;"/>
</p:tagLst>
</file>

<file path=ppt/tags/tag291.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3DD2ED13-864D-4865-801A-7C194E15642D}_1.png_crop.png&quot;/&gt;&lt;left val=&quot;49&quot;/&gt;&lt;top val=&quot;151&quot;/&gt;&lt;width val=&quot;476&quot;/&gt;&lt;height val=&quot;18&quot;/&gt;&lt;hasText val=&quot;1&quot;/&gt;&lt;paraId val=&quot;1&quot;/&gt;&lt;/Image&gt;&lt;Image&gt;&lt;filename val=&quot;C:\Users\dell\Desktop\PPT\data\asimages\{2204840C-26B7-47A4-AF48-6E85D1E9ADCA}_1.png_crop.png&quot;/&gt;&lt;left val=&quot;49&quot;/&gt;&lt;top val=&quot;180&quot;/&gt;&lt;width val=&quot;529&quot;/&gt;&lt;height val=&quot;19&quot;/&gt;&lt;hasText val=&quot;1&quot;/&gt;&lt;paraId val=&quot;2&quot;/&gt;&lt;/Image&gt;&lt;Image&gt;&lt;filename val=&quot;C:\Users\dell\Desktop\PPT\data\asimages\{7A8A83FF-4957-4EB2-BBCC-D9532280318D}_1.png_crop.png&quot;/&gt;&lt;left val=&quot;49&quot;/&gt;&lt;top val=&quot;209&quot;/&gt;&lt;width val=&quot;575&quot;/&gt;&lt;height val=&quot;39&quot;/&gt;&lt;hasText val=&quot;1&quot;/&gt;&lt;paraId val=&quot;3&quot;/&gt;&lt;/Image&gt;&lt;Image&gt;&lt;filename val=&quot;C:\Users\dell\Desktop\PPT\data\asimages\{3409F7FF-AAC9-4895-B729-5202A066B15F}_1.png_crop.png&quot;/&gt;&lt;left val=&quot;49&quot;/&gt;&lt;top val=&quot;262&quot;/&gt;&lt;width val=&quot;623&quot;/&gt;&lt;height val=&quot;43&quot;/&gt;&lt;hasText val=&quot;1&quot;/&gt;&lt;paraId val=&quot;4&quot;/&gt;&lt;/Image&gt;&lt;/TextEffect&gt;"/>
  <p:tag name="PRESENTER_SHAPETEXTINFO" val="&lt;ShapeTextInfo&gt;&lt;TableIndex row=&quot;-1&quot; col=&quot;-1&quot;&gt;&lt;linesCount val=&quot;6&quot;/&gt;&lt;lineCharCount val=&quot;47&quot;/&gt;&lt;lineCharCount val=&quot;50&quot;/&gt;&lt;lineCharCount val=&quot;58&quot;/&gt;&lt;lineCharCount val=&quot;7&quot;/&gt;&lt;lineCharCount val=&quot;61&quot;/&gt;&lt;lineCharCount val=&quot;17&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4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1287</TotalTime>
  <Words>1661</Words>
  <Application>Microsoft Office PowerPoint</Application>
  <PresentationFormat>On-screen Show (4:3)</PresentationFormat>
  <Paragraphs>171</Paragraphs>
  <Slides>29</Slides>
  <Notes>28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29</vt:i4>
      </vt:variant>
    </vt:vector>
  </HeadingPairs>
  <TitlesOfParts>
    <vt:vector size="41" baseType="lpstr">
      <vt:lpstr>Arial</vt:lpstr>
      <vt:lpstr>Arial Black</vt:lpstr>
      <vt:lpstr>Calibri</vt:lpstr>
      <vt:lpstr>Century Gothic</vt:lpstr>
      <vt:lpstr>Courier New</vt:lpstr>
      <vt:lpstr>Palatino Linotype</vt:lpstr>
      <vt:lpstr>Wingdings</vt:lpstr>
      <vt:lpstr>Executive</vt:lpstr>
      <vt:lpstr>1_Executive</vt:lpstr>
      <vt:lpstr>2_Executive</vt:lpstr>
      <vt:lpstr>3_Executive</vt:lpstr>
      <vt:lpstr>4_Executive</vt:lpstr>
      <vt:lpstr>PowerPoint Presentation</vt:lpstr>
      <vt:lpstr>WMO</vt:lpstr>
      <vt:lpstr>…WMO</vt:lpstr>
      <vt:lpstr>..WMO</vt:lpstr>
      <vt:lpstr>COMET</vt:lpstr>
      <vt:lpstr>..COMET</vt:lpstr>
      <vt:lpstr>NWA</vt:lpstr>
      <vt:lpstr>PowerPoint Presentation</vt:lpstr>
      <vt:lpstr>        Course Instructors from NWA, CWC,  Ministry of Jal Shakti, Government of India </vt:lpstr>
      <vt:lpstr>PARTICIPANTS</vt:lpstr>
      <vt:lpstr>Course Website</vt:lpstr>
      <vt:lpstr>The Course</vt:lpstr>
      <vt:lpstr>Goals of the Course</vt:lpstr>
      <vt:lpstr>Technical Notes</vt:lpstr>
      <vt:lpstr>Course Components</vt:lpstr>
      <vt:lpstr>..Course Components</vt:lpstr>
      <vt:lpstr>Required Modules</vt:lpstr>
      <vt:lpstr>Required Modules</vt:lpstr>
      <vt:lpstr>Required Modules</vt:lpstr>
      <vt:lpstr>Required Modules</vt:lpstr>
      <vt:lpstr>Elective Modules</vt:lpstr>
      <vt:lpstr>PowerPoint Presentation</vt:lpstr>
      <vt:lpstr>Required Modules</vt:lpstr>
      <vt:lpstr>Final Writing Assignment</vt:lpstr>
      <vt:lpstr>…Final Writing Assignment</vt:lpstr>
      <vt:lpstr>Participation Guidelines</vt:lpstr>
      <vt:lpstr>Participation Guidelines</vt:lpstr>
      <vt:lpstr>Concluding Webinar Session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BIOVED-2</dc:creator>
  <cp:lastModifiedBy>Central Water Commission</cp:lastModifiedBy>
  <cp:revision>320</cp:revision>
  <dcterms:created xsi:type="dcterms:W3CDTF">2006-08-16T00:00:00Z</dcterms:created>
  <dcterms:modified xsi:type="dcterms:W3CDTF">2021-06-01T04:28:52Z</dcterms:modified>
</cp:coreProperties>
</file>