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3" r:id="rId2"/>
    <p:sldId id="343" r:id="rId3"/>
    <p:sldId id="313" r:id="rId4"/>
    <p:sldId id="304" r:id="rId5"/>
    <p:sldId id="310" r:id="rId6"/>
    <p:sldId id="337" r:id="rId7"/>
    <p:sldId id="335" r:id="rId8"/>
    <p:sldId id="336" r:id="rId9"/>
    <p:sldId id="338" r:id="rId10"/>
    <p:sldId id="339" r:id="rId11"/>
    <p:sldId id="340" r:id="rId12"/>
    <p:sldId id="344" r:id="rId13"/>
    <p:sldId id="345" r:id="rId14"/>
    <p:sldId id="346" r:id="rId15"/>
    <p:sldId id="341" r:id="rId16"/>
    <p:sldId id="309" r:id="rId17"/>
    <p:sldId id="327" r:id="rId18"/>
    <p:sldId id="342" r:id="rId19"/>
    <p:sldId id="258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96424" autoAdjust="0"/>
  </p:normalViewPr>
  <p:slideViewPr>
    <p:cSldViewPr snapToGrid="0" snapToObjects="1">
      <p:cViewPr>
        <p:scale>
          <a:sx n="60" d="100"/>
          <a:sy n="60" d="100"/>
        </p:scale>
        <p:origin x="-135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hubs/open-textbooks" TargetMode="External"/><Relationship Id="rId2" Type="http://schemas.openxmlformats.org/officeDocument/2006/relationships/hyperlink" Target="https://research.cehd.umn.edu/otn/" TargetMode="External"/><Relationship Id="rId1" Type="http://schemas.openxmlformats.org/officeDocument/2006/relationships/hyperlink" Target="https://open.umn.edu/opentextbooks/" TargetMode="External"/><Relationship Id="rId5" Type="http://schemas.openxmlformats.org/officeDocument/2006/relationships/hyperlink" Target="https://textbooks.opensuny.org/" TargetMode="External"/><Relationship Id="rId4" Type="http://schemas.openxmlformats.org/officeDocument/2006/relationships/hyperlink" Target="http://ukopentextbooks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AF880-4745-4B13-BF9D-8DAE574CD9F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27F7D7-AD67-4F29-930E-E7FD6EE4B924}">
      <dgm:prSet custT="1"/>
      <dgm:spPr/>
      <dgm:t>
        <a:bodyPr/>
        <a:lstStyle/>
        <a:p>
          <a:pPr rtl="0"/>
          <a:r>
            <a:rPr lang="en-US" sz="2200" dirty="0" smtClean="0"/>
            <a:t>Builds upon the existing WMO ETR </a:t>
          </a:r>
          <a:r>
            <a:rPr lang="en-US" sz="2200" dirty="0" err="1" smtClean="0"/>
            <a:t>Programme</a:t>
          </a:r>
          <a:r>
            <a:rPr lang="en-US" sz="2200" dirty="0" smtClean="0"/>
            <a:t> (RTC network, national </a:t>
          </a:r>
          <a:r>
            <a:rPr lang="en-US" sz="2200" dirty="0" err="1" smtClean="0"/>
            <a:t>centres</a:t>
          </a:r>
          <a:r>
            <a:rPr lang="en-US" sz="2200" dirty="0" smtClean="0"/>
            <a:t>, and other national and international training partners)</a:t>
          </a:r>
          <a:endParaRPr lang="en-US" sz="2200" dirty="0"/>
        </a:p>
      </dgm:t>
    </dgm:pt>
    <dgm:pt modelId="{66F2120D-0BC7-4501-9491-98E7AC7D1247}" type="parTrans" cxnId="{E6FEF132-8C79-4C64-A22A-298BE644B5F3}">
      <dgm:prSet/>
      <dgm:spPr/>
      <dgm:t>
        <a:bodyPr/>
        <a:lstStyle/>
        <a:p>
          <a:endParaRPr lang="en-US"/>
        </a:p>
      </dgm:t>
    </dgm:pt>
    <dgm:pt modelId="{472B77FC-D496-4D6E-81F6-9B0D704D9611}" type="sibTrans" cxnId="{E6FEF132-8C79-4C64-A22A-298BE644B5F3}">
      <dgm:prSet/>
      <dgm:spPr/>
      <dgm:t>
        <a:bodyPr/>
        <a:lstStyle/>
        <a:p>
          <a:endParaRPr lang="en-US"/>
        </a:p>
      </dgm:t>
    </dgm:pt>
    <dgm:pt modelId="{B4D801A0-C88C-49C5-B4BB-5C39A910C939}">
      <dgm:prSet custT="1"/>
      <dgm:spPr/>
      <dgm:t>
        <a:bodyPr/>
        <a:lstStyle/>
        <a:p>
          <a:pPr rtl="0"/>
          <a:r>
            <a:rPr lang="en-US" sz="2200" dirty="0" smtClean="0"/>
            <a:t>Activities should increase learning opportunities for Members, through (a) increased visibility, (b) sharing resources, (c) facilitating innovations, (d) promoting compliance, (e) enhancing quality.</a:t>
          </a:r>
          <a:endParaRPr lang="en-US" sz="2200" dirty="0"/>
        </a:p>
      </dgm:t>
    </dgm:pt>
    <dgm:pt modelId="{593998C2-0AE6-43FB-B928-CE91A9A3E853}" type="parTrans" cxnId="{3F8BB124-CBEB-46C2-A205-FFBB0B941056}">
      <dgm:prSet/>
      <dgm:spPr/>
      <dgm:t>
        <a:bodyPr/>
        <a:lstStyle/>
        <a:p>
          <a:endParaRPr lang="en-US"/>
        </a:p>
      </dgm:t>
    </dgm:pt>
    <dgm:pt modelId="{E27015A3-D9CB-445B-AD49-0C6D068FF239}" type="sibTrans" cxnId="{3F8BB124-CBEB-46C2-A205-FFBB0B941056}">
      <dgm:prSet/>
      <dgm:spPr/>
      <dgm:t>
        <a:bodyPr/>
        <a:lstStyle/>
        <a:p>
          <a:endParaRPr lang="en-US"/>
        </a:p>
      </dgm:t>
    </dgm:pt>
    <dgm:pt modelId="{7F4E0D93-5995-45C9-8A01-77C9875E90B9}">
      <dgm:prSet custT="1"/>
      <dgm:spPr/>
      <dgm:t>
        <a:bodyPr/>
        <a:lstStyle/>
        <a:p>
          <a:pPr rtl="0"/>
          <a:r>
            <a:rPr lang="en-US" sz="2200" dirty="0" smtClean="0"/>
            <a:t>WMO Global Campus is an ETRP initiative, not a new </a:t>
          </a:r>
          <a:r>
            <a:rPr lang="en-US" sz="2200" dirty="0" err="1" smtClean="0"/>
            <a:t>programme</a:t>
          </a:r>
          <a:r>
            <a:rPr lang="en-US" sz="2200" dirty="0" smtClean="0"/>
            <a:t> or a proposal to move all training online. </a:t>
          </a:r>
          <a:endParaRPr lang="en-US" sz="2200" dirty="0"/>
        </a:p>
      </dgm:t>
    </dgm:pt>
    <dgm:pt modelId="{C0172711-BEFD-4422-9297-8C00B5891253}" type="parTrans" cxnId="{9D51064E-540D-4DD8-BD8F-661F40A9CD92}">
      <dgm:prSet/>
      <dgm:spPr/>
      <dgm:t>
        <a:bodyPr/>
        <a:lstStyle/>
        <a:p>
          <a:endParaRPr lang="en-US"/>
        </a:p>
      </dgm:t>
    </dgm:pt>
    <dgm:pt modelId="{1AFE52F6-A98F-4559-AB6E-5633780116EE}" type="sibTrans" cxnId="{9D51064E-540D-4DD8-BD8F-661F40A9CD92}">
      <dgm:prSet/>
      <dgm:spPr/>
      <dgm:t>
        <a:bodyPr/>
        <a:lstStyle/>
        <a:p>
          <a:endParaRPr lang="en-US"/>
        </a:p>
      </dgm:t>
    </dgm:pt>
    <dgm:pt modelId="{C66071F8-388E-4E6A-8D32-4F12285A53FA}">
      <dgm:prSet custT="1"/>
      <dgm:spPr/>
      <dgm:t>
        <a:bodyPr/>
        <a:lstStyle/>
        <a:p>
          <a:pPr rtl="0"/>
          <a:r>
            <a:rPr lang="en-US" sz="2200" dirty="0" smtClean="0"/>
            <a:t>Collaboration, Cooperation, Sharing</a:t>
          </a:r>
          <a:endParaRPr lang="en-US" sz="2200" dirty="0"/>
        </a:p>
      </dgm:t>
    </dgm:pt>
    <dgm:pt modelId="{681E5ACB-F63B-468E-B91C-E8D873BF4999}" type="parTrans" cxnId="{A0027906-4ED0-465E-8D72-22892695005B}">
      <dgm:prSet/>
      <dgm:spPr/>
      <dgm:t>
        <a:bodyPr/>
        <a:lstStyle/>
        <a:p>
          <a:endParaRPr lang="en-US"/>
        </a:p>
      </dgm:t>
    </dgm:pt>
    <dgm:pt modelId="{3AF12AA2-392D-48B2-A6D5-1ABD20B9E8FB}" type="sibTrans" cxnId="{A0027906-4ED0-465E-8D72-22892695005B}">
      <dgm:prSet/>
      <dgm:spPr/>
      <dgm:t>
        <a:bodyPr/>
        <a:lstStyle/>
        <a:p>
          <a:endParaRPr lang="en-US"/>
        </a:p>
      </dgm:t>
    </dgm:pt>
    <dgm:pt modelId="{4B093AEB-A63E-448D-881C-92378997F3F8}" type="pres">
      <dgm:prSet presAssocID="{51BAF880-4745-4B13-BF9D-8DAE574CD9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B2DA0-32CC-4280-BE1E-F5A02BF0450B}" type="pres">
      <dgm:prSet presAssocID="{C66071F8-388E-4E6A-8D32-4F12285A53FA}" presName="parentText" presStyleLbl="node1" presStyleIdx="0" presStyleCnt="4" custScaleY="77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0AD90-B5EF-4A5F-A53D-33A040E011AB}" type="pres">
      <dgm:prSet presAssocID="{3AF12AA2-392D-48B2-A6D5-1ABD20B9E8FB}" presName="spacer" presStyleCnt="0"/>
      <dgm:spPr/>
    </dgm:pt>
    <dgm:pt modelId="{18AABCCE-C289-4754-916A-99BFCE671324}" type="pres">
      <dgm:prSet presAssocID="{BD27F7D7-AD67-4F29-930E-E7FD6EE4B9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3F4D2-7AF0-4591-BD03-8660D6D44357}" type="pres">
      <dgm:prSet presAssocID="{472B77FC-D496-4D6E-81F6-9B0D704D9611}" presName="spacer" presStyleCnt="0"/>
      <dgm:spPr/>
    </dgm:pt>
    <dgm:pt modelId="{98D3C1EA-4DDF-484A-AF4A-74E614E99F36}" type="pres">
      <dgm:prSet presAssocID="{B4D801A0-C88C-49C5-B4BB-5C39A910C9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3015A-CFF8-4DD3-B781-F8FCCA6999C1}" type="pres">
      <dgm:prSet presAssocID="{E27015A3-D9CB-445B-AD49-0C6D068FF239}" presName="spacer" presStyleCnt="0"/>
      <dgm:spPr/>
    </dgm:pt>
    <dgm:pt modelId="{F5E56930-7517-434A-A166-F7C90DBB3F35}" type="pres">
      <dgm:prSet presAssocID="{7F4E0D93-5995-45C9-8A01-77C9875E90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BB124-CBEB-46C2-A205-FFBB0B941056}" srcId="{51BAF880-4745-4B13-BF9D-8DAE574CD9FC}" destId="{B4D801A0-C88C-49C5-B4BB-5C39A910C939}" srcOrd="2" destOrd="0" parTransId="{593998C2-0AE6-43FB-B928-CE91A9A3E853}" sibTransId="{E27015A3-D9CB-445B-AD49-0C6D068FF239}"/>
    <dgm:cxn modelId="{DF0B0CA8-95CB-4B22-8424-FEC73D845C69}" type="presOf" srcId="{BD27F7D7-AD67-4F29-930E-E7FD6EE4B924}" destId="{18AABCCE-C289-4754-916A-99BFCE671324}" srcOrd="0" destOrd="0" presId="urn:microsoft.com/office/officeart/2005/8/layout/vList2"/>
    <dgm:cxn modelId="{A0027906-4ED0-465E-8D72-22892695005B}" srcId="{51BAF880-4745-4B13-BF9D-8DAE574CD9FC}" destId="{C66071F8-388E-4E6A-8D32-4F12285A53FA}" srcOrd="0" destOrd="0" parTransId="{681E5ACB-F63B-468E-B91C-E8D873BF4999}" sibTransId="{3AF12AA2-392D-48B2-A6D5-1ABD20B9E8FB}"/>
    <dgm:cxn modelId="{A0F0BC12-605F-4FE8-ABFB-50009631B437}" type="presOf" srcId="{51BAF880-4745-4B13-BF9D-8DAE574CD9FC}" destId="{4B093AEB-A63E-448D-881C-92378997F3F8}" srcOrd="0" destOrd="0" presId="urn:microsoft.com/office/officeart/2005/8/layout/vList2"/>
    <dgm:cxn modelId="{6F023444-075D-4690-8FBA-0947AD694507}" type="presOf" srcId="{C66071F8-388E-4E6A-8D32-4F12285A53FA}" destId="{921B2DA0-32CC-4280-BE1E-F5A02BF0450B}" srcOrd="0" destOrd="0" presId="urn:microsoft.com/office/officeart/2005/8/layout/vList2"/>
    <dgm:cxn modelId="{73912CCB-BA13-474B-ACE6-32879C9DC8B5}" type="presOf" srcId="{7F4E0D93-5995-45C9-8A01-77C9875E90B9}" destId="{F5E56930-7517-434A-A166-F7C90DBB3F35}" srcOrd="0" destOrd="0" presId="urn:microsoft.com/office/officeart/2005/8/layout/vList2"/>
    <dgm:cxn modelId="{9D51064E-540D-4DD8-BD8F-661F40A9CD92}" srcId="{51BAF880-4745-4B13-BF9D-8DAE574CD9FC}" destId="{7F4E0D93-5995-45C9-8A01-77C9875E90B9}" srcOrd="3" destOrd="0" parTransId="{C0172711-BEFD-4422-9297-8C00B5891253}" sibTransId="{1AFE52F6-A98F-4559-AB6E-5633780116EE}"/>
    <dgm:cxn modelId="{E6FEF132-8C79-4C64-A22A-298BE644B5F3}" srcId="{51BAF880-4745-4B13-BF9D-8DAE574CD9FC}" destId="{BD27F7D7-AD67-4F29-930E-E7FD6EE4B924}" srcOrd="1" destOrd="0" parTransId="{66F2120D-0BC7-4501-9491-98E7AC7D1247}" sibTransId="{472B77FC-D496-4D6E-81F6-9B0D704D9611}"/>
    <dgm:cxn modelId="{711DFB96-8403-444A-9DEA-CBD0F0ED7165}" type="presOf" srcId="{B4D801A0-C88C-49C5-B4BB-5C39A910C939}" destId="{98D3C1EA-4DDF-484A-AF4A-74E614E99F36}" srcOrd="0" destOrd="0" presId="urn:microsoft.com/office/officeart/2005/8/layout/vList2"/>
    <dgm:cxn modelId="{9728C24F-809E-44D7-A492-37FF51C3E544}" type="presParOf" srcId="{4B093AEB-A63E-448D-881C-92378997F3F8}" destId="{921B2DA0-32CC-4280-BE1E-F5A02BF0450B}" srcOrd="0" destOrd="0" presId="urn:microsoft.com/office/officeart/2005/8/layout/vList2"/>
    <dgm:cxn modelId="{A0E9551C-E3D9-4A96-B59C-C5564A266E64}" type="presParOf" srcId="{4B093AEB-A63E-448D-881C-92378997F3F8}" destId="{B4B0AD90-B5EF-4A5F-A53D-33A040E011AB}" srcOrd="1" destOrd="0" presId="urn:microsoft.com/office/officeart/2005/8/layout/vList2"/>
    <dgm:cxn modelId="{42A69268-6110-46B1-86D2-79140AA78A5C}" type="presParOf" srcId="{4B093AEB-A63E-448D-881C-92378997F3F8}" destId="{18AABCCE-C289-4754-916A-99BFCE671324}" srcOrd="2" destOrd="0" presId="urn:microsoft.com/office/officeart/2005/8/layout/vList2"/>
    <dgm:cxn modelId="{99AD703E-873E-4F95-80B4-A386D93D9624}" type="presParOf" srcId="{4B093AEB-A63E-448D-881C-92378997F3F8}" destId="{C843F4D2-7AF0-4591-BD03-8660D6D44357}" srcOrd="3" destOrd="0" presId="urn:microsoft.com/office/officeart/2005/8/layout/vList2"/>
    <dgm:cxn modelId="{9D88ADBB-35E7-45D3-B874-67C44CC9BB17}" type="presParOf" srcId="{4B093AEB-A63E-448D-881C-92378997F3F8}" destId="{98D3C1EA-4DDF-484A-AF4A-74E614E99F36}" srcOrd="4" destOrd="0" presId="urn:microsoft.com/office/officeart/2005/8/layout/vList2"/>
    <dgm:cxn modelId="{72C82953-9824-4977-AD6B-025E76DCA040}" type="presParOf" srcId="{4B093AEB-A63E-448D-881C-92378997F3F8}" destId="{12C3015A-CFF8-4DD3-B781-F8FCCA6999C1}" srcOrd="5" destOrd="0" presId="urn:microsoft.com/office/officeart/2005/8/layout/vList2"/>
    <dgm:cxn modelId="{CF3055B7-6D6A-4EB0-9511-BE8172657F87}" type="presParOf" srcId="{4B093AEB-A63E-448D-881C-92378997F3F8}" destId="{F5E56930-7517-434A-A166-F7C90DBB3F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E662CE-667C-4E7A-BC9E-C374A40665F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024030-53D4-4205-A60A-390707681F55}">
      <dgm:prSet/>
      <dgm:spPr/>
      <dgm:t>
        <a:bodyPr/>
        <a:lstStyle/>
        <a:p>
          <a:pPr rtl="0"/>
          <a:r>
            <a:rPr lang="en-GB" dirty="0" smtClean="0"/>
            <a:t>WMO regional structures will benefit the WMO Global Campus and receive benefit</a:t>
          </a:r>
          <a:endParaRPr lang="en-US" dirty="0"/>
        </a:p>
      </dgm:t>
    </dgm:pt>
    <dgm:pt modelId="{4DB362ED-C093-4ED6-8830-F28B0A7AA297}" type="parTrans" cxnId="{19A6E7FC-8AC0-4A29-8115-26F7E9627084}">
      <dgm:prSet/>
      <dgm:spPr/>
      <dgm:t>
        <a:bodyPr/>
        <a:lstStyle/>
        <a:p>
          <a:endParaRPr lang="en-US"/>
        </a:p>
      </dgm:t>
    </dgm:pt>
    <dgm:pt modelId="{9950DAB9-AA5B-4309-A79C-717883F021EA}" type="sibTrans" cxnId="{19A6E7FC-8AC0-4A29-8115-26F7E9627084}">
      <dgm:prSet/>
      <dgm:spPr/>
      <dgm:t>
        <a:bodyPr/>
        <a:lstStyle/>
        <a:p>
          <a:endParaRPr lang="en-US"/>
        </a:p>
      </dgm:t>
    </dgm:pt>
    <dgm:pt modelId="{EA2C0767-30E0-41D9-9C5C-074B17F916CC}">
      <dgm:prSet/>
      <dgm:spPr/>
      <dgm:t>
        <a:bodyPr/>
        <a:lstStyle/>
        <a:p>
          <a:pPr rtl="0"/>
          <a:r>
            <a:rPr lang="en-GB" dirty="0" smtClean="0"/>
            <a:t>Regional coordination and leadership expected from the WMO Regional Training Centres and other  institutions and programmes that address regional training needs </a:t>
          </a:r>
          <a:endParaRPr lang="en-US" dirty="0"/>
        </a:p>
      </dgm:t>
    </dgm:pt>
    <dgm:pt modelId="{6E31C08F-8A77-4412-970A-4E11DB3083B6}" type="parTrans" cxnId="{888FA276-FA35-4D9D-B892-0A8A06675A77}">
      <dgm:prSet/>
      <dgm:spPr/>
      <dgm:t>
        <a:bodyPr/>
        <a:lstStyle/>
        <a:p>
          <a:endParaRPr lang="en-US"/>
        </a:p>
      </dgm:t>
    </dgm:pt>
    <dgm:pt modelId="{2F1EA90C-DA33-47D4-947F-45FBFE5E1231}" type="sibTrans" cxnId="{888FA276-FA35-4D9D-B892-0A8A06675A77}">
      <dgm:prSet/>
      <dgm:spPr/>
      <dgm:t>
        <a:bodyPr/>
        <a:lstStyle/>
        <a:p>
          <a:endParaRPr lang="en-US"/>
        </a:p>
      </dgm:t>
    </dgm:pt>
    <dgm:pt modelId="{02084AE8-6A49-436C-92EC-FCFF7FBE9663}">
      <dgm:prSet/>
      <dgm:spPr/>
      <dgm:t>
        <a:bodyPr/>
        <a:lstStyle/>
        <a:p>
          <a:pPr rtl="0"/>
          <a:r>
            <a:rPr lang="en-US" dirty="0" smtClean="0"/>
            <a:t>Regional coordination meetings, consortia, and other partnerships are in planning </a:t>
          </a:r>
          <a:endParaRPr lang="en-US" dirty="0"/>
        </a:p>
      </dgm:t>
    </dgm:pt>
    <dgm:pt modelId="{58C4B799-7FB6-4CB3-954E-A713B1F05452}" type="parTrans" cxnId="{5AF71A66-62F8-4A5A-858A-55E231FD94F9}">
      <dgm:prSet/>
      <dgm:spPr/>
      <dgm:t>
        <a:bodyPr/>
        <a:lstStyle/>
        <a:p>
          <a:endParaRPr lang="en-US"/>
        </a:p>
      </dgm:t>
    </dgm:pt>
    <dgm:pt modelId="{F500F0E0-E82A-4022-A90E-90AD2454381C}" type="sibTrans" cxnId="{5AF71A66-62F8-4A5A-858A-55E231FD94F9}">
      <dgm:prSet/>
      <dgm:spPr/>
      <dgm:t>
        <a:bodyPr/>
        <a:lstStyle/>
        <a:p>
          <a:endParaRPr lang="en-US"/>
        </a:p>
      </dgm:t>
    </dgm:pt>
    <dgm:pt modelId="{D188CE2F-3132-4EF1-8AC6-171E295B9408}" type="pres">
      <dgm:prSet presAssocID="{66E662CE-667C-4E7A-BC9E-C374A40665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1D4D0-F9DB-43A8-AB13-24575BDF0392}" type="pres">
      <dgm:prSet presAssocID="{E7024030-53D4-4205-A60A-390707681F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6EFF-064B-4002-9ED3-518A02C0158E}" type="pres">
      <dgm:prSet presAssocID="{9950DAB9-AA5B-4309-A79C-717883F021EA}" presName="spacer" presStyleCnt="0"/>
      <dgm:spPr/>
    </dgm:pt>
    <dgm:pt modelId="{6B07BCB8-2D10-4DAD-AF83-BB33A4474A31}" type="pres">
      <dgm:prSet presAssocID="{EA2C0767-30E0-41D9-9C5C-074B17F916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977B2-1342-48F8-8605-D64CF7747C90}" type="pres">
      <dgm:prSet presAssocID="{2F1EA90C-DA33-47D4-947F-45FBFE5E1231}" presName="spacer" presStyleCnt="0"/>
      <dgm:spPr/>
    </dgm:pt>
    <dgm:pt modelId="{3BE74F59-299C-4263-8F5E-C1F8487CA528}" type="pres">
      <dgm:prSet presAssocID="{02084AE8-6A49-436C-92EC-FCFF7FBE96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6E7FC-8AC0-4A29-8115-26F7E9627084}" srcId="{66E662CE-667C-4E7A-BC9E-C374A40665F6}" destId="{E7024030-53D4-4205-A60A-390707681F55}" srcOrd="0" destOrd="0" parTransId="{4DB362ED-C093-4ED6-8830-F28B0A7AA297}" sibTransId="{9950DAB9-AA5B-4309-A79C-717883F021EA}"/>
    <dgm:cxn modelId="{A5841AF7-8E43-4738-8284-E41FD81CED81}" type="presOf" srcId="{EA2C0767-30E0-41D9-9C5C-074B17F916CC}" destId="{6B07BCB8-2D10-4DAD-AF83-BB33A4474A31}" srcOrd="0" destOrd="0" presId="urn:microsoft.com/office/officeart/2005/8/layout/vList2"/>
    <dgm:cxn modelId="{64A6FE3D-212B-4734-A93C-D5AC7E3278A4}" type="presOf" srcId="{E7024030-53D4-4205-A60A-390707681F55}" destId="{7381D4D0-F9DB-43A8-AB13-24575BDF0392}" srcOrd="0" destOrd="0" presId="urn:microsoft.com/office/officeart/2005/8/layout/vList2"/>
    <dgm:cxn modelId="{888FA276-FA35-4D9D-B892-0A8A06675A77}" srcId="{66E662CE-667C-4E7A-BC9E-C374A40665F6}" destId="{EA2C0767-30E0-41D9-9C5C-074B17F916CC}" srcOrd="1" destOrd="0" parTransId="{6E31C08F-8A77-4412-970A-4E11DB3083B6}" sibTransId="{2F1EA90C-DA33-47D4-947F-45FBFE5E1231}"/>
    <dgm:cxn modelId="{03DBBA50-2095-4141-9E78-F2A68DDA4196}" type="presOf" srcId="{02084AE8-6A49-436C-92EC-FCFF7FBE9663}" destId="{3BE74F59-299C-4263-8F5E-C1F8487CA528}" srcOrd="0" destOrd="0" presId="urn:microsoft.com/office/officeart/2005/8/layout/vList2"/>
    <dgm:cxn modelId="{CFD4C729-49E8-4103-96CF-B1B6EA9CDC5E}" type="presOf" srcId="{66E662CE-667C-4E7A-BC9E-C374A40665F6}" destId="{D188CE2F-3132-4EF1-8AC6-171E295B9408}" srcOrd="0" destOrd="0" presId="urn:microsoft.com/office/officeart/2005/8/layout/vList2"/>
    <dgm:cxn modelId="{5AF71A66-62F8-4A5A-858A-55E231FD94F9}" srcId="{66E662CE-667C-4E7A-BC9E-C374A40665F6}" destId="{02084AE8-6A49-436C-92EC-FCFF7FBE9663}" srcOrd="2" destOrd="0" parTransId="{58C4B799-7FB6-4CB3-954E-A713B1F05452}" sibTransId="{F500F0E0-E82A-4022-A90E-90AD2454381C}"/>
    <dgm:cxn modelId="{9C809682-D849-4654-A2F8-0CECC164F6FC}" type="presParOf" srcId="{D188CE2F-3132-4EF1-8AC6-171E295B9408}" destId="{7381D4D0-F9DB-43A8-AB13-24575BDF0392}" srcOrd="0" destOrd="0" presId="urn:microsoft.com/office/officeart/2005/8/layout/vList2"/>
    <dgm:cxn modelId="{BDDF1812-6741-4FE3-BED3-11F11802C4CE}" type="presParOf" srcId="{D188CE2F-3132-4EF1-8AC6-171E295B9408}" destId="{44806EFF-064B-4002-9ED3-518A02C0158E}" srcOrd="1" destOrd="0" presId="urn:microsoft.com/office/officeart/2005/8/layout/vList2"/>
    <dgm:cxn modelId="{3265F813-82E5-40AB-9328-27E10BAA033A}" type="presParOf" srcId="{D188CE2F-3132-4EF1-8AC6-171E295B9408}" destId="{6B07BCB8-2D10-4DAD-AF83-BB33A4474A31}" srcOrd="2" destOrd="0" presId="urn:microsoft.com/office/officeart/2005/8/layout/vList2"/>
    <dgm:cxn modelId="{5F39A689-2A95-4401-BDCF-FE18ECE8FEA0}" type="presParOf" srcId="{D188CE2F-3132-4EF1-8AC6-171E295B9408}" destId="{C3B977B2-1342-48F8-8605-D64CF7747C90}" srcOrd="3" destOrd="0" presId="urn:microsoft.com/office/officeart/2005/8/layout/vList2"/>
    <dgm:cxn modelId="{E84C8BF5-AB14-4BEE-9A94-64007A192C7C}" type="presParOf" srcId="{D188CE2F-3132-4EF1-8AC6-171E295B9408}" destId="{3BE74F59-299C-4263-8F5E-C1F8487CA5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B9820A-BBDF-4C33-9908-157586348FA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C3021A-53FA-48B4-886C-CAC32093D3C1}">
      <dgm:prSet/>
      <dgm:spPr/>
      <dgm:t>
        <a:bodyPr/>
        <a:lstStyle/>
        <a:p>
          <a:pPr rtl="0"/>
          <a:r>
            <a:rPr lang="en-US" dirty="0" smtClean="0"/>
            <a:t>Limited budget and human resources  to support all defined activities</a:t>
          </a:r>
          <a:endParaRPr lang="en-US" dirty="0"/>
        </a:p>
      </dgm:t>
    </dgm:pt>
    <dgm:pt modelId="{C305DB1A-8064-4304-8B86-FC4ECD018626}" type="parTrans" cxnId="{C55EA694-2A52-47C8-A658-7DE820470B92}">
      <dgm:prSet/>
      <dgm:spPr/>
      <dgm:t>
        <a:bodyPr/>
        <a:lstStyle/>
        <a:p>
          <a:endParaRPr lang="en-US"/>
        </a:p>
      </dgm:t>
    </dgm:pt>
    <dgm:pt modelId="{D25F303E-FECA-46F8-9003-9E39E76A50DB}" type="sibTrans" cxnId="{C55EA694-2A52-47C8-A658-7DE820470B92}">
      <dgm:prSet/>
      <dgm:spPr/>
      <dgm:t>
        <a:bodyPr/>
        <a:lstStyle/>
        <a:p>
          <a:endParaRPr lang="en-US"/>
        </a:p>
      </dgm:t>
    </dgm:pt>
    <dgm:pt modelId="{6D0F100E-58F2-4641-8521-552784C2309A}">
      <dgm:prSet/>
      <dgm:spPr/>
      <dgm:t>
        <a:bodyPr/>
        <a:lstStyle/>
        <a:p>
          <a:pPr rtl="0"/>
          <a:r>
            <a:rPr lang="en-US" dirty="0" smtClean="0"/>
            <a:t>Complexity of activities requires many partners and shared leadership</a:t>
          </a:r>
          <a:endParaRPr lang="en-US" dirty="0"/>
        </a:p>
      </dgm:t>
    </dgm:pt>
    <dgm:pt modelId="{39C72895-6086-4039-95C8-A3AB7BBD7D5B}" type="parTrans" cxnId="{19975394-6ADA-4235-AF04-3C370F773041}">
      <dgm:prSet/>
      <dgm:spPr/>
      <dgm:t>
        <a:bodyPr/>
        <a:lstStyle/>
        <a:p>
          <a:endParaRPr lang="en-US"/>
        </a:p>
      </dgm:t>
    </dgm:pt>
    <dgm:pt modelId="{892FF17F-7156-4A07-AC73-B53DA27CAF23}" type="sibTrans" cxnId="{19975394-6ADA-4235-AF04-3C370F773041}">
      <dgm:prSet/>
      <dgm:spPr/>
      <dgm:t>
        <a:bodyPr/>
        <a:lstStyle/>
        <a:p>
          <a:endParaRPr lang="en-US"/>
        </a:p>
      </dgm:t>
    </dgm:pt>
    <dgm:pt modelId="{3DA150B4-D7C3-4F9A-B18F-5ACCA9DD450F}">
      <dgm:prSet/>
      <dgm:spPr/>
      <dgm:t>
        <a:bodyPr/>
        <a:lstStyle/>
        <a:p>
          <a:pPr rtl="0"/>
          <a:r>
            <a:rPr lang="en-US" smtClean="0"/>
            <a:t>Strong outreach required to inform stakeholder communities of benefits and encourage participation</a:t>
          </a:r>
          <a:endParaRPr lang="en-US"/>
        </a:p>
      </dgm:t>
    </dgm:pt>
    <dgm:pt modelId="{555DF29A-525C-4348-89AC-9DA9715A3D02}" type="parTrans" cxnId="{324ABD33-1BD5-4AA5-BF06-55C49178E683}">
      <dgm:prSet/>
      <dgm:spPr/>
      <dgm:t>
        <a:bodyPr/>
        <a:lstStyle/>
        <a:p>
          <a:endParaRPr lang="en-US"/>
        </a:p>
      </dgm:t>
    </dgm:pt>
    <dgm:pt modelId="{227AFBFF-4546-4206-A7F4-758464F83ED6}" type="sibTrans" cxnId="{324ABD33-1BD5-4AA5-BF06-55C49178E683}">
      <dgm:prSet/>
      <dgm:spPr/>
      <dgm:t>
        <a:bodyPr/>
        <a:lstStyle/>
        <a:p>
          <a:endParaRPr lang="en-US"/>
        </a:p>
      </dgm:t>
    </dgm:pt>
    <dgm:pt modelId="{5834C5B5-41A6-4571-8678-83DF3A3AA8C9}">
      <dgm:prSet/>
      <dgm:spPr/>
      <dgm:t>
        <a:bodyPr/>
        <a:lstStyle/>
        <a:p>
          <a:pPr rtl="0"/>
          <a:r>
            <a:rPr lang="en-US" smtClean="0"/>
            <a:t>Monitoring and reporting framework to evaluate use, usefulness, and efficiency</a:t>
          </a:r>
          <a:endParaRPr lang="en-US"/>
        </a:p>
      </dgm:t>
    </dgm:pt>
    <dgm:pt modelId="{D3E000A4-33D2-449E-80A1-47BFAA9327DC}" type="parTrans" cxnId="{904BC3E8-0970-4D05-A9A8-5E773B07CFD1}">
      <dgm:prSet/>
      <dgm:spPr/>
      <dgm:t>
        <a:bodyPr/>
        <a:lstStyle/>
        <a:p>
          <a:endParaRPr lang="en-US"/>
        </a:p>
      </dgm:t>
    </dgm:pt>
    <dgm:pt modelId="{6FFF9295-E44D-4557-8E91-5A208B509809}" type="sibTrans" cxnId="{904BC3E8-0970-4D05-A9A8-5E773B07CFD1}">
      <dgm:prSet/>
      <dgm:spPr/>
      <dgm:t>
        <a:bodyPr/>
        <a:lstStyle/>
        <a:p>
          <a:endParaRPr lang="en-US"/>
        </a:p>
      </dgm:t>
    </dgm:pt>
    <dgm:pt modelId="{39B20A52-51A6-4F48-A6B0-CC12A8ABF8C6}">
      <dgm:prSet/>
      <dgm:spPr/>
      <dgm:t>
        <a:bodyPr/>
        <a:lstStyle/>
        <a:p>
          <a:pPr rtl="0"/>
          <a:r>
            <a:rPr lang="en-US" dirty="0" smtClean="0"/>
            <a:t>Success requires participation by ALL Members</a:t>
          </a:r>
          <a:endParaRPr lang="en-US" dirty="0"/>
        </a:p>
      </dgm:t>
    </dgm:pt>
    <dgm:pt modelId="{1BBF5E57-94E5-4074-8703-0738B05EAB5C}" type="parTrans" cxnId="{10C80397-C98C-4025-AF66-413937944976}">
      <dgm:prSet/>
      <dgm:spPr/>
      <dgm:t>
        <a:bodyPr/>
        <a:lstStyle/>
        <a:p>
          <a:endParaRPr lang="en-US"/>
        </a:p>
      </dgm:t>
    </dgm:pt>
    <dgm:pt modelId="{A75447EE-9209-4FA1-9601-C6146F19F20A}" type="sibTrans" cxnId="{10C80397-C98C-4025-AF66-413937944976}">
      <dgm:prSet/>
      <dgm:spPr/>
      <dgm:t>
        <a:bodyPr/>
        <a:lstStyle/>
        <a:p>
          <a:endParaRPr lang="en-US"/>
        </a:p>
      </dgm:t>
    </dgm:pt>
    <dgm:pt modelId="{0E82EA60-80A5-409A-8049-3D2AB6256B6D}" type="pres">
      <dgm:prSet presAssocID="{A5B9820A-BBDF-4C33-9908-157586348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00011-1899-46E0-8E7C-FE7068744129}" type="pres">
      <dgm:prSet presAssocID="{6FC3021A-53FA-48B4-886C-CAC32093D3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2074-DF9A-42CA-8B93-C9A13B6CA294}" type="pres">
      <dgm:prSet presAssocID="{D25F303E-FECA-46F8-9003-9E39E76A50DB}" presName="spacer" presStyleCnt="0"/>
      <dgm:spPr/>
    </dgm:pt>
    <dgm:pt modelId="{9BB1D5D3-C341-48B1-8BF5-046629E88B87}" type="pres">
      <dgm:prSet presAssocID="{6D0F100E-58F2-4641-8521-552784C230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35A4-499A-4741-A01B-67C4BE1A4B13}" type="pres">
      <dgm:prSet presAssocID="{892FF17F-7156-4A07-AC73-B53DA27CAF23}" presName="spacer" presStyleCnt="0"/>
      <dgm:spPr/>
    </dgm:pt>
    <dgm:pt modelId="{2CF08CAE-7154-4D7F-8937-5D951627D3DB}" type="pres">
      <dgm:prSet presAssocID="{3DA150B4-D7C3-4F9A-B18F-5ACCA9DD45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549A2-7B70-433B-8081-57CA4E428269}" type="pres">
      <dgm:prSet presAssocID="{227AFBFF-4546-4206-A7F4-758464F83ED6}" presName="spacer" presStyleCnt="0"/>
      <dgm:spPr/>
    </dgm:pt>
    <dgm:pt modelId="{ED90DB82-A49C-40F1-8A30-10B3F1EB3AA9}" type="pres">
      <dgm:prSet presAssocID="{5834C5B5-41A6-4571-8678-83DF3A3AA8C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750E7-2DB0-4CD8-A3DA-3612F604B931}" type="pres">
      <dgm:prSet presAssocID="{6FFF9295-E44D-4557-8E91-5A208B509809}" presName="spacer" presStyleCnt="0"/>
      <dgm:spPr/>
    </dgm:pt>
    <dgm:pt modelId="{CDBE36B2-D338-474E-9FA8-E22CB834E210}" type="pres">
      <dgm:prSet presAssocID="{39B20A52-51A6-4F48-A6B0-CC12A8ABF8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80397-C98C-4025-AF66-413937944976}" srcId="{A5B9820A-BBDF-4C33-9908-157586348FA0}" destId="{39B20A52-51A6-4F48-A6B0-CC12A8ABF8C6}" srcOrd="4" destOrd="0" parTransId="{1BBF5E57-94E5-4074-8703-0738B05EAB5C}" sibTransId="{A75447EE-9209-4FA1-9601-C6146F19F20A}"/>
    <dgm:cxn modelId="{7582984C-C6A2-4562-82CF-085801013B5A}" type="presOf" srcId="{6D0F100E-58F2-4641-8521-552784C2309A}" destId="{9BB1D5D3-C341-48B1-8BF5-046629E88B87}" srcOrd="0" destOrd="0" presId="urn:microsoft.com/office/officeart/2005/8/layout/vList2"/>
    <dgm:cxn modelId="{AC8C8C9C-8DC1-4816-BCF5-AB7C8867CC5C}" type="presOf" srcId="{3DA150B4-D7C3-4F9A-B18F-5ACCA9DD450F}" destId="{2CF08CAE-7154-4D7F-8937-5D951627D3DB}" srcOrd="0" destOrd="0" presId="urn:microsoft.com/office/officeart/2005/8/layout/vList2"/>
    <dgm:cxn modelId="{44A6D6E4-565B-488B-AA2E-4F35E4C308BC}" type="presOf" srcId="{39B20A52-51A6-4F48-A6B0-CC12A8ABF8C6}" destId="{CDBE36B2-D338-474E-9FA8-E22CB834E210}" srcOrd="0" destOrd="0" presId="urn:microsoft.com/office/officeart/2005/8/layout/vList2"/>
    <dgm:cxn modelId="{C344D9BD-AB06-46F2-BC02-5D9B411D43C0}" type="presOf" srcId="{A5B9820A-BBDF-4C33-9908-157586348FA0}" destId="{0E82EA60-80A5-409A-8049-3D2AB6256B6D}" srcOrd="0" destOrd="0" presId="urn:microsoft.com/office/officeart/2005/8/layout/vList2"/>
    <dgm:cxn modelId="{904BC3E8-0970-4D05-A9A8-5E773B07CFD1}" srcId="{A5B9820A-BBDF-4C33-9908-157586348FA0}" destId="{5834C5B5-41A6-4571-8678-83DF3A3AA8C9}" srcOrd="3" destOrd="0" parTransId="{D3E000A4-33D2-449E-80A1-47BFAA9327DC}" sibTransId="{6FFF9295-E44D-4557-8E91-5A208B509809}"/>
    <dgm:cxn modelId="{3F667B4A-9582-43D3-A50C-D4320D3C8451}" type="presOf" srcId="{5834C5B5-41A6-4571-8678-83DF3A3AA8C9}" destId="{ED90DB82-A49C-40F1-8A30-10B3F1EB3AA9}" srcOrd="0" destOrd="0" presId="urn:microsoft.com/office/officeart/2005/8/layout/vList2"/>
    <dgm:cxn modelId="{C55EA694-2A52-47C8-A658-7DE820470B92}" srcId="{A5B9820A-BBDF-4C33-9908-157586348FA0}" destId="{6FC3021A-53FA-48B4-886C-CAC32093D3C1}" srcOrd="0" destOrd="0" parTransId="{C305DB1A-8064-4304-8B86-FC4ECD018626}" sibTransId="{D25F303E-FECA-46F8-9003-9E39E76A50DB}"/>
    <dgm:cxn modelId="{00A64850-90DA-4751-B259-5B3113EC7361}" type="presOf" srcId="{6FC3021A-53FA-48B4-886C-CAC32093D3C1}" destId="{49800011-1899-46E0-8E7C-FE7068744129}" srcOrd="0" destOrd="0" presId="urn:microsoft.com/office/officeart/2005/8/layout/vList2"/>
    <dgm:cxn modelId="{19975394-6ADA-4235-AF04-3C370F773041}" srcId="{A5B9820A-BBDF-4C33-9908-157586348FA0}" destId="{6D0F100E-58F2-4641-8521-552784C2309A}" srcOrd="1" destOrd="0" parTransId="{39C72895-6086-4039-95C8-A3AB7BBD7D5B}" sibTransId="{892FF17F-7156-4A07-AC73-B53DA27CAF23}"/>
    <dgm:cxn modelId="{324ABD33-1BD5-4AA5-BF06-55C49178E683}" srcId="{A5B9820A-BBDF-4C33-9908-157586348FA0}" destId="{3DA150B4-D7C3-4F9A-B18F-5ACCA9DD450F}" srcOrd="2" destOrd="0" parTransId="{555DF29A-525C-4348-89AC-9DA9715A3D02}" sibTransId="{227AFBFF-4546-4206-A7F4-758464F83ED6}"/>
    <dgm:cxn modelId="{CCBA3636-FA61-4093-A4A9-2E5568F2DE78}" type="presParOf" srcId="{0E82EA60-80A5-409A-8049-3D2AB6256B6D}" destId="{49800011-1899-46E0-8E7C-FE7068744129}" srcOrd="0" destOrd="0" presId="urn:microsoft.com/office/officeart/2005/8/layout/vList2"/>
    <dgm:cxn modelId="{70DC4511-2402-4A88-AAF8-3A9E084D0B1A}" type="presParOf" srcId="{0E82EA60-80A5-409A-8049-3D2AB6256B6D}" destId="{83212074-DF9A-42CA-8B93-C9A13B6CA294}" srcOrd="1" destOrd="0" presId="urn:microsoft.com/office/officeart/2005/8/layout/vList2"/>
    <dgm:cxn modelId="{C5CDDA49-D9DE-4938-9B27-F54AC39C72DF}" type="presParOf" srcId="{0E82EA60-80A5-409A-8049-3D2AB6256B6D}" destId="{9BB1D5D3-C341-48B1-8BF5-046629E88B87}" srcOrd="2" destOrd="0" presId="urn:microsoft.com/office/officeart/2005/8/layout/vList2"/>
    <dgm:cxn modelId="{EE614ACF-5735-4A23-9379-157D23FF8DB1}" type="presParOf" srcId="{0E82EA60-80A5-409A-8049-3D2AB6256B6D}" destId="{62A835A4-499A-4741-A01B-67C4BE1A4B13}" srcOrd="3" destOrd="0" presId="urn:microsoft.com/office/officeart/2005/8/layout/vList2"/>
    <dgm:cxn modelId="{1431620E-3C37-4CD2-9159-8F3FBA7B526B}" type="presParOf" srcId="{0E82EA60-80A5-409A-8049-3D2AB6256B6D}" destId="{2CF08CAE-7154-4D7F-8937-5D951627D3DB}" srcOrd="4" destOrd="0" presId="urn:microsoft.com/office/officeart/2005/8/layout/vList2"/>
    <dgm:cxn modelId="{E181F2A9-7E48-4560-84F0-CE50CA5395DD}" type="presParOf" srcId="{0E82EA60-80A5-409A-8049-3D2AB6256B6D}" destId="{6EB549A2-7B70-433B-8081-57CA4E428269}" srcOrd="5" destOrd="0" presId="urn:microsoft.com/office/officeart/2005/8/layout/vList2"/>
    <dgm:cxn modelId="{21938FA3-0AA6-49F3-8A5C-F9D34425F006}" type="presParOf" srcId="{0E82EA60-80A5-409A-8049-3D2AB6256B6D}" destId="{ED90DB82-A49C-40F1-8A30-10B3F1EB3AA9}" srcOrd="6" destOrd="0" presId="urn:microsoft.com/office/officeart/2005/8/layout/vList2"/>
    <dgm:cxn modelId="{EDBD6E18-4300-4F68-9365-27B8A93B04B9}" type="presParOf" srcId="{0E82EA60-80A5-409A-8049-3D2AB6256B6D}" destId="{A7F750E7-2DB0-4CD8-A3DA-3612F604B931}" srcOrd="7" destOrd="0" presId="urn:microsoft.com/office/officeart/2005/8/layout/vList2"/>
    <dgm:cxn modelId="{1FBD7D11-919F-4782-9862-EF2A053FF731}" type="presParOf" srcId="{0E82EA60-80A5-409A-8049-3D2AB6256B6D}" destId="{CDBE36B2-D338-474E-9FA8-E22CB834E2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BFFE7-D90E-4299-A4BC-D7E1165B607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FBF235-B6FB-4F80-BA30-8BB7F0E1FD4B}">
      <dgm:prSet/>
      <dgm:spPr/>
      <dgm:t>
        <a:bodyPr/>
        <a:lstStyle/>
        <a:p>
          <a:pPr rtl="0"/>
          <a:r>
            <a:rPr lang="en-US" b="1" dirty="0" smtClean="0"/>
            <a:t>SYMET-13</a:t>
          </a:r>
          <a:r>
            <a:rPr lang="en-US" dirty="0" smtClean="0"/>
            <a:t>: “…the feasibility activities in the WMO Global Campus demonstration show positive progress. SYMET-13 recommends the WMO Global Campus concept is further developed by the WMO Education and Training community for operational implementation during the 2020 to 2023 Financial period.”</a:t>
          </a:r>
          <a:endParaRPr lang="en-US" dirty="0"/>
        </a:p>
      </dgm:t>
    </dgm:pt>
    <dgm:pt modelId="{FD1320A8-2A89-473E-8535-71BE384D2D3C}" type="parTrans" cxnId="{2BD192F0-680A-4607-ADA1-488797EC7AB4}">
      <dgm:prSet/>
      <dgm:spPr/>
      <dgm:t>
        <a:bodyPr/>
        <a:lstStyle/>
        <a:p>
          <a:endParaRPr lang="en-US"/>
        </a:p>
      </dgm:t>
    </dgm:pt>
    <dgm:pt modelId="{CAE029AF-AF64-40A9-9C50-C41711B6AC4C}" type="sibTrans" cxnId="{2BD192F0-680A-4607-ADA1-488797EC7AB4}">
      <dgm:prSet/>
      <dgm:spPr/>
      <dgm:t>
        <a:bodyPr/>
        <a:lstStyle/>
        <a:p>
          <a:endParaRPr lang="en-US"/>
        </a:p>
      </dgm:t>
    </dgm:pt>
    <dgm:pt modelId="{6A887762-C370-4F5B-A9E3-3B2EBE59C8F0}">
      <dgm:prSet/>
      <dgm:spPr/>
      <dgm:t>
        <a:bodyPr/>
        <a:lstStyle/>
        <a:p>
          <a:pPr rtl="0"/>
          <a:r>
            <a:rPr lang="en-US" b="1" dirty="0" smtClean="0"/>
            <a:t>EC Panel on ETR</a:t>
          </a:r>
          <a:r>
            <a:rPr lang="en-US" dirty="0" smtClean="0"/>
            <a:t>: “… </a:t>
          </a:r>
          <a:r>
            <a:rPr lang="en-US" b="1" dirty="0" smtClean="0"/>
            <a:t>decides </a:t>
          </a:r>
          <a:r>
            <a:rPr lang="en-US" dirty="0" smtClean="0"/>
            <a:t>to endorse the WMO Global Campus initiative for developing a coordinated and collaborative network of institutions that work together to meet the growing education and training needs of WMO Members…” </a:t>
          </a:r>
          <a:endParaRPr lang="en-US" dirty="0"/>
        </a:p>
      </dgm:t>
    </dgm:pt>
    <dgm:pt modelId="{36CC6B76-C848-422B-BDE8-182B94504C39}" type="parTrans" cxnId="{040B6851-F09B-4248-AFA8-C31005D338B7}">
      <dgm:prSet/>
      <dgm:spPr/>
      <dgm:t>
        <a:bodyPr/>
        <a:lstStyle/>
        <a:p>
          <a:endParaRPr lang="en-US"/>
        </a:p>
      </dgm:t>
    </dgm:pt>
    <dgm:pt modelId="{584D6B56-CA84-4778-ADB8-B355C241EA64}" type="sibTrans" cxnId="{040B6851-F09B-4248-AFA8-C31005D338B7}">
      <dgm:prSet/>
      <dgm:spPr/>
      <dgm:t>
        <a:bodyPr/>
        <a:lstStyle/>
        <a:p>
          <a:endParaRPr lang="en-US"/>
        </a:p>
      </dgm:t>
    </dgm:pt>
    <dgm:pt modelId="{888A7201-BD04-4485-8B51-981EC4DE419F}">
      <dgm:prSet/>
      <dgm:spPr/>
      <dgm:t>
        <a:bodyPr/>
        <a:lstStyle/>
        <a:p>
          <a:pPr rtl="0"/>
          <a:r>
            <a:rPr lang="en-US" b="1" i="0" dirty="0" smtClean="0"/>
            <a:t>Executive Council -70</a:t>
          </a:r>
          <a:r>
            <a:rPr lang="en-US" b="0" i="0" dirty="0" smtClean="0"/>
            <a:t>: “…</a:t>
          </a:r>
          <a:r>
            <a:rPr lang="en-US" b="1" i="0" dirty="0" smtClean="0"/>
            <a:t>decides</a:t>
          </a:r>
          <a:r>
            <a:rPr lang="en-US" b="0" i="0" dirty="0" smtClean="0"/>
            <a:t> to endorse the WMO Global Campus initiative …, building upon the existing network of WMO Regional Training </a:t>
          </a:r>
          <a:r>
            <a:rPr lang="en-US" b="0" i="0" dirty="0" err="1" smtClean="0"/>
            <a:t>Centres</a:t>
          </a:r>
          <a:r>
            <a:rPr lang="en-US" b="0" i="0" dirty="0" smtClean="0"/>
            <a:t> (RTCs) and other WMO training partners.</a:t>
          </a:r>
          <a:endParaRPr lang="en-US" dirty="0"/>
        </a:p>
      </dgm:t>
    </dgm:pt>
    <dgm:pt modelId="{00F05D22-C4AB-44DD-BF14-4B922AEA183E}" type="parTrans" cxnId="{F60A0202-6492-43A4-9729-4ED15EEB87E1}">
      <dgm:prSet/>
      <dgm:spPr/>
      <dgm:t>
        <a:bodyPr/>
        <a:lstStyle/>
        <a:p>
          <a:endParaRPr lang="en-US"/>
        </a:p>
      </dgm:t>
    </dgm:pt>
    <dgm:pt modelId="{56BB5C6F-B481-42BC-AE1B-B5A87B3C03E3}" type="sibTrans" cxnId="{F60A0202-6492-43A4-9729-4ED15EEB87E1}">
      <dgm:prSet/>
      <dgm:spPr/>
      <dgm:t>
        <a:bodyPr/>
        <a:lstStyle/>
        <a:p>
          <a:endParaRPr lang="en-US"/>
        </a:p>
      </dgm:t>
    </dgm:pt>
    <dgm:pt modelId="{EC81CB3E-2B78-4CBA-8280-6C10559749E8}" type="pres">
      <dgm:prSet presAssocID="{121BFFE7-D90E-4299-A4BC-D7E1165B6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F2D9F4-6448-49C3-ACBC-9D9964ABB03B}" type="pres">
      <dgm:prSet presAssocID="{91FBF235-B6FB-4F80-BA30-8BB7F0E1FD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EAFF7-7210-43B8-BE60-C03E420251A9}" type="pres">
      <dgm:prSet presAssocID="{CAE029AF-AF64-40A9-9C50-C41711B6AC4C}" presName="spacer" presStyleCnt="0"/>
      <dgm:spPr/>
    </dgm:pt>
    <dgm:pt modelId="{731923F3-A160-40BD-8B58-6258DC727620}" type="pres">
      <dgm:prSet presAssocID="{6A887762-C370-4F5B-A9E3-3B2EBE59C8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12372-7F7F-43E9-9450-E20E351514CA}" type="pres">
      <dgm:prSet presAssocID="{584D6B56-CA84-4778-ADB8-B355C241EA64}" presName="spacer" presStyleCnt="0"/>
      <dgm:spPr/>
    </dgm:pt>
    <dgm:pt modelId="{92616AF2-0C57-42FF-A4F5-0F3EC0653BC3}" type="pres">
      <dgm:prSet presAssocID="{888A7201-BD04-4485-8B51-981EC4DE41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A0202-6492-43A4-9729-4ED15EEB87E1}" srcId="{121BFFE7-D90E-4299-A4BC-D7E1165B6074}" destId="{888A7201-BD04-4485-8B51-981EC4DE419F}" srcOrd="2" destOrd="0" parTransId="{00F05D22-C4AB-44DD-BF14-4B922AEA183E}" sibTransId="{56BB5C6F-B481-42BC-AE1B-B5A87B3C03E3}"/>
    <dgm:cxn modelId="{F4614867-6FD0-437D-9794-54D10116A4AA}" type="presOf" srcId="{121BFFE7-D90E-4299-A4BC-D7E1165B6074}" destId="{EC81CB3E-2B78-4CBA-8280-6C10559749E8}" srcOrd="0" destOrd="0" presId="urn:microsoft.com/office/officeart/2005/8/layout/vList2"/>
    <dgm:cxn modelId="{D84A5BCB-5FA5-4066-AE0B-B2E8C7EAF1DA}" type="presOf" srcId="{888A7201-BD04-4485-8B51-981EC4DE419F}" destId="{92616AF2-0C57-42FF-A4F5-0F3EC0653BC3}" srcOrd="0" destOrd="0" presId="urn:microsoft.com/office/officeart/2005/8/layout/vList2"/>
    <dgm:cxn modelId="{040B6851-F09B-4248-AFA8-C31005D338B7}" srcId="{121BFFE7-D90E-4299-A4BC-D7E1165B6074}" destId="{6A887762-C370-4F5B-A9E3-3B2EBE59C8F0}" srcOrd="1" destOrd="0" parTransId="{36CC6B76-C848-422B-BDE8-182B94504C39}" sibTransId="{584D6B56-CA84-4778-ADB8-B355C241EA64}"/>
    <dgm:cxn modelId="{F0BC6CFD-5855-4B6A-964C-0B493FE3CA6E}" type="presOf" srcId="{6A887762-C370-4F5B-A9E3-3B2EBE59C8F0}" destId="{731923F3-A160-40BD-8B58-6258DC727620}" srcOrd="0" destOrd="0" presId="urn:microsoft.com/office/officeart/2005/8/layout/vList2"/>
    <dgm:cxn modelId="{A2B08BB6-2866-4821-8BA1-710F0A33A40B}" type="presOf" srcId="{91FBF235-B6FB-4F80-BA30-8BB7F0E1FD4B}" destId="{DBF2D9F4-6448-49C3-ACBC-9D9964ABB03B}" srcOrd="0" destOrd="0" presId="urn:microsoft.com/office/officeart/2005/8/layout/vList2"/>
    <dgm:cxn modelId="{2BD192F0-680A-4607-ADA1-488797EC7AB4}" srcId="{121BFFE7-D90E-4299-A4BC-D7E1165B6074}" destId="{91FBF235-B6FB-4F80-BA30-8BB7F0E1FD4B}" srcOrd="0" destOrd="0" parTransId="{FD1320A8-2A89-473E-8535-71BE384D2D3C}" sibTransId="{CAE029AF-AF64-40A9-9C50-C41711B6AC4C}"/>
    <dgm:cxn modelId="{1CF32A70-DDAA-468A-BC85-2A81D03A62D2}" type="presParOf" srcId="{EC81CB3E-2B78-4CBA-8280-6C10559749E8}" destId="{DBF2D9F4-6448-49C3-ACBC-9D9964ABB03B}" srcOrd="0" destOrd="0" presId="urn:microsoft.com/office/officeart/2005/8/layout/vList2"/>
    <dgm:cxn modelId="{F1FC891C-D92E-452D-AAFD-530784F4D972}" type="presParOf" srcId="{EC81CB3E-2B78-4CBA-8280-6C10559749E8}" destId="{CC1EAFF7-7210-43B8-BE60-C03E420251A9}" srcOrd="1" destOrd="0" presId="urn:microsoft.com/office/officeart/2005/8/layout/vList2"/>
    <dgm:cxn modelId="{B6CEFF8A-7F1F-4426-AC49-E5DE6BF1FDF5}" type="presParOf" srcId="{EC81CB3E-2B78-4CBA-8280-6C10559749E8}" destId="{731923F3-A160-40BD-8B58-6258DC727620}" srcOrd="2" destOrd="0" presId="urn:microsoft.com/office/officeart/2005/8/layout/vList2"/>
    <dgm:cxn modelId="{9C59236E-B7C1-4A8A-8455-756186D8678D}" type="presParOf" srcId="{EC81CB3E-2B78-4CBA-8280-6C10559749E8}" destId="{F2912372-7F7F-43E9-9450-E20E351514CA}" srcOrd="3" destOrd="0" presId="urn:microsoft.com/office/officeart/2005/8/layout/vList2"/>
    <dgm:cxn modelId="{561220EB-3D52-4B8F-8996-37B934B7FF1F}" type="presParOf" srcId="{EC81CB3E-2B78-4CBA-8280-6C10559749E8}" destId="{92616AF2-0C57-42FF-A4F5-0F3EC0653B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C860E-48EE-41C6-8EE2-73419D2CFCF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9E4AC5-0F93-485A-9965-A292EFFDC2FC}">
      <dgm:prSet/>
      <dgm:spPr/>
      <dgm:t>
        <a:bodyPr/>
        <a:lstStyle/>
        <a:p>
          <a:pPr rtl="0"/>
          <a:r>
            <a:rPr lang="en-US" smtClean="0"/>
            <a:t>Access to</a:t>
          </a:r>
          <a:endParaRPr lang="en-US"/>
        </a:p>
      </dgm:t>
    </dgm:pt>
    <dgm:pt modelId="{EE247A17-B62E-41F1-A415-7B1A10A38649}" type="parTrans" cxnId="{96254AD6-40CA-4488-A6A6-C01D305923DF}">
      <dgm:prSet/>
      <dgm:spPr/>
      <dgm:t>
        <a:bodyPr/>
        <a:lstStyle/>
        <a:p>
          <a:endParaRPr lang="en-US"/>
        </a:p>
      </dgm:t>
    </dgm:pt>
    <dgm:pt modelId="{2A61ECF3-6CE8-453A-AFD3-50D05CDD055B}" type="sibTrans" cxnId="{96254AD6-40CA-4488-A6A6-C01D305923DF}">
      <dgm:prSet/>
      <dgm:spPr/>
      <dgm:t>
        <a:bodyPr/>
        <a:lstStyle/>
        <a:p>
          <a:endParaRPr lang="en-US"/>
        </a:p>
      </dgm:t>
    </dgm:pt>
    <dgm:pt modelId="{A2F94BF2-A5FD-4829-8A72-868744ACC647}">
      <dgm:prSet/>
      <dgm:spPr/>
      <dgm:t>
        <a:bodyPr/>
        <a:lstStyle/>
        <a:p>
          <a:pPr rtl="0"/>
          <a:r>
            <a:rPr lang="en-US" smtClean="0"/>
            <a:t>Events calendar</a:t>
          </a:r>
          <a:endParaRPr lang="en-US"/>
        </a:p>
      </dgm:t>
    </dgm:pt>
    <dgm:pt modelId="{B18427D3-E201-4B6E-B2F8-11ECD3C99223}" type="parTrans" cxnId="{0EE8C2FD-1311-432B-8828-F62B3125812F}">
      <dgm:prSet/>
      <dgm:spPr/>
      <dgm:t>
        <a:bodyPr/>
        <a:lstStyle/>
        <a:p>
          <a:endParaRPr lang="en-US"/>
        </a:p>
      </dgm:t>
    </dgm:pt>
    <dgm:pt modelId="{801E2712-23A1-4FEB-9B58-3503FF473406}" type="sibTrans" cxnId="{0EE8C2FD-1311-432B-8828-F62B3125812F}">
      <dgm:prSet/>
      <dgm:spPr/>
      <dgm:t>
        <a:bodyPr/>
        <a:lstStyle/>
        <a:p>
          <a:endParaRPr lang="en-US"/>
        </a:p>
      </dgm:t>
    </dgm:pt>
    <dgm:pt modelId="{7748863B-9248-484B-A7F2-B15A572D30A4}">
      <dgm:prSet/>
      <dgm:spPr/>
      <dgm:t>
        <a:bodyPr/>
        <a:lstStyle/>
        <a:p>
          <a:pPr rtl="0"/>
          <a:r>
            <a:rPr lang="en-US" smtClean="0"/>
            <a:t>Learning resources library</a:t>
          </a:r>
          <a:endParaRPr lang="en-US"/>
        </a:p>
      </dgm:t>
    </dgm:pt>
    <dgm:pt modelId="{2ED4CEEA-B628-4558-BCEE-4EE4B6DF751D}" type="parTrans" cxnId="{BCCCB6E9-F0D2-4AE1-90B9-0D2D6A9CD464}">
      <dgm:prSet/>
      <dgm:spPr/>
      <dgm:t>
        <a:bodyPr/>
        <a:lstStyle/>
        <a:p>
          <a:endParaRPr lang="en-US"/>
        </a:p>
      </dgm:t>
    </dgm:pt>
    <dgm:pt modelId="{8D575213-604B-428D-9FEF-C0933627A14C}" type="sibTrans" cxnId="{BCCCB6E9-F0D2-4AE1-90B9-0D2D6A9CD464}">
      <dgm:prSet/>
      <dgm:spPr/>
      <dgm:t>
        <a:bodyPr/>
        <a:lstStyle/>
        <a:p>
          <a:endParaRPr lang="en-US"/>
        </a:p>
      </dgm:t>
    </dgm:pt>
    <dgm:pt modelId="{DF2EF6E2-5C3F-4911-86B8-B097FAAFE8A3}">
      <dgm:prSet/>
      <dgm:spPr/>
      <dgm:t>
        <a:bodyPr/>
        <a:lstStyle/>
        <a:p>
          <a:pPr rtl="0"/>
          <a:r>
            <a:rPr lang="en-US" smtClean="0"/>
            <a:t>Regional resources</a:t>
          </a:r>
          <a:endParaRPr lang="en-US"/>
        </a:p>
      </dgm:t>
    </dgm:pt>
    <dgm:pt modelId="{4D7C6014-5899-4D35-BCA4-F9605ED3D58E}" type="parTrans" cxnId="{CE3D8EE7-8D04-4B25-8140-69CA90A9D8E7}">
      <dgm:prSet/>
      <dgm:spPr/>
      <dgm:t>
        <a:bodyPr/>
        <a:lstStyle/>
        <a:p>
          <a:endParaRPr lang="en-US"/>
        </a:p>
      </dgm:t>
    </dgm:pt>
    <dgm:pt modelId="{7488DA44-0E61-4C7E-8D3C-7916729639A4}" type="sibTrans" cxnId="{CE3D8EE7-8D04-4B25-8140-69CA90A9D8E7}">
      <dgm:prSet/>
      <dgm:spPr/>
      <dgm:t>
        <a:bodyPr/>
        <a:lstStyle/>
        <a:p>
          <a:endParaRPr lang="en-US"/>
        </a:p>
      </dgm:t>
    </dgm:pt>
    <dgm:pt modelId="{D5C7EC10-819B-4FBF-A1D3-D8539AA7F764}">
      <dgm:prSet/>
      <dgm:spPr/>
      <dgm:t>
        <a:bodyPr/>
        <a:lstStyle/>
        <a:p>
          <a:pPr rtl="0"/>
          <a:r>
            <a:rPr lang="en-US" smtClean="0"/>
            <a:t>Social media</a:t>
          </a:r>
          <a:endParaRPr lang="en-US"/>
        </a:p>
      </dgm:t>
    </dgm:pt>
    <dgm:pt modelId="{84DA03DA-F114-4490-887A-B4BC98BD2B85}" type="parTrans" cxnId="{EDAADDBA-259A-4D94-B9DE-204B90E67C8F}">
      <dgm:prSet/>
      <dgm:spPr/>
      <dgm:t>
        <a:bodyPr/>
        <a:lstStyle/>
        <a:p>
          <a:endParaRPr lang="en-US"/>
        </a:p>
      </dgm:t>
    </dgm:pt>
    <dgm:pt modelId="{13A9000B-733C-472D-B44C-F862D6664D62}" type="sibTrans" cxnId="{EDAADDBA-259A-4D94-B9DE-204B90E67C8F}">
      <dgm:prSet/>
      <dgm:spPr/>
      <dgm:t>
        <a:bodyPr/>
        <a:lstStyle/>
        <a:p>
          <a:endParaRPr lang="en-US"/>
        </a:p>
      </dgm:t>
    </dgm:pt>
    <dgm:pt modelId="{3239EBFF-F73D-4F62-936E-C2889180E8C7}">
      <dgm:prSet/>
      <dgm:spPr/>
      <dgm:t>
        <a:bodyPr/>
        <a:lstStyle/>
        <a:p>
          <a:pPr rtl="0"/>
          <a:r>
            <a:rPr lang="en-US" dirty="0" smtClean="0"/>
            <a:t>Collaborative projects</a:t>
          </a:r>
          <a:endParaRPr lang="en-US" dirty="0"/>
        </a:p>
      </dgm:t>
    </dgm:pt>
    <dgm:pt modelId="{AD92F732-455C-4011-9687-25B3B9B88C8F}" type="parTrans" cxnId="{EA5A6A7B-5C45-4EAA-91E5-32AF2B875DE2}">
      <dgm:prSet/>
      <dgm:spPr/>
      <dgm:t>
        <a:bodyPr/>
        <a:lstStyle/>
        <a:p>
          <a:endParaRPr lang="en-US"/>
        </a:p>
      </dgm:t>
    </dgm:pt>
    <dgm:pt modelId="{AB66436D-DEF5-47F5-A89D-4D64DB64237E}" type="sibTrans" cxnId="{EA5A6A7B-5C45-4EAA-91E5-32AF2B875DE2}">
      <dgm:prSet/>
      <dgm:spPr/>
      <dgm:t>
        <a:bodyPr/>
        <a:lstStyle/>
        <a:p>
          <a:endParaRPr lang="en-US"/>
        </a:p>
      </dgm:t>
    </dgm:pt>
    <dgm:pt modelId="{7777CEA5-8CB0-43EF-8EEF-E6E7AEB0C28C}">
      <dgm:prSet/>
      <dgm:spPr/>
      <dgm:t>
        <a:bodyPr/>
        <a:lstStyle/>
        <a:p>
          <a:pPr rtl="0"/>
          <a:r>
            <a:rPr lang="en-US" dirty="0" smtClean="0"/>
            <a:t>Global Campus Roadmap</a:t>
          </a:r>
          <a:endParaRPr lang="en-US" dirty="0"/>
        </a:p>
      </dgm:t>
    </dgm:pt>
    <dgm:pt modelId="{DAB918E6-12E4-474E-82C4-9CE954822AE0}" type="parTrans" cxnId="{E5AFE53B-D59C-41F4-8C63-11297B5D6A20}">
      <dgm:prSet/>
      <dgm:spPr/>
      <dgm:t>
        <a:bodyPr/>
        <a:lstStyle/>
        <a:p>
          <a:endParaRPr lang="en-US"/>
        </a:p>
      </dgm:t>
    </dgm:pt>
    <dgm:pt modelId="{18CBA8CC-9EB1-4AE9-AA34-2212391A44CA}" type="sibTrans" cxnId="{E5AFE53B-D59C-41F4-8C63-11297B5D6A20}">
      <dgm:prSet/>
      <dgm:spPr/>
      <dgm:t>
        <a:bodyPr/>
        <a:lstStyle/>
        <a:p>
          <a:endParaRPr lang="en-US"/>
        </a:p>
      </dgm:t>
    </dgm:pt>
    <dgm:pt modelId="{69771AB5-C924-4A93-ABDA-76C1A19312A5}" type="pres">
      <dgm:prSet presAssocID="{066C860E-48EE-41C6-8EE2-73419D2CF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C3D81-D041-49D4-A7CA-15606578BCE5}" type="pres">
      <dgm:prSet presAssocID="{009E4AC5-0F93-485A-9965-A292EFFDC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B89F-9B37-4800-8B79-F668A922A3D6}" type="pres">
      <dgm:prSet presAssocID="{009E4AC5-0F93-485A-9965-A292EFFDC2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54AD6-40CA-4488-A6A6-C01D305923DF}" srcId="{066C860E-48EE-41C6-8EE2-73419D2CFCF0}" destId="{009E4AC5-0F93-485A-9965-A292EFFDC2FC}" srcOrd="0" destOrd="0" parTransId="{EE247A17-B62E-41F1-A415-7B1A10A38649}" sibTransId="{2A61ECF3-6CE8-453A-AFD3-50D05CDD055B}"/>
    <dgm:cxn modelId="{CE3D8EE7-8D04-4B25-8140-69CA90A9D8E7}" srcId="{009E4AC5-0F93-485A-9965-A292EFFDC2FC}" destId="{DF2EF6E2-5C3F-4911-86B8-B097FAAFE8A3}" srcOrd="2" destOrd="0" parTransId="{4D7C6014-5899-4D35-BCA4-F9605ED3D58E}" sibTransId="{7488DA44-0E61-4C7E-8D3C-7916729639A4}"/>
    <dgm:cxn modelId="{3F9D2DE6-59E5-4186-8F02-55DEE39ECC7D}" type="presOf" srcId="{3239EBFF-F73D-4F62-936E-C2889180E8C7}" destId="{8348B89F-9B37-4800-8B79-F668A922A3D6}" srcOrd="0" destOrd="4" presId="urn:microsoft.com/office/officeart/2005/8/layout/vList2"/>
    <dgm:cxn modelId="{B4C801B0-22F5-4941-BCCF-B5BE84544950}" type="presOf" srcId="{066C860E-48EE-41C6-8EE2-73419D2CFCF0}" destId="{69771AB5-C924-4A93-ABDA-76C1A19312A5}" srcOrd="0" destOrd="0" presId="urn:microsoft.com/office/officeart/2005/8/layout/vList2"/>
    <dgm:cxn modelId="{09A9B8A6-D87F-40CF-ADBA-D12AAE2CB335}" type="presOf" srcId="{7748863B-9248-484B-A7F2-B15A572D30A4}" destId="{8348B89F-9B37-4800-8B79-F668A922A3D6}" srcOrd="0" destOrd="1" presId="urn:microsoft.com/office/officeart/2005/8/layout/vList2"/>
    <dgm:cxn modelId="{E5AFE53B-D59C-41F4-8C63-11297B5D6A20}" srcId="{009E4AC5-0F93-485A-9965-A292EFFDC2FC}" destId="{7777CEA5-8CB0-43EF-8EEF-E6E7AEB0C28C}" srcOrd="5" destOrd="0" parTransId="{DAB918E6-12E4-474E-82C4-9CE954822AE0}" sibTransId="{18CBA8CC-9EB1-4AE9-AA34-2212391A44CA}"/>
    <dgm:cxn modelId="{B53F5CC1-01CA-4F5A-B785-66C672D9F3D6}" type="presOf" srcId="{D5C7EC10-819B-4FBF-A1D3-D8539AA7F764}" destId="{8348B89F-9B37-4800-8B79-F668A922A3D6}" srcOrd="0" destOrd="3" presId="urn:microsoft.com/office/officeart/2005/8/layout/vList2"/>
    <dgm:cxn modelId="{C2AFE11F-6412-4DC4-8566-EA6A18A1E462}" type="presOf" srcId="{DF2EF6E2-5C3F-4911-86B8-B097FAAFE8A3}" destId="{8348B89F-9B37-4800-8B79-F668A922A3D6}" srcOrd="0" destOrd="2" presId="urn:microsoft.com/office/officeart/2005/8/layout/vList2"/>
    <dgm:cxn modelId="{A3695259-B783-4C5D-A982-38CDD2613D66}" type="presOf" srcId="{7777CEA5-8CB0-43EF-8EEF-E6E7AEB0C28C}" destId="{8348B89F-9B37-4800-8B79-F668A922A3D6}" srcOrd="0" destOrd="5" presId="urn:microsoft.com/office/officeart/2005/8/layout/vList2"/>
    <dgm:cxn modelId="{271E32C2-A557-4302-8802-79CD605F1773}" type="presOf" srcId="{009E4AC5-0F93-485A-9965-A292EFFDC2FC}" destId="{F17C3D81-D041-49D4-A7CA-15606578BCE5}" srcOrd="0" destOrd="0" presId="urn:microsoft.com/office/officeart/2005/8/layout/vList2"/>
    <dgm:cxn modelId="{EDAADDBA-259A-4D94-B9DE-204B90E67C8F}" srcId="{009E4AC5-0F93-485A-9965-A292EFFDC2FC}" destId="{D5C7EC10-819B-4FBF-A1D3-D8539AA7F764}" srcOrd="3" destOrd="0" parTransId="{84DA03DA-F114-4490-887A-B4BC98BD2B85}" sibTransId="{13A9000B-733C-472D-B44C-F862D6664D62}"/>
    <dgm:cxn modelId="{EA5A6A7B-5C45-4EAA-91E5-32AF2B875DE2}" srcId="{009E4AC5-0F93-485A-9965-A292EFFDC2FC}" destId="{3239EBFF-F73D-4F62-936E-C2889180E8C7}" srcOrd="4" destOrd="0" parTransId="{AD92F732-455C-4011-9687-25B3B9B88C8F}" sibTransId="{AB66436D-DEF5-47F5-A89D-4D64DB64237E}"/>
    <dgm:cxn modelId="{0EE8C2FD-1311-432B-8828-F62B3125812F}" srcId="{009E4AC5-0F93-485A-9965-A292EFFDC2FC}" destId="{A2F94BF2-A5FD-4829-8A72-868744ACC647}" srcOrd="0" destOrd="0" parTransId="{B18427D3-E201-4B6E-B2F8-11ECD3C99223}" sibTransId="{801E2712-23A1-4FEB-9B58-3503FF473406}"/>
    <dgm:cxn modelId="{48D9A29D-4556-4F71-B771-8650A8018F5A}" type="presOf" srcId="{A2F94BF2-A5FD-4829-8A72-868744ACC647}" destId="{8348B89F-9B37-4800-8B79-F668A922A3D6}" srcOrd="0" destOrd="0" presId="urn:microsoft.com/office/officeart/2005/8/layout/vList2"/>
    <dgm:cxn modelId="{BCCCB6E9-F0D2-4AE1-90B9-0D2D6A9CD464}" srcId="{009E4AC5-0F93-485A-9965-A292EFFDC2FC}" destId="{7748863B-9248-484B-A7F2-B15A572D30A4}" srcOrd="1" destOrd="0" parTransId="{2ED4CEEA-B628-4558-BCEE-4EE4B6DF751D}" sibTransId="{8D575213-604B-428D-9FEF-C0933627A14C}"/>
    <dgm:cxn modelId="{597EA2DB-F460-4A47-B38D-3DCEC86DFA04}" type="presParOf" srcId="{69771AB5-C924-4A93-ABDA-76C1A19312A5}" destId="{F17C3D81-D041-49D4-A7CA-15606578BCE5}" srcOrd="0" destOrd="0" presId="urn:microsoft.com/office/officeart/2005/8/layout/vList2"/>
    <dgm:cxn modelId="{B7071B40-76D3-4BEB-A3B9-B5566AB52E87}" type="presParOf" srcId="{69771AB5-C924-4A93-ABDA-76C1A19312A5}" destId="{8348B89F-9B37-4800-8B79-F668A922A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C860E-48EE-41C6-8EE2-73419D2CFCF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9E4AC5-0F93-485A-9965-A292EFFDC2FC}">
      <dgm:prSet/>
      <dgm:spPr/>
      <dgm:t>
        <a:bodyPr/>
        <a:lstStyle/>
        <a:p>
          <a:pPr rtl="0"/>
          <a:r>
            <a:rPr lang="en-US" dirty="0" smtClean="0"/>
            <a:t>Features</a:t>
          </a:r>
          <a:endParaRPr lang="en-US" dirty="0"/>
        </a:p>
      </dgm:t>
    </dgm:pt>
    <dgm:pt modelId="{EE247A17-B62E-41F1-A415-7B1A10A38649}" type="parTrans" cxnId="{96254AD6-40CA-4488-A6A6-C01D305923DF}">
      <dgm:prSet/>
      <dgm:spPr/>
      <dgm:t>
        <a:bodyPr/>
        <a:lstStyle/>
        <a:p>
          <a:endParaRPr lang="en-US"/>
        </a:p>
      </dgm:t>
    </dgm:pt>
    <dgm:pt modelId="{2A61ECF3-6CE8-453A-AFD3-50D05CDD055B}" type="sibTrans" cxnId="{96254AD6-40CA-4488-A6A6-C01D305923DF}">
      <dgm:prSet/>
      <dgm:spPr/>
      <dgm:t>
        <a:bodyPr/>
        <a:lstStyle/>
        <a:p>
          <a:endParaRPr lang="en-US"/>
        </a:p>
      </dgm:t>
    </dgm:pt>
    <dgm:pt modelId="{A2F94BF2-A5FD-4829-8A72-868744ACC647}">
      <dgm:prSet/>
      <dgm:spPr/>
      <dgm:t>
        <a:bodyPr/>
        <a:lstStyle/>
        <a:p>
          <a:pPr rtl="0"/>
          <a:r>
            <a:rPr lang="en" dirty="0" smtClean="0">
              <a:latin typeface="+mn-lt"/>
            </a:rPr>
            <a:t>Current and upcoming events around the world submitted by registered providers</a:t>
          </a:r>
          <a:endParaRPr lang="en-US" dirty="0"/>
        </a:p>
      </dgm:t>
    </dgm:pt>
    <dgm:pt modelId="{B18427D3-E201-4B6E-B2F8-11ECD3C99223}" type="parTrans" cxnId="{0EE8C2FD-1311-432B-8828-F62B3125812F}">
      <dgm:prSet/>
      <dgm:spPr/>
      <dgm:t>
        <a:bodyPr/>
        <a:lstStyle/>
        <a:p>
          <a:endParaRPr lang="en-US"/>
        </a:p>
      </dgm:t>
    </dgm:pt>
    <dgm:pt modelId="{801E2712-23A1-4FEB-9B58-3503FF473406}" type="sibTrans" cxnId="{0EE8C2FD-1311-432B-8828-F62B3125812F}">
      <dgm:prSet/>
      <dgm:spPr/>
      <dgm:t>
        <a:bodyPr/>
        <a:lstStyle/>
        <a:p>
          <a:endParaRPr lang="en-US"/>
        </a:p>
      </dgm:t>
    </dgm:pt>
    <dgm:pt modelId="{7748863B-9248-484B-A7F2-B15A572D30A4}">
      <dgm:prSet/>
      <dgm:spPr/>
      <dgm:t>
        <a:bodyPr/>
        <a:lstStyle/>
        <a:p>
          <a:pPr rtl="0"/>
          <a:r>
            <a:rPr lang="en-US" dirty="0" smtClean="0"/>
            <a:t>Text search and filters by event metadata</a:t>
          </a:r>
          <a:endParaRPr lang="en-US" dirty="0"/>
        </a:p>
      </dgm:t>
    </dgm:pt>
    <dgm:pt modelId="{2ED4CEEA-B628-4558-BCEE-4EE4B6DF751D}" type="parTrans" cxnId="{BCCCB6E9-F0D2-4AE1-90B9-0D2D6A9CD464}">
      <dgm:prSet/>
      <dgm:spPr/>
      <dgm:t>
        <a:bodyPr/>
        <a:lstStyle/>
        <a:p>
          <a:endParaRPr lang="en-US"/>
        </a:p>
      </dgm:t>
    </dgm:pt>
    <dgm:pt modelId="{8D575213-604B-428D-9FEF-C0933627A14C}" type="sibTrans" cxnId="{BCCCB6E9-F0D2-4AE1-90B9-0D2D6A9CD464}">
      <dgm:prSet/>
      <dgm:spPr/>
      <dgm:t>
        <a:bodyPr/>
        <a:lstStyle/>
        <a:p>
          <a:endParaRPr lang="en-US"/>
        </a:p>
      </dgm:t>
    </dgm:pt>
    <dgm:pt modelId="{DF2EF6E2-5C3F-4911-86B8-B097FAAFE8A3}">
      <dgm:prSet/>
      <dgm:spPr/>
      <dgm:t>
        <a:bodyPr/>
        <a:lstStyle/>
        <a:p>
          <a:pPr rtl="0"/>
          <a:r>
            <a:rPr lang="en-US" dirty="0" smtClean="0"/>
            <a:t>Event notification (in development)</a:t>
          </a:r>
          <a:endParaRPr lang="en-US" dirty="0"/>
        </a:p>
      </dgm:t>
    </dgm:pt>
    <dgm:pt modelId="{4D7C6014-5899-4D35-BCA4-F9605ED3D58E}" type="parTrans" cxnId="{CE3D8EE7-8D04-4B25-8140-69CA90A9D8E7}">
      <dgm:prSet/>
      <dgm:spPr/>
      <dgm:t>
        <a:bodyPr/>
        <a:lstStyle/>
        <a:p>
          <a:endParaRPr lang="en-US"/>
        </a:p>
      </dgm:t>
    </dgm:pt>
    <dgm:pt modelId="{7488DA44-0E61-4C7E-8D3C-7916729639A4}" type="sibTrans" cxnId="{CE3D8EE7-8D04-4B25-8140-69CA90A9D8E7}">
      <dgm:prSet/>
      <dgm:spPr/>
      <dgm:t>
        <a:bodyPr/>
        <a:lstStyle/>
        <a:p>
          <a:endParaRPr lang="en-US"/>
        </a:p>
      </dgm:t>
    </dgm:pt>
    <dgm:pt modelId="{D5C7EC10-819B-4FBF-A1D3-D8539AA7F764}">
      <dgm:prSet/>
      <dgm:spPr/>
      <dgm:t>
        <a:bodyPr/>
        <a:lstStyle/>
        <a:p>
          <a:pPr rtl="0"/>
          <a:r>
            <a:rPr lang="en-US" dirty="0" smtClean="0"/>
            <a:t>Synchronized databases (EUMETSAT/</a:t>
          </a:r>
          <a:r>
            <a:rPr lang="en-US" dirty="0" err="1" smtClean="0"/>
            <a:t>Vlab</a:t>
          </a:r>
          <a:r>
            <a:rPr lang="en-US" dirty="0" smtClean="0"/>
            <a:t>) and future partners</a:t>
          </a:r>
          <a:endParaRPr lang="en-US" dirty="0"/>
        </a:p>
      </dgm:t>
    </dgm:pt>
    <dgm:pt modelId="{84DA03DA-F114-4490-887A-B4BC98BD2B85}" type="parTrans" cxnId="{EDAADDBA-259A-4D94-B9DE-204B90E67C8F}">
      <dgm:prSet/>
      <dgm:spPr/>
      <dgm:t>
        <a:bodyPr/>
        <a:lstStyle/>
        <a:p>
          <a:endParaRPr lang="en-US"/>
        </a:p>
      </dgm:t>
    </dgm:pt>
    <dgm:pt modelId="{13A9000B-733C-472D-B44C-F862D6664D62}" type="sibTrans" cxnId="{EDAADDBA-259A-4D94-B9DE-204B90E67C8F}">
      <dgm:prSet/>
      <dgm:spPr/>
      <dgm:t>
        <a:bodyPr/>
        <a:lstStyle/>
        <a:p>
          <a:endParaRPr lang="en-US"/>
        </a:p>
      </dgm:t>
    </dgm:pt>
    <dgm:pt modelId="{3239EBFF-F73D-4F62-936E-C2889180E8C7}">
      <dgm:prSet/>
      <dgm:spPr/>
      <dgm:t>
        <a:bodyPr/>
        <a:lstStyle/>
        <a:p>
          <a:pPr rtl="0"/>
          <a:r>
            <a:rPr lang="en-US" dirty="0" smtClean="0"/>
            <a:t>Collaborative projects</a:t>
          </a:r>
          <a:endParaRPr lang="en-US" dirty="0"/>
        </a:p>
      </dgm:t>
    </dgm:pt>
    <dgm:pt modelId="{AD92F732-455C-4011-9687-25B3B9B88C8F}" type="parTrans" cxnId="{EA5A6A7B-5C45-4EAA-91E5-32AF2B875DE2}">
      <dgm:prSet/>
      <dgm:spPr/>
      <dgm:t>
        <a:bodyPr/>
        <a:lstStyle/>
        <a:p>
          <a:endParaRPr lang="en-US"/>
        </a:p>
      </dgm:t>
    </dgm:pt>
    <dgm:pt modelId="{AB66436D-DEF5-47F5-A89D-4D64DB64237E}" type="sibTrans" cxnId="{EA5A6A7B-5C45-4EAA-91E5-32AF2B875DE2}">
      <dgm:prSet/>
      <dgm:spPr/>
      <dgm:t>
        <a:bodyPr/>
        <a:lstStyle/>
        <a:p>
          <a:endParaRPr lang="en-US"/>
        </a:p>
      </dgm:t>
    </dgm:pt>
    <dgm:pt modelId="{69771AB5-C924-4A93-ABDA-76C1A19312A5}" type="pres">
      <dgm:prSet presAssocID="{066C860E-48EE-41C6-8EE2-73419D2CF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C3D81-D041-49D4-A7CA-15606578BCE5}" type="pres">
      <dgm:prSet presAssocID="{009E4AC5-0F93-485A-9965-A292EFFDC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B89F-9B37-4800-8B79-F668A922A3D6}" type="pres">
      <dgm:prSet presAssocID="{009E4AC5-0F93-485A-9965-A292EFFDC2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037FC-BC74-4A1D-AE0D-CE2CBFE4BEEA}" type="presOf" srcId="{066C860E-48EE-41C6-8EE2-73419D2CFCF0}" destId="{69771AB5-C924-4A93-ABDA-76C1A19312A5}" srcOrd="0" destOrd="0" presId="urn:microsoft.com/office/officeart/2005/8/layout/vList2"/>
    <dgm:cxn modelId="{CE3D8EE7-8D04-4B25-8140-69CA90A9D8E7}" srcId="{009E4AC5-0F93-485A-9965-A292EFFDC2FC}" destId="{DF2EF6E2-5C3F-4911-86B8-B097FAAFE8A3}" srcOrd="2" destOrd="0" parTransId="{4D7C6014-5899-4D35-BCA4-F9605ED3D58E}" sibTransId="{7488DA44-0E61-4C7E-8D3C-7916729639A4}"/>
    <dgm:cxn modelId="{BCCCB6E9-F0D2-4AE1-90B9-0D2D6A9CD464}" srcId="{009E4AC5-0F93-485A-9965-A292EFFDC2FC}" destId="{7748863B-9248-484B-A7F2-B15A572D30A4}" srcOrd="1" destOrd="0" parTransId="{2ED4CEEA-B628-4558-BCEE-4EE4B6DF751D}" sibTransId="{8D575213-604B-428D-9FEF-C0933627A14C}"/>
    <dgm:cxn modelId="{8D670FA9-292D-4BD9-B130-21C5695C046C}" type="presOf" srcId="{D5C7EC10-819B-4FBF-A1D3-D8539AA7F764}" destId="{8348B89F-9B37-4800-8B79-F668A922A3D6}" srcOrd="0" destOrd="3" presId="urn:microsoft.com/office/officeart/2005/8/layout/vList2"/>
    <dgm:cxn modelId="{F9B8475C-DA8C-4459-8AD5-0EB902217C83}" type="presOf" srcId="{A2F94BF2-A5FD-4829-8A72-868744ACC647}" destId="{8348B89F-9B37-4800-8B79-F668A922A3D6}" srcOrd="0" destOrd="0" presId="urn:microsoft.com/office/officeart/2005/8/layout/vList2"/>
    <dgm:cxn modelId="{BF961D98-E185-4080-99F8-E71D418198F2}" type="presOf" srcId="{3239EBFF-F73D-4F62-936E-C2889180E8C7}" destId="{8348B89F-9B37-4800-8B79-F668A922A3D6}" srcOrd="0" destOrd="4" presId="urn:microsoft.com/office/officeart/2005/8/layout/vList2"/>
    <dgm:cxn modelId="{EDAADDBA-259A-4D94-B9DE-204B90E67C8F}" srcId="{009E4AC5-0F93-485A-9965-A292EFFDC2FC}" destId="{D5C7EC10-819B-4FBF-A1D3-D8539AA7F764}" srcOrd="3" destOrd="0" parTransId="{84DA03DA-F114-4490-887A-B4BC98BD2B85}" sibTransId="{13A9000B-733C-472D-B44C-F862D6664D62}"/>
    <dgm:cxn modelId="{94057BD4-1B02-44D3-A175-31B5A59B0C9D}" type="presOf" srcId="{DF2EF6E2-5C3F-4911-86B8-B097FAAFE8A3}" destId="{8348B89F-9B37-4800-8B79-F668A922A3D6}" srcOrd="0" destOrd="2" presId="urn:microsoft.com/office/officeart/2005/8/layout/vList2"/>
    <dgm:cxn modelId="{31027715-6528-455E-B24D-AD538D6B9617}" type="presOf" srcId="{7748863B-9248-484B-A7F2-B15A572D30A4}" destId="{8348B89F-9B37-4800-8B79-F668A922A3D6}" srcOrd="0" destOrd="1" presId="urn:microsoft.com/office/officeart/2005/8/layout/vList2"/>
    <dgm:cxn modelId="{81804E01-27A5-4536-B458-29C6D5288A14}" type="presOf" srcId="{009E4AC5-0F93-485A-9965-A292EFFDC2FC}" destId="{F17C3D81-D041-49D4-A7CA-15606578BCE5}" srcOrd="0" destOrd="0" presId="urn:microsoft.com/office/officeart/2005/8/layout/vList2"/>
    <dgm:cxn modelId="{EA5A6A7B-5C45-4EAA-91E5-32AF2B875DE2}" srcId="{009E4AC5-0F93-485A-9965-A292EFFDC2FC}" destId="{3239EBFF-F73D-4F62-936E-C2889180E8C7}" srcOrd="4" destOrd="0" parTransId="{AD92F732-455C-4011-9687-25B3B9B88C8F}" sibTransId="{AB66436D-DEF5-47F5-A89D-4D64DB64237E}"/>
    <dgm:cxn modelId="{0EE8C2FD-1311-432B-8828-F62B3125812F}" srcId="{009E4AC5-0F93-485A-9965-A292EFFDC2FC}" destId="{A2F94BF2-A5FD-4829-8A72-868744ACC647}" srcOrd="0" destOrd="0" parTransId="{B18427D3-E201-4B6E-B2F8-11ECD3C99223}" sibTransId="{801E2712-23A1-4FEB-9B58-3503FF473406}"/>
    <dgm:cxn modelId="{96254AD6-40CA-4488-A6A6-C01D305923DF}" srcId="{066C860E-48EE-41C6-8EE2-73419D2CFCF0}" destId="{009E4AC5-0F93-485A-9965-A292EFFDC2FC}" srcOrd="0" destOrd="0" parTransId="{EE247A17-B62E-41F1-A415-7B1A10A38649}" sibTransId="{2A61ECF3-6CE8-453A-AFD3-50D05CDD055B}"/>
    <dgm:cxn modelId="{0BA1BDA2-2E4F-4FA9-9327-071B587B463D}" type="presParOf" srcId="{69771AB5-C924-4A93-ABDA-76C1A19312A5}" destId="{F17C3D81-D041-49D4-A7CA-15606578BCE5}" srcOrd="0" destOrd="0" presId="urn:microsoft.com/office/officeart/2005/8/layout/vList2"/>
    <dgm:cxn modelId="{A843AE53-81D8-4FE5-9575-B4A8DDD2BE33}" type="presParOf" srcId="{69771AB5-C924-4A93-ABDA-76C1A19312A5}" destId="{8348B89F-9B37-4800-8B79-F668A922A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6C860E-48EE-41C6-8EE2-73419D2CFCF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9E4AC5-0F93-485A-9965-A292EFFDC2FC}">
      <dgm:prSet/>
      <dgm:spPr/>
      <dgm:t>
        <a:bodyPr/>
        <a:lstStyle/>
        <a:p>
          <a:pPr rtl="0"/>
          <a:r>
            <a:rPr lang="en-US" dirty="0" smtClean="0"/>
            <a:t>Features</a:t>
          </a:r>
          <a:endParaRPr lang="en-US" dirty="0"/>
        </a:p>
      </dgm:t>
    </dgm:pt>
    <dgm:pt modelId="{EE247A17-B62E-41F1-A415-7B1A10A38649}" type="parTrans" cxnId="{96254AD6-40CA-4488-A6A6-C01D305923DF}">
      <dgm:prSet/>
      <dgm:spPr/>
      <dgm:t>
        <a:bodyPr/>
        <a:lstStyle/>
        <a:p>
          <a:endParaRPr lang="en-US"/>
        </a:p>
      </dgm:t>
    </dgm:pt>
    <dgm:pt modelId="{2A61ECF3-6CE8-453A-AFD3-50D05CDD055B}" type="sibTrans" cxnId="{96254AD6-40CA-4488-A6A6-C01D305923DF}">
      <dgm:prSet/>
      <dgm:spPr/>
      <dgm:t>
        <a:bodyPr/>
        <a:lstStyle/>
        <a:p>
          <a:endParaRPr lang="en-US"/>
        </a:p>
      </dgm:t>
    </dgm:pt>
    <dgm:pt modelId="{A2F94BF2-A5FD-4829-8A72-868744ACC647}">
      <dgm:prSet/>
      <dgm:spPr/>
      <dgm:t>
        <a:bodyPr/>
        <a:lstStyle/>
        <a:p>
          <a:pPr rtl="0"/>
          <a:r>
            <a:rPr lang="en-US" dirty="0" smtClean="0"/>
            <a:t>Resources from WMO Secretariat, WMO Technical Commissions and all WMO Members who wish to share resources</a:t>
          </a:r>
          <a:endParaRPr lang="en-US" dirty="0"/>
        </a:p>
      </dgm:t>
    </dgm:pt>
    <dgm:pt modelId="{B18427D3-E201-4B6E-B2F8-11ECD3C99223}" type="parTrans" cxnId="{0EE8C2FD-1311-432B-8828-F62B3125812F}">
      <dgm:prSet/>
      <dgm:spPr/>
      <dgm:t>
        <a:bodyPr/>
        <a:lstStyle/>
        <a:p>
          <a:endParaRPr lang="en-US"/>
        </a:p>
      </dgm:t>
    </dgm:pt>
    <dgm:pt modelId="{801E2712-23A1-4FEB-9B58-3503FF473406}" type="sibTrans" cxnId="{0EE8C2FD-1311-432B-8828-F62B3125812F}">
      <dgm:prSet/>
      <dgm:spPr/>
      <dgm:t>
        <a:bodyPr/>
        <a:lstStyle/>
        <a:p>
          <a:endParaRPr lang="en-US"/>
        </a:p>
      </dgm:t>
    </dgm:pt>
    <dgm:pt modelId="{7748863B-9248-484B-A7F2-B15A572D30A4}">
      <dgm:prSet/>
      <dgm:spPr/>
      <dgm:t>
        <a:bodyPr/>
        <a:lstStyle/>
        <a:p>
          <a:pPr rtl="0"/>
          <a:r>
            <a:rPr lang="en-US" dirty="0" smtClean="0"/>
            <a:t>External provider submission forms (in development)</a:t>
          </a:r>
          <a:endParaRPr lang="en-US" dirty="0"/>
        </a:p>
      </dgm:t>
    </dgm:pt>
    <dgm:pt modelId="{2ED4CEEA-B628-4558-BCEE-4EE4B6DF751D}" type="parTrans" cxnId="{BCCCB6E9-F0D2-4AE1-90B9-0D2D6A9CD464}">
      <dgm:prSet/>
      <dgm:spPr/>
      <dgm:t>
        <a:bodyPr/>
        <a:lstStyle/>
        <a:p>
          <a:endParaRPr lang="en-US"/>
        </a:p>
      </dgm:t>
    </dgm:pt>
    <dgm:pt modelId="{8D575213-604B-428D-9FEF-C0933627A14C}" type="sibTrans" cxnId="{BCCCB6E9-F0D2-4AE1-90B9-0D2D6A9CD464}">
      <dgm:prSet/>
      <dgm:spPr/>
      <dgm:t>
        <a:bodyPr/>
        <a:lstStyle/>
        <a:p>
          <a:endParaRPr lang="en-US"/>
        </a:p>
      </dgm:t>
    </dgm:pt>
    <dgm:pt modelId="{DF2EF6E2-5C3F-4911-86B8-B097FAAFE8A3}">
      <dgm:prSet/>
      <dgm:spPr/>
      <dgm:t>
        <a:bodyPr/>
        <a:lstStyle/>
        <a:p>
          <a:pPr rtl="0"/>
          <a:r>
            <a:rPr lang="en-US" dirty="0" smtClean="0"/>
            <a:t>Search by WMO Competency Framework</a:t>
          </a:r>
          <a:endParaRPr lang="en-US" dirty="0"/>
        </a:p>
      </dgm:t>
    </dgm:pt>
    <dgm:pt modelId="{4D7C6014-5899-4D35-BCA4-F9605ED3D58E}" type="parTrans" cxnId="{CE3D8EE7-8D04-4B25-8140-69CA90A9D8E7}">
      <dgm:prSet/>
      <dgm:spPr/>
      <dgm:t>
        <a:bodyPr/>
        <a:lstStyle/>
        <a:p>
          <a:endParaRPr lang="en-US"/>
        </a:p>
      </dgm:t>
    </dgm:pt>
    <dgm:pt modelId="{7488DA44-0E61-4C7E-8D3C-7916729639A4}" type="sibTrans" cxnId="{CE3D8EE7-8D04-4B25-8140-69CA90A9D8E7}">
      <dgm:prSet/>
      <dgm:spPr/>
      <dgm:t>
        <a:bodyPr/>
        <a:lstStyle/>
        <a:p>
          <a:endParaRPr lang="en-US"/>
        </a:p>
      </dgm:t>
    </dgm:pt>
    <dgm:pt modelId="{D5C7EC10-819B-4FBF-A1D3-D8539AA7F764}">
      <dgm:prSet/>
      <dgm:spPr/>
      <dgm:t>
        <a:bodyPr/>
        <a:lstStyle/>
        <a:p>
          <a:pPr rtl="0"/>
          <a:r>
            <a:rPr lang="en-US" dirty="0" smtClean="0"/>
            <a:t>Filter by language, topic, publisher, document type, etc.</a:t>
          </a:r>
          <a:endParaRPr lang="en-US" dirty="0"/>
        </a:p>
      </dgm:t>
    </dgm:pt>
    <dgm:pt modelId="{84DA03DA-F114-4490-887A-B4BC98BD2B85}" type="parTrans" cxnId="{EDAADDBA-259A-4D94-B9DE-204B90E67C8F}">
      <dgm:prSet/>
      <dgm:spPr/>
      <dgm:t>
        <a:bodyPr/>
        <a:lstStyle/>
        <a:p>
          <a:endParaRPr lang="en-US"/>
        </a:p>
      </dgm:t>
    </dgm:pt>
    <dgm:pt modelId="{13A9000B-733C-472D-B44C-F862D6664D62}" type="sibTrans" cxnId="{EDAADDBA-259A-4D94-B9DE-204B90E67C8F}">
      <dgm:prSet/>
      <dgm:spPr/>
      <dgm:t>
        <a:bodyPr/>
        <a:lstStyle/>
        <a:p>
          <a:endParaRPr lang="en-US"/>
        </a:p>
      </dgm:t>
    </dgm:pt>
    <dgm:pt modelId="{D44CBA8F-5045-47DA-98B7-41320784AF99}">
      <dgm:prSet/>
      <dgm:spPr/>
      <dgm:t>
        <a:bodyPr/>
        <a:lstStyle/>
        <a:p>
          <a:pPr rtl="0"/>
          <a:r>
            <a:rPr lang="en-US" dirty="0" smtClean="0"/>
            <a:t>Metadata harvesting capability</a:t>
          </a:r>
          <a:endParaRPr lang="en-US" dirty="0"/>
        </a:p>
      </dgm:t>
    </dgm:pt>
    <dgm:pt modelId="{352092DC-8037-456A-814D-9CD486EBCB61}" type="parTrans" cxnId="{18F421AF-9605-4403-9D46-1394C8C96A4C}">
      <dgm:prSet/>
      <dgm:spPr/>
      <dgm:t>
        <a:bodyPr/>
        <a:lstStyle/>
        <a:p>
          <a:endParaRPr lang="en-US"/>
        </a:p>
      </dgm:t>
    </dgm:pt>
    <dgm:pt modelId="{C471C556-3788-4560-AAF3-D744565E7726}" type="sibTrans" cxnId="{18F421AF-9605-4403-9D46-1394C8C96A4C}">
      <dgm:prSet/>
      <dgm:spPr/>
      <dgm:t>
        <a:bodyPr/>
        <a:lstStyle/>
        <a:p>
          <a:endParaRPr lang="en-US"/>
        </a:p>
      </dgm:t>
    </dgm:pt>
    <dgm:pt modelId="{69771AB5-C924-4A93-ABDA-76C1A19312A5}" type="pres">
      <dgm:prSet presAssocID="{066C860E-48EE-41C6-8EE2-73419D2CF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C3D81-D041-49D4-A7CA-15606578BCE5}" type="pres">
      <dgm:prSet presAssocID="{009E4AC5-0F93-485A-9965-A292EFFDC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B89F-9B37-4800-8B79-F668A922A3D6}" type="pres">
      <dgm:prSet presAssocID="{009E4AC5-0F93-485A-9965-A292EFFDC2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D8EE7-8D04-4B25-8140-69CA90A9D8E7}" srcId="{009E4AC5-0F93-485A-9965-A292EFFDC2FC}" destId="{DF2EF6E2-5C3F-4911-86B8-B097FAAFE8A3}" srcOrd="2" destOrd="0" parTransId="{4D7C6014-5899-4D35-BCA4-F9605ED3D58E}" sibTransId="{7488DA44-0E61-4C7E-8D3C-7916729639A4}"/>
    <dgm:cxn modelId="{6C7D4E7E-7524-4886-9E99-E0CA2E137B90}" type="presOf" srcId="{066C860E-48EE-41C6-8EE2-73419D2CFCF0}" destId="{69771AB5-C924-4A93-ABDA-76C1A19312A5}" srcOrd="0" destOrd="0" presId="urn:microsoft.com/office/officeart/2005/8/layout/vList2"/>
    <dgm:cxn modelId="{BCCCB6E9-F0D2-4AE1-90B9-0D2D6A9CD464}" srcId="{009E4AC5-0F93-485A-9965-A292EFFDC2FC}" destId="{7748863B-9248-484B-A7F2-B15A572D30A4}" srcOrd="1" destOrd="0" parTransId="{2ED4CEEA-B628-4558-BCEE-4EE4B6DF751D}" sibTransId="{8D575213-604B-428D-9FEF-C0933627A14C}"/>
    <dgm:cxn modelId="{4BDA0854-F79D-4CE4-8AAF-2FBF59CB47E0}" type="presOf" srcId="{009E4AC5-0F93-485A-9965-A292EFFDC2FC}" destId="{F17C3D81-D041-49D4-A7CA-15606578BCE5}" srcOrd="0" destOrd="0" presId="urn:microsoft.com/office/officeart/2005/8/layout/vList2"/>
    <dgm:cxn modelId="{18F421AF-9605-4403-9D46-1394C8C96A4C}" srcId="{009E4AC5-0F93-485A-9965-A292EFFDC2FC}" destId="{D44CBA8F-5045-47DA-98B7-41320784AF99}" srcOrd="4" destOrd="0" parTransId="{352092DC-8037-456A-814D-9CD486EBCB61}" sibTransId="{C471C556-3788-4560-AAF3-D744565E7726}"/>
    <dgm:cxn modelId="{1860CE0D-BA25-4F46-88C6-CC26AAD217A0}" type="presOf" srcId="{A2F94BF2-A5FD-4829-8A72-868744ACC647}" destId="{8348B89F-9B37-4800-8B79-F668A922A3D6}" srcOrd="0" destOrd="0" presId="urn:microsoft.com/office/officeart/2005/8/layout/vList2"/>
    <dgm:cxn modelId="{EDAADDBA-259A-4D94-B9DE-204B90E67C8F}" srcId="{009E4AC5-0F93-485A-9965-A292EFFDC2FC}" destId="{D5C7EC10-819B-4FBF-A1D3-D8539AA7F764}" srcOrd="3" destOrd="0" parTransId="{84DA03DA-F114-4490-887A-B4BC98BD2B85}" sibTransId="{13A9000B-733C-472D-B44C-F862D6664D62}"/>
    <dgm:cxn modelId="{3C503C7F-F38A-480D-A4B9-FB02E3737715}" type="presOf" srcId="{7748863B-9248-484B-A7F2-B15A572D30A4}" destId="{8348B89F-9B37-4800-8B79-F668A922A3D6}" srcOrd="0" destOrd="1" presId="urn:microsoft.com/office/officeart/2005/8/layout/vList2"/>
    <dgm:cxn modelId="{0227E454-33ED-45EC-85F2-8A353D3E7C8A}" type="presOf" srcId="{D44CBA8F-5045-47DA-98B7-41320784AF99}" destId="{8348B89F-9B37-4800-8B79-F668A922A3D6}" srcOrd="0" destOrd="4" presId="urn:microsoft.com/office/officeart/2005/8/layout/vList2"/>
    <dgm:cxn modelId="{A4CB684A-21C2-479F-8B41-BBEE3F99ABF8}" type="presOf" srcId="{DF2EF6E2-5C3F-4911-86B8-B097FAAFE8A3}" destId="{8348B89F-9B37-4800-8B79-F668A922A3D6}" srcOrd="0" destOrd="2" presId="urn:microsoft.com/office/officeart/2005/8/layout/vList2"/>
    <dgm:cxn modelId="{A0CCADDA-405F-4D15-A5CE-BE0F543BDC65}" type="presOf" srcId="{D5C7EC10-819B-4FBF-A1D3-D8539AA7F764}" destId="{8348B89F-9B37-4800-8B79-F668A922A3D6}" srcOrd="0" destOrd="3" presId="urn:microsoft.com/office/officeart/2005/8/layout/vList2"/>
    <dgm:cxn modelId="{0EE8C2FD-1311-432B-8828-F62B3125812F}" srcId="{009E4AC5-0F93-485A-9965-A292EFFDC2FC}" destId="{A2F94BF2-A5FD-4829-8A72-868744ACC647}" srcOrd="0" destOrd="0" parTransId="{B18427D3-E201-4B6E-B2F8-11ECD3C99223}" sibTransId="{801E2712-23A1-4FEB-9B58-3503FF473406}"/>
    <dgm:cxn modelId="{96254AD6-40CA-4488-A6A6-C01D305923DF}" srcId="{066C860E-48EE-41C6-8EE2-73419D2CFCF0}" destId="{009E4AC5-0F93-485A-9965-A292EFFDC2FC}" srcOrd="0" destOrd="0" parTransId="{EE247A17-B62E-41F1-A415-7B1A10A38649}" sibTransId="{2A61ECF3-6CE8-453A-AFD3-50D05CDD055B}"/>
    <dgm:cxn modelId="{3E05DBF5-1311-417D-8707-03894E437570}" type="presParOf" srcId="{69771AB5-C924-4A93-ABDA-76C1A19312A5}" destId="{F17C3D81-D041-49D4-A7CA-15606578BCE5}" srcOrd="0" destOrd="0" presId="urn:microsoft.com/office/officeart/2005/8/layout/vList2"/>
    <dgm:cxn modelId="{8259346B-7940-443F-90E6-D685CE0BDC7F}" type="presParOf" srcId="{69771AB5-C924-4A93-ABDA-76C1A19312A5}" destId="{8348B89F-9B37-4800-8B79-F668A922A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F2B4FB-3014-4D0B-BA4E-BAD2130F931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7FF403D-8D11-4C4A-8AA6-F96C94158171}">
      <dgm:prSet/>
      <dgm:spPr/>
      <dgm:t>
        <a:bodyPr/>
        <a:lstStyle/>
        <a:p>
          <a:pPr rtl="0"/>
          <a:r>
            <a:rPr lang="en-US" smtClean="0"/>
            <a:t>To drive innovation</a:t>
          </a:r>
          <a:endParaRPr lang="en-US"/>
        </a:p>
      </dgm:t>
    </dgm:pt>
    <dgm:pt modelId="{38302ACE-F79E-401E-9FD4-25D0DDA69D57}" type="parTrans" cxnId="{F95C97D2-8B12-4E10-A9A5-1421A0F6FA22}">
      <dgm:prSet/>
      <dgm:spPr/>
      <dgm:t>
        <a:bodyPr/>
        <a:lstStyle/>
        <a:p>
          <a:endParaRPr lang="en-US"/>
        </a:p>
      </dgm:t>
    </dgm:pt>
    <dgm:pt modelId="{EC0BAA62-46A6-41D7-ACAC-D987906F7C08}" type="sibTrans" cxnId="{F95C97D2-8B12-4E10-A9A5-1421A0F6FA22}">
      <dgm:prSet/>
      <dgm:spPr/>
      <dgm:t>
        <a:bodyPr/>
        <a:lstStyle/>
        <a:p>
          <a:endParaRPr lang="en-US"/>
        </a:p>
      </dgm:t>
    </dgm:pt>
    <dgm:pt modelId="{FA8E1A8D-5D5C-448C-AF9B-BB7B1D8BDD15}">
      <dgm:prSet/>
      <dgm:spPr/>
      <dgm:t>
        <a:bodyPr/>
        <a:lstStyle/>
        <a:p>
          <a:pPr rtl="0"/>
          <a:r>
            <a:rPr lang="en-US" smtClean="0"/>
            <a:t>To improve quality of content</a:t>
          </a:r>
          <a:endParaRPr lang="en-US"/>
        </a:p>
      </dgm:t>
    </dgm:pt>
    <dgm:pt modelId="{B56A11A1-A40A-4AAB-8333-2A6452E1EFB2}" type="parTrans" cxnId="{9363269C-EBD1-45CA-8F58-DABE92ED8205}">
      <dgm:prSet/>
      <dgm:spPr/>
      <dgm:t>
        <a:bodyPr/>
        <a:lstStyle/>
        <a:p>
          <a:endParaRPr lang="en-US"/>
        </a:p>
      </dgm:t>
    </dgm:pt>
    <dgm:pt modelId="{A8D2C9EB-6093-4222-B7C1-C10BFC5E878B}" type="sibTrans" cxnId="{9363269C-EBD1-45CA-8F58-DABE92ED8205}">
      <dgm:prSet/>
      <dgm:spPr/>
      <dgm:t>
        <a:bodyPr/>
        <a:lstStyle/>
        <a:p>
          <a:endParaRPr lang="en-US"/>
        </a:p>
      </dgm:t>
    </dgm:pt>
    <dgm:pt modelId="{ED1F60BF-BC5A-45EC-B329-02841D1F1D40}">
      <dgm:prSet/>
      <dgm:spPr/>
      <dgm:t>
        <a:bodyPr/>
        <a:lstStyle/>
        <a:p>
          <a:pPr rtl="0"/>
          <a:r>
            <a:rPr lang="en-US" smtClean="0"/>
            <a:t>To reduce costs</a:t>
          </a:r>
          <a:endParaRPr lang="en-US"/>
        </a:p>
      </dgm:t>
    </dgm:pt>
    <dgm:pt modelId="{BAB23534-395E-40AB-9746-1FB7D5ACF0A7}" type="parTrans" cxnId="{85CC6C38-1342-4F3D-A8B0-00E4AB3FD435}">
      <dgm:prSet/>
      <dgm:spPr/>
      <dgm:t>
        <a:bodyPr/>
        <a:lstStyle/>
        <a:p>
          <a:endParaRPr lang="en-US"/>
        </a:p>
      </dgm:t>
    </dgm:pt>
    <dgm:pt modelId="{63F790E7-43CA-4C32-A850-3209D18FF188}" type="sibTrans" cxnId="{85CC6C38-1342-4F3D-A8B0-00E4AB3FD435}">
      <dgm:prSet/>
      <dgm:spPr/>
      <dgm:t>
        <a:bodyPr/>
        <a:lstStyle/>
        <a:p>
          <a:endParaRPr lang="en-US"/>
        </a:p>
      </dgm:t>
    </dgm:pt>
    <dgm:pt modelId="{F6AE2284-55E2-4C35-8471-43F3CDBD6524}">
      <dgm:prSet/>
      <dgm:spPr/>
      <dgm:t>
        <a:bodyPr/>
        <a:lstStyle/>
        <a:p>
          <a:pPr rtl="0"/>
          <a:r>
            <a:rPr lang="en-US" smtClean="0"/>
            <a:t>To allow for customization</a:t>
          </a:r>
          <a:endParaRPr lang="en-US"/>
        </a:p>
      </dgm:t>
    </dgm:pt>
    <dgm:pt modelId="{F00E3F3C-6E85-4F38-B038-4D9D189FAE2A}" type="parTrans" cxnId="{5F925473-707A-4765-BA34-8907D662401D}">
      <dgm:prSet/>
      <dgm:spPr/>
      <dgm:t>
        <a:bodyPr/>
        <a:lstStyle/>
        <a:p>
          <a:endParaRPr lang="en-US"/>
        </a:p>
      </dgm:t>
    </dgm:pt>
    <dgm:pt modelId="{C5F8D178-79A5-4EF4-B624-884217528FE7}" type="sibTrans" cxnId="{5F925473-707A-4765-BA34-8907D662401D}">
      <dgm:prSet/>
      <dgm:spPr/>
      <dgm:t>
        <a:bodyPr/>
        <a:lstStyle/>
        <a:p>
          <a:endParaRPr lang="en-US"/>
        </a:p>
      </dgm:t>
    </dgm:pt>
    <dgm:pt modelId="{DFCDD176-3B47-4EBE-8F99-3809E3BC11BF}">
      <dgm:prSet/>
      <dgm:spPr/>
      <dgm:t>
        <a:bodyPr/>
        <a:lstStyle/>
        <a:p>
          <a:pPr rtl="0"/>
          <a:r>
            <a:rPr lang="en-US" smtClean="0"/>
            <a:t>To promote accessibility</a:t>
          </a:r>
          <a:endParaRPr lang="en-US"/>
        </a:p>
      </dgm:t>
    </dgm:pt>
    <dgm:pt modelId="{06126C94-D23E-461B-965D-CD0A26756D66}" type="parTrans" cxnId="{DB50FF2A-C19B-47C0-B470-ED6E748944ED}">
      <dgm:prSet/>
      <dgm:spPr/>
      <dgm:t>
        <a:bodyPr/>
        <a:lstStyle/>
        <a:p>
          <a:endParaRPr lang="en-US"/>
        </a:p>
      </dgm:t>
    </dgm:pt>
    <dgm:pt modelId="{E16F2081-1263-495B-8A52-8F1D0F33F9F2}" type="sibTrans" cxnId="{DB50FF2A-C19B-47C0-B470-ED6E748944ED}">
      <dgm:prSet/>
      <dgm:spPr/>
      <dgm:t>
        <a:bodyPr/>
        <a:lstStyle/>
        <a:p>
          <a:endParaRPr lang="en-US"/>
        </a:p>
      </dgm:t>
    </dgm:pt>
    <dgm:pt modelId="{03B406D8-BF55-4A8A-9153-1E6E8DEF5853}">
      <dgm:prSet/>
      <dgm:spPr/>
      <dgm:t>
        <a:bodyPr/>
        <a:lstStyle/>
        <a:p>
          <a:pPr rtl="0"/>
          <a:r>
            <a:rPr lang="en-US" smtClean="0"/>
            <a:t>Social justice—to increase opportunity</a:t>
          </a:r>
          <a:endParaRPr lang="en-US"/>
        </a:p>
      </dgm:t>
    </dgm:pt>
    <dgm:pt modelId="{54C977D4-C15C-4A71-8149-996E4E622DF2}" type="parTrans" cxnId="{833423D4-B0EF-45C1-B573-42037AECAB16}">
      <dgm:prSet/>
      <dgm:spPr/>
      <dgm:t>
        <a:bodyPr/>
        <a:lstStyle/>
        <a:p>
          <a:endParaRPr lang="en-US"/>
        </a:p>
      </dgm:t>
    </dgm:pt>
    <dgm:pt modelId="{04BF52E8-B721-480D-B15C-D6770FCDDD4C}" type="sibTrans" cxnId="{833423D4-B0EF-45C1-B573-42037AECAB16}">
      <dgm:prSet/>
      <dgm:spPr/>
      <dgm:t>
        <a:bodyPr/>
        <a:lstStyle/>
        <a:p>
          <a:endParaRPr lang="en-US"/>
        </a:p>
      </dgm:t>
    </dgm:pt>
    <dgm:pt modelId="{A1013B49-1F07-4E23-B17F-BE2A4830AF60}" type="pres">
      <dgm:prSet presAssocID="{0BF2B4FB-3014-4D0B-BA4E-BAD2130F93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5D6C6-8619-4189-8998-14516D75FE2B}" type="pres">
      <dgm:prSet presAssocID="{57FF403D-8D11-4C4A-8AA6-F96C941581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B283-8CF3-4EF8-9306-BB85AB815D4B}" type="pres">
      <dgm:prSet presAssocID="{EC0BAA62-46A6-41D7-ACAC-D987906F7C08}" presName="spacer" presStyleCnt="0"/>
      <dgm:spPr/>
      <dgm:t>
        <a:bodyPr/>
        <a:lstStyle/>
        <a:p>
          <a:endParaRPr lang="en-US"/>
        </a:p>
      </dgm:t>
    </dgm:pt>
    <dgm:pt modelId="{B7CBFFD6-4907-4544-9F3D-6BAE42A7E839}" type="pres">
      <dgm:prSet presAssocID="{FA8E1A8D-5D5C-448C-AF9B-BB7B1D8BDD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39FB-879C-491A-9BA6-DE2EE4676341}" type="pres">
      <dgm:prSet presAssocID="{A8D2C9EB-6093-4222-B7C1-C10BFC5E878B}" presName="spacer" presStyleCnt="0"/>
      <dgm:spPr/>
      <dgm:t>
        <a:bodyPr/>
        <a:lstStyle/>
        <a:p>
          <a:endParaRPr lang="en-US"/>
        </a:p>
      </dgm:t>
    </dgm:pt>
    <dgm:pt modelId="{ED70C879-7596-409B-9C44-905FEC336C25}" type="pres">
      <dgm:prSet presAssocID="{ED1F60BF-BC5A-45EC-B329-02841D1F1D4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A6867-01C6-4F55-B03F-8D5933BF8518}" type="pres">
      <dgm:prSet presAssocID="{63F790E7-43CA-4C32-A850-3209D18FF188}" presName="spacer" presStyleCnt="0"/>
      <dgm:spPr/>
      <dgm:t>
        <a:bodyPr/>
        <a:lstStyle/>
        <a:p>
          <a:endParaRPr lang="en-US"/>
        </a:p>
      </dgm:t>
    </dgm:pt>
    <dgm:pt modelId="{5EEA4DDF-E190-4225-BEA0-17D4620C00C2}" type="pres">
      <dgm:prSet presAssocID="{F6AE2284-55E2-4C35-8471-43F3CDBD652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7E610-92F5-480B-A459-84A43875D27A}" type="pres">
      <dgm:prSet presAssocID="{C5F8D178-79A5-4EF4-B624-884217528FE7}" presName="spacer" presStyleCnt="0"/>
      <dgm:spPr/>
      <dgm:t>
        <a:bodyPr/>
        <a:lstStyle/>
        <a:p>
          <a:endParaRPr lang="en-US"/>
        </a:p>
      </dgm:t>
    </dgm:pt>
    <dgm:pt modelId="{FEB67254-DF28-4CCE-A737-CB47421C9AD6}" type="pres">
      <dgm:prSet presAssocID="{DFCDD176-3B47-4EBE-8F99-3809E3BC11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24EC9-9519-4399-AC51-C0F22E403FDD}" type="pres">
      <dgm:prSet presAssocID="{E16F2081-1263-495B-8A52-8F1D0F33F9F2}" presName="spacer" presStyleCnt="0"/>
      <dgm:spPr/>
      <dgm:t>
        <a:bodyPr/>
        <a:lstStyle/>
        <a:p>
          <a:endParaRPr lang="en-US"/>
        </a:p>
      </dgm:t>
    </dgm:pt>
    <dgm:pt modelId="{35B60AF8-8229-44D4-B6C6-49691B4C443B}" type="pres">
      <dgm:prSet presAssocID="{03B406D8-BF55-4A8A-9153-1E6E8DEF58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107EB-28EB-4B91-B870-244F0A855353}" type="presOf" srcId="{DFCDD176-3B47-4EBE-8F99-3809E3BC11BF}" destId="{FEB67254-DF28-4CCE-A737-CB47421C9AD6}" srcOrd="0" destOrd="0" presId="urn:microsoft.com/office/officeart/2005/8/layout/vList2"/>
    <dgm:cxn modelId="{F95C97D2-8B12-4E10-A9A5-1421A0F6FA22}" srcId="{0BF2B4FB-3014-4D0B-BA4E-BAD2130F931A}" destId="{57FF403D-8D11-4C4A-8AA6-F96C94158171}" srcOrd="0" destOrd="0" parTransId="{38302ACE-F79E-401E-9FD4-25D0DDA69D57}" sibTransId="{EC0BAA62-46A6-41D7-ACAC-D987906F7C08}"/>
    <dgm:cxn modelId="{0A8593C4-1EE2-44E4-98F8-D67F03D4B033}" type="presOf" srcId="{FA8E1A8D-5D5C-448C-AF9B-BB7B1D8BDD15}" destId="{B7CBFFD6-4907-4544-9F3D-6BAE42A7E839}" srcOrd="0" destOrd="0" presId="urn:microsoft.com/office/officeart/2005/8/layout/vList2"/>
    <dgm:cxn modelId="{7B87FB37-C6EA-4912-9F84-A254EF364E4C}" type="presOf" srcId="{ED1F60BF-BC5A-45EC-B329-02841D1F1D40}" destId="{ED70C879-7596-409B-9C44-905FEC336C25}" srcOrd="0" destOrd="0" presId="urn:microsoft.com/office/officeart/2005/8/layout/vList2"/>
    <dgm:cxn modelId="{85CC6C38-1342-4F3D-A8B0-00E4AB3FD435}" srcId="{0BF2B4FB-3014-4D0B-BA4E-BAD2130F931A}" destId="{ED1F60BF-BC5A-45EC-B329-02841D1F1D40}" srcOrd="2" destOrd="0" parTransId="{BAB23534-395E-40AB-9746-1FB7D5ACF0A7}" sibTransId="{63F790E7-43CA-4C32-A850-3209D18FF188}"/>
    <dgm:cxn modelId="{E4FD4EAE-D44E-4437-91CE-A10935E2FEC8}" type="presOf" srcId="{03B406D8-BF55-4A8A-9153-1E6E8DEF5853}" destId="{35B60AF8-8229-44D4-B6C6-49691B4C443B}" srcOrd="0" destOrd="0" presId="urn:microsoft.com/office/officeart/2005/8/layout/vList2"/>
    <dgm:cxn modelId="{A398139C-7C22-4C5B-82C6-6D43EEBE3A65}" type="presOf" srcId="{0BF2B4FB-3014-4D0B-BA4E-BAD2130F931A}" destId="{A1013B49-1F07-4E23-B17F-BE2A4830AF60}" srcOrd="0" destOrd="0" presId="urn:microsoft.com/office/officeart/2005/8/layout/vList2"/>
    <dgm:cxn modelId="{5F925473-707A-4765-BA34-8907D662401D}" srcId="{0BF2B4FB-3014-4D0B-BA4E-BAD2130F931A}" destId="{F6AE2284-55E2-4C35-8471-43F3CDBD6524}" srcOrd="3" destOrd="0" parTransId="{F00E3F3C-6E85-4F38-B038-4D9D189FAE2A}" sibTransId="{C5F8D178-79A5-4EF4-B624-884217528FE7}"/>
    <dgm:cxn modelId="{A617B19E-E31B-4F5C-AC99-66C037DE4129}" type="presOf" srcId="{57FF403D-8D11-4C4A-8AA6-F96C94158171}" destId="{7345D6C6-8619-4189-8998-14516D75FE2B}" srcOrd="0" destOrd="0" presId="urn:microsoft.com/office/officeart/2005/8/layout/vList2"/>
    <dgm:cxn modelId="{9363269C-EBD1-45CA-8F58-DABE92ED8205}" srcId="{0BF2B4FB-3014-4D0B-BA4E-BAD2130F931A}" destId="{FA8E1A8D-5D5C-448C-AF9B-BB7B1D8BDD15}" srcOrd="1" destOrd="0" parTransId="{B56A11A1-A40A-4AAB-8333-2A6452E1EFB2}" sibTransId="{A8D2C9EB-6093-4222-B7C1-C10BFC5E878B}"/>
    <dgm:cxn modelId="{833423D4-B0EF-45C1-B573-42037AECAB16}" srcId="{0BF2B4FB-3014-4D0B-BA4E-BAD2130F931A}" destId="{03B406D8-BF55-4A8A-9153-1E6E8DEF5853}" srcOrd="5" destOrd="0" parTransId="{54C977D4-C15C-4A71-8149-996E4E622DF2}" sibTransId="{04BF52E8-B721-480D-B15C-D6770FCDDD4C}"/>
    <dgm:cxn modelId="{DB50FF2A-C19B-47C0-B470-ED6E748944ED}" srcId="{0BF2B4FB-3014-4D0B-BA4E-BAD2130F931A}" destId="{DFCDD176-3B47-4EBE-8F99-3809E3BC11BF}" srcOrd="4" destOrd="0" parTransId="{06126C94-D23E-461B-965D-CD0A26756D66}" sibTransId="{E16F2081-1263-495B-8A52-8F1D0F33F9F2}"/>
    <dgm:cxn modelId="{5903B720-AD60-4AC1-843E-74779D0BB50E}" type="presOf" srcId="{F6AE2284-55E2-4C35-8471-43F3CDBD6524}" destId="{5EEA4DDF-E190-4225-BEA0-17D4620C00C2}" srcOrd="0" destOrd="0" presId="urn:microsoft.com/office/officeart/2005/8/layout/vList2"/>
    <dgm:cxn modelId="{D802684B-6F24-42C0-9317-46CF0E22D80F}" type="presParOf" srcId="{A1013B49-1F07-4E23-B17F-BE2A4830AF60}" destId="{7345D6C6-8619-4189-8998-14516D75FE2B}" srcOrd="0" destOrd="0" presId="urn:microsoft.com/office/officeart/2005/8/layout/vList2"/>
    <dgm:cxn modelId="{2D603654-EB28-47B6-893E-DF7FAA41665A}" type="presParOf" srcId="{A1013B49-1F07-4E23-B17F-BE2A4830AF60}" destId="{EECEB283-8CF3-4EF8-9306-BB85AB815D4B}" srcOrd="1" destOrd="0" presId="urn:microsoft.com/office/officeart/2005/8/layout/vList2"/>
    <dgm:cxn modelId="{35A9D869-58E9-4910-8D36-8E80E90B5EDA}" type="presParOf" srcId="{A1013B49-1F07-4E23-B17F-BE2A4830AF60}" destId="{B7CBFFD6-4907-4544-9F3D-6BAE42A7E839}" srcOrd="2" destOrd="0" presId="urn:microsoft.com/office/officeart/2005/8/layout/vList2"/>
    <dgm:cxn modelId="{EDD59357-0A45-46A4-A99D-5A368FEA7D9A}" type="presParOf" srcId="{A1013B49-1F07-4E23-B17F-BE2A4830AF60}" destId="{88F939FB-879C-491A-9BA6-DE2EE4676341}" srcOrd="3" destOrd="0" presId="urn:microsoft.com/office/officeart/2005/8/layout/vList2"/>
    <dgm:cxn modelId="{BF6CAB12-E6E8-47D8-BBC8-96F7B9CD2062}" type="presParOf" srcId="{A1013B49-1F07-4E23-B17F-BE2A4830AF60}" destId="{ED70C879-7596-409B-9C44-905FEC336C25}" srcOrd="4" destOrd="0" presId="urn:microsoft.com/office/officeart/2005/8/layout/vList2"/>
    <dgm:cxn modelId="{7E392DDF-643A-46AF-91D8-7388C1F93A6D}" type="presParOf" srcId="{A1013B49-1F07-4E23-B17F-BE2A4830AF60}" destId="{9CDA6867-01C6-4F55-B03F-8D5933BF8518}" srcOrd="5" destOrd="0" presId="urn:microsoft.com/office/officeart/2005/8/layout/vList2"/>
    <dgm:cxn modelId="{D9606D7A-839F-4F94-99E5-AAED4D6B6336}" type="presParOf" srcId="{A1013B49-1F07-4E23-B17F-BE2A4830AF60}" destId="{5EEA4DDF-E190-4225-BEA0-17D4620C00C2}" srcOrd="6" destOrd="0" presId="urn:microsoft.com/office/officeart/2005/8/layout/vList2"/>
    <dgm:cxn modelId="{1633DCFD-7895-4EA9-9D91-A50A0A1F3BF5}" type="presParOf" srcId="{A1013B49-1F07-4E23-B17F-BE2A4830AF60}" destId="{8BA7E610-92F5-480B-A459-84A43875D27A}" srcOrd="7" destOrd="0" presId="urn:microsoft.com/office/officeart/2005/8/layout/vList2"/>
    <dgm:cxn modelId="{88E65477-2D67-4D33-93EC-1EC488D7FD03}" type="presParOf" srcId="{A1013B49-1F07-4E23-B17F-BE2A4830AF60}" destId="{FEB67254-DF28-4CCE-A737-CB47421C9AD6}" srcOrd="8" destOrd="0" presId="urn:microsoft.com/office/officeart/2005/8/layout/vList2"/>
    <dgm:cxn modelId="{1F5B28D9-6F39-4EF0-88CC-03021E4D8715}" type="presParOf" srcId="{A1013B49-1F07-4E23-B17F-BE2A4830AF60}" destId="{D5B24EC9-9519-4399-AC51-C0F22E403FDD}" srcOrd="9" destOrd="0" presId="urn:microsoft.com/office/officeart/2005/8/layout/vList2"/>
    <dgm:cxn modelId="{A1722ED5-3AA7-411B-B4A8-D26F64298728}" type="presParOf" srcId="{A1013B49-1F07-4E23-B17F-BE2A4830AF60}" destId="{35B60AF8-8229-44D4-B6C6-49691B4C44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3B1A26-CF00-492D-9AB0-0F024CBFDAC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37C0C9-B7CB-4065-BB3C-C89472426FC6}">
      <dgm:prSet custT="1"/>
      <dgm:spPr/>
      <dgm:t>
        <a:bodyPr/>
        <a:lstStyle/>
        <a:p>
          <a:pPr rtl="0"/>
          <a:r>
            <a:rPr lang="en-US" sz="1800" dirty="0" smtClean="0"/>
            <a:t>Build institutional reputation with stakeholders, funding sources and globally</a:t>
          </a:r>
          <a:endParaRPr lang="en-US" sz="1800" dirty="0"/>
        </a:p>
      </dgm:t>
    </dgm:pt>
    <dgm:pt modelId="{E7D27756-6566-4CFE-BE2F-B2517D1EF1E3}" type="parTrans" cxnId="{CDB6850A-47D0-4F41-A828-1CD149B359E1}">
      <dgm:prSet/>
      <dgm:spPr/>
      <dgm:t>
        <a:bodyPr/>
        <a:lstStyle/>
        <a:p>
          <a:endParaRPr lang="en-US" sz="2000"/>
        </a:p>
      </dgm:t>
    </dgm:pt>
    <dgm:pt modelId="{999B3DDC-FCEA-4EBD-8779-35658FA820E1}" type="sibTrans" cxnId="{CDB6850A-47D0-4F41-A828-1CD149B359E1}">
      <dgm:prSet/>
      <dgm:spPr/>
      <dgm:t>
        <a:bodyPr/>
        <a:lstStyle/>
        <a:p>
          <a:endParaRPr lang="en-US" sz="2000"/>
        </a:p>
      </dgm:t>
    </dgm:pt>
    <dgm:pt modelId="{B06BE490-FD49-449F-AD5F-7C45D1DEAA41}">
      <dgm:prSet custT="1"/>
      <dgm:spPr/>
      <dgm:t>
        <a:bodyPr/>
        <a:lstStyle/>
        <a:p>
          <a:pPr rtl="0"/>
          <a:r>
            <a:rPr lang="en-US" sz="1800" smtClean="0"/>
            <a:t>Attract new staff and students</a:t>
          </a:r>
          <a:endParaRPr lang="en-US" sz="1800"/>
        </a:p>
      </dgm:t>
    </dgm:pt>
    <dgm:pt modelId="{D18B976D-5F71-400F-8EEF-351EF1FA5FFC}" type="parTrans" cxnId="{6A07BDA9-4B45-4AB0-ABC4-EB87D3EF67CD}">
      <dgm:prSet/>
      <dgm:spPr/>
      <dgm:t>
        <a:bodyPr/>
        <a:lstStyle/>
        <a:p>
          <a:endParaRPr lang="en-US" sz="2000"/>
        </a:p>
      </dgm:t>
    </dgm:pt>
    <dgm:pt modelId="{EDF94F42-48F8-4516-8496-B4434BEBAFD0}" type="sibTrans" cxnId="{6A07BDA9-4B45-4AB0-ABC4-EB87D3EF67CD}">
      <dgm:prSet/>
      <dgm:spPr/>
      <dgm:t>
        <a:bodyPr/>
        <a:lstStyle/>
        <a:p>
          <a:endParaRPr lang="en-US" sz="2000"/>
        </a:p>
      </dgm:t>
    </dgm:pt>
    <dgm:pt modelId="{92A0EFC7-CCF1-44B4-9FB7-D9E719D8B6B6}">
      <dgm:prSet custT="1"/>
      <dgm:spPr/>
      <dgm:t>
        <a:bodyPr/>
        <a:lstStyle/>
        <a:p>
          <a:pPr rtl="0"/>
          <a:r>
            <a:rPr lang="en-US" sz="1800" smtClean="0"/>
            <a:t>Share expertise within the institution</a:t>
          </a:r>
          <a:endParaRPr lang="en-US" sz="1800"/>
        </a:p>
      </dgm:t>
    </dgm:pt>
    <dgm:pt modelId="{B7AAF1AE-09E3-41F6-A9B6-C6FD280DD22B}" type="parTrans" cxnId="{EC5A9D1E-7A76-465F-A75B-18C82B572D78}">
      <dgm:prSet/>
      <dgm:spPr/>
      <dgm:t>
        <a:bodyPr/>
        <a:lstStyle/>
        <a:p>
          <a:endParaRPr lang="en-US" sz="2000"/>
        </a:p>
      </dgm:t>
    </dgm:pt>
    <dgm:pt modelId="{B6972C57-526A-4A20-9D6E-E4382240DBF6}" type="sibTrans" cxnId="{EC5A9D1E-7A76-465F-A75B-18C82B572D78}">
      <dgm:prSet/>
      <dgm:spPr/>
      <dgm:t>
        <a:bodyPr/>
        <a:lstStyle/>
        <a:p>
          <a:endParaRPr lang="en-US" sz="2000"/>
        </a:p>
      </dgm:t>
    </dgm:pt>
    <dgm:pt modelId="{53293F92-A1BF-43B7-9FE2-034752C0A48A}">
      <dgm:prSet custT="1"/>
      <dgm:spPr/>
      <dgm:t>
        <a:bodyPr/>
        <a:lstStyle/>
        <a:p>
          <a:pPr rtl="0"/>
          <a:r>
            <a:rPr lang="en-US" sz="1800" smtClean="0"/>
            <a:t>Encourage high-quality teaching and learning</a:t>
          </a:r>
          <a:endParaRPr lang="en-US" sz="1800"/>
        </a:p>
      </dgm:t>
    </dgm:pt>
    <dgm:pt modelId="{B8125B8E-58B8-4873-B5CD-B73E529FA704}" type="parTrans" cxnId="{06E034B5-AABF-4777-BE15-9BCF3A09C421}">
      <dgm:prSet/>
      <dgm:spPr/>
      <dgm:t>
        <a:bodyPr/>
        <a:lstStyle/>
        <a:p>
          <a:endParaRPr lang="en-US" sz="2000"/>
        </a:p>
      </dgm:t>
    </dgm:pt>
    <dgm:pt modelId="{ABC44061-B5DF-488D-B3DE-477C1F459AE0}" type="sibTrans" cxnId="{06E034B5-AABF-4777-BE15-9BCF3A09C421}">
      <dgm:prSet/>
      <dgm:spPr/>
      <dgm:t>
        <a:bodyPr/>
        <a:lstStyle/>
        <a:p>
          <a:endParaRPr lang="en-US" sz="2000"/>
        </a:p>
      </dgm:t>
    </dgm:pt>
    <dgm:pt modelId="{39E4A43A-D4D0-4970-BD0D-1CD197690680}">
      <dgm:prSet custT="1"/>
      <dgm:spPr/>
      <dgm:t>
        <a:bodyPr/>
        <a:lstStyle/>
        <a:p>
          <a:pPr rtl="0"/>
          <a:r>
            <a:rPr lang="en-US" sz="1800" smtClean="0"/>
            <a:t>Support modular course development</a:t>
          </a:r>
          <a:endParaRPr lang="en-US" sz="1800"/>
        </a:p>
      </dgm:t>
    </dgm:pt>
    <dgm:pt modelId="{5ADB0638-FE88-4A7B-BB85-3C70FB22FF35}" type="parTrans" cxnId="{0807D78E-7373-49C8-892C-7CDF2ACAB0A7}">
      <dgm:prSet/>
      <dgm:spPr/>
      <dgm:t>
        <a:bodyPr/>
        <a:lstStyle/>
        <a:p>
          <a:endParaRPr lang="en-US" sz="2000"/>
        </a:p>
      </dgm:t>
    </dgm:pt>
    <dgm:pt modelId="{731FD756-EFB1-4EC9-8C70-6EE2A6F8B094}" type="sibTrans" cxnId="{0807D78E-7373-49C8-892C-7CDF2ACAB0A7}">
      <dgm:prSet/>
      <dgm:spPr/>
      <dgm:t>
        <a:bodyPr/>
        <a:lstStyle/>
        <a:p>
          <a:endParaRPr lang="en-US" sz="2000"/>
        </a:p>
      </dgm:t>
    </dgm:pt>
    <dgm:pt modelId="{977DD673-C0E8-4C0A-9428-8E3172705BC2}">
      <dgm:prSet custT="1"/>
      <dgm:spPr/>
      <dgm:t>
        <a:bodyPr/>
        <a:lstStyle/>
        <a:p>
          <a:pPr rtl="0"/>
          <a:r>
            <a:rPr lang="en-US" sz="1800" smtClean="0"/>
            <a:t>Support feelings of altruism—sharing knowledge is what we are here for</a:t>
          </a:r>
          <a:endParaRPr lang="en-US" sz="1800"/>
        </a:p>
      </dgm:t>
    </dgm:pt>
    <dgm:pt modelId="{1AC9A262-DB6C-4490-ABA5-86EBBA0C966C}" type="parTrans" cxnId="{BE0AF65F-D07E-4F10-A7A1-E9BC59D2A675}">
      <dgm:prSet/>
      <dgm:spPr/>
      <dgm:t>
        <a:bodyPr/>
        <a:lstStyle/>
        <a:p>
          <a:endParaRPr lang="en-US" sz="2000"/>
        </a:p>
      </dgm:t>
    </dgm:pt>
    <dgm:pt modelId="{335EB470-957B-41EF-8DAA-3C790F55E97E}" type="sibTrans" cxnId="{BE0AF65F-D07E-4F10-A7A1-E9BC59D2A675}">
      <dgm:prSet/>
      <dgm:spPr/>
      <dgm:t>
        <a:bodyPr/>
        <a:lstStyle/>
        <a:p>
          <a:endParaRPr lang="en-US" sz="2000"/>
        </a:p>
      </dgm:t>
    </dgm:pt>
    <dgm:pt modelId="{017E2D5A-436D-4FA4-ACCB-BBB985918D55}">
      <dgm:prSet custT="1"/>
      <dgm:spPr/>
      <dgm:t>
        <a:bodyPr/>
        <a:lstStyle/>
        <a:p>
          <a:pPr rtl="0"/>
          <a:r>
            <a:rPr lang="en-US" sz="1800" smtClean="0"/>
            <a:t>Encourage review of curriculum, pedagogy and assessment</a:t>
          </a:r>
          <a:endParaRPr lang="en-US" sz="1800"/>
        </a:p>
      </dgm:t>
    </dgm:pt>
    <dgm:pt modelId="{F0B548AE-1B35-4B59-BDA1-E2E720D95D7A}" type="parTrans" cxnId="{71157EFF-A735-4F62-9F4F-D91D1D1A9D9B}">
      <dgm:prSet/>
      <dgm:spPr/>
      <dgm:t>
        <a:bodyPr/>
        <a:lstStyle/>
        <a:p>
          <a:endParaRPr lang="en-US" sz="2000"/>
        </a:p>
      </dgm:t>
    </dgm:pt>
    <dgm:pt modelId="{1114988E-6816-4CE9-96C9-C181DE11E017}" type="sibTrans" cxnId="{71157EFF-A735-4F62-9F4F-D91D1D1A9D9B}">
      <dgm:prSet/>
      <dgm:spPr/>
      <dgm:t>
        <a:bodyPr/>
        <a:lstStyle/>
        <a:p>
          <a:endParaRPr lang="en-US" sz="2000"/>
        </a:p>
      </dgm:t>
    </dgm:pt>
    <dgm:pt modelId="{46849153-8120-406F-80B3-1C79E59DC4AC}" type="pres">
      <dgm:prSet presAssocID="{3C3B1A26-CF00-492D-9AB0-0F024CBFDA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68387-B6C2-462E-B8A8-9A9A1DE5F145}" type="pres">
      <dgm:prSet presAssocID="{8F37C0C9-B7CB-4065-BB3C-C89472426FC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5386A-7ECC-4EA0-BBE8-7DB204B96E05}" type="pres">
      <dgm:prSet presAssocID="{999B3DDC-FCEA-4EBD-8779-35658FA820E1}" presName="spacer" presStyleCnt="0"/>
      <dgm:spPr/>
      <dgm:t>
        <a:bodyPr/>
        <a:lstStyle/>
        <a:p>
          <a:endParaRPr lang="en-US"/>
        </a:p>
      </dgm:t>
    </dgm:pt>
    <dgm:pt modelId="{F6B6B41C-60BE-4AA3-810C-86644F528B56}" type="pres">
      <dgm:prSet presAssocID="{B06BE490-FD49-449F-AD5F-7C45D1DEAA4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73291-A3FC-4543-9D3F-B15E79FE8066}" type="pres">
      <dgm:prSet presAssocID="{EDF94F42-48F8-4516-8496-B4434BEBAFD0}" presName="spacer" presStyleCnt="0"/>
      <dgm:spPr/>
      <dgm:t>
        <a:bodyPr/>
        <a:lstStyle/>
        <a:p>
          <a:endParaRPr lang="en-US"/>
        </a:p>
      </dgm:t>
    </dgm:pt>
    <dgm:pt modelId="{3693CB8B-0902-43D8-8C71-735C50E467EE}" type="pres">
      <dgm:prSet presAssocID="{92A0EFC7-CCF1-44B4-9FB7-D9E719D8B6B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379A8-A334-4F30-8B6C-865DEFBD1D3A}" type="pres">
      <dgm:prSet presAssocID="{B6972C57-526A-4A20-9D6E-E4382240DBF6}" presName="spacer" presStyleCnt="0"/>
      <dgm:spPr/>
      <dgm:t>
        <a:bodyPr/>
        <a:lstStyle/>
        <a:p>
          <a:endParaRPr lang="en-US"/>
        </a:p>
      </dgm:t>
    </dgm:pt>
    <dgm:pt modelId="{C369944F-3117-4CBC-9D8D-BF2CB1FB4717}" type="pres">
      <dgm:prSet presAssocID="{53293F92-A1BF-43B7-9FE2-034752C0A4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6D85-D3EB-47C2-8606-2D385F469006}" type="pres">
      <dgm:prSet presAssocID="{ABC44061-B5DF-488D-B3DE-477C1F459AE0}" presName="spacer" presStyleCnt="0"/>
      <dgm:spPr/>
      <dgm:t>
        <a:bodyPr/>
        <a:lstStyle/>
        <a:p>
          <a:endParaRPr lang="en-US"/>
        </a:p>
      </dgm:t>
    </dgm:pt>
    <dgm:pt modelId="{A2D92CB2-3CCD-493C-8112-41C54E2EB516}" type="pres">
      <dgm:prSet presAssocID="{39E4A43A-D4D0-4970-BD0D-1CD19769068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411BF-A4F2-464F-9592-2ECA5485C54D}" type="pres">
      <dgm:prSet presAssocID="{731FD756-EFB1-4EC9-8C70-6EE2A6F8B094}" presName="spacer" presStyleCnt="0"/>
      <dgm:spPr/>
      <dgm:t>
        <a:bodyPr/>
        <a:lstStyle/>
        <a:p>
          <a:endParaRPr lang="en-US"/>
        </a:p>
      </dgm:t>
    </dgm:pt>
    <dgm:pt modelId="{192BC1AD-DDC5-4A2E-AFC6-24001B83B190}" type="pres">
      <dgm:prSet presAssocID="{977DD673-C0E8-4C0A-9428-8E3172705BC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5D8C6-42DA-436B-8034-23133470F023}" type="pres">
      <dgm:prSet presAssocID="{335EB470-957B-41EF-8DAA-3C790F55E97E}" presName="spacer" presStyleCnt="0"/>
      <dgm:spPr/>
      <dgm:t>
        <a:bodyPr/>
        <a:lstStyle/>
        <a:p>
          <a:endParaRPr lang="en-US"/>
        </a:p>
      </dgm:t>
    </dgm:pt>
    <dgm:pt modelId="{7A699678-00D8-4FD4-A049-35C39CE00184}" type="pres">
      <dgm:prSet presAssocID="{017E2D5A-436D-4FA4-ACCB-BBB985918D5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6850A-47D0-4F41-A828-1CD149B359E1}" srcId="{3C3B1A26-CF00-492D-9AB0-0F024CBFDACF}" destId="{8F37C0C9-B7CB-4065-BB3C-C89472426FC6}" srcOrd="0" destOrd="0" parTransId="{E7D27756-6566-4CFE-BE2F-B2517D1EF1E3}" sibTransId="{999B3DDC-FCEA-4EBD-8779-35658FA820E1}"/>
    <dgm:cxn modelId="{71157EFF-A735-4F62-9F4F-D91D1D1A9D9B}" srcId="{3C3B1A26-CF00-492D-9AB0-0F024CBFDACF}" destId="{017E2D5A-436D-4FA4-ACCB-BBB985918D55}" srcOrd="6" destOrd="0" parTransId="{F0B548AE-1B35-4B59-BDA1-E2E720D95D7A}" sibTransId="{1114988E-6816-4CE9-96C9-C181DE11E017}"/>
    <dgm:cxn modelId="{F38680C2-AB22-4A36-BACD-A092CF33916A}" type="presOf" srcId="{3C3B1A26-CF00-492D-9AB0-0F024CBFDACF}" destId="{46849153-8120-406F-80B3-1C79E59DC4AC}" srcOrd="0" destOrd="0" presId="urn:microsoft.com/office/officeart/2005/8/layout/vList2"/>
    <dgm:cxn modelId="{EC5A9D1E-7A76-465F-A75B-18C82B572D78}" srcId="{3C3B1A26-CF00-492D-9AB0-0F024CBFDACF}" destId="{92A0EFC7-CCF1-44B4-9FB7-D9E719D8B6B6}" srcOrd="2" destOrd="0" parTransId="{B7AAF1AE-09E3-41F6-A9B6-C6FD280DD22B}" sibTransId="{B6972C57-526A-4A20-9D6E-E4382240DBF6}"/>
    <dgm:cxn modelId="{53BC1BE1-C988-44AB-A242-E40EA9A92F76}" type="presOf" srcId="{53293F92-A1BF-43B7-9FE2-034752C0A48A}" destId="{C369944F-3117-4CBC-9D8D-BF2CB1FB4717}" srcOrd="0" destOrd="0" presId="urn:microsoft.com/office/officeart/2005/8/layout/vList2"/>
    <dgm:cxn modelId="{A2B288C5-43E9-4441-9198-B75D6473397C}" type="presOf" srcId="{39E4A43A-D4D0-4970-BD0D-1CD197690680}" destId="{A2D92CB2-3CCD-493C-8112-41C54E2EB516}" srcOrd="0" destOrd="0" presId="urn:microsoft.com/office/officeart/2005/8/layout/vList2"/>
    <dgm:cxn modelId="{06E034B5-AABF-4777-BE15-9BCF3A09C421}" srcId="{3C3B1A26-CF00-492D-9AB0-0F024CBFDACF}" destId="{53293F92-A1BF-43B7-9FE2-034752C0A48A}" srcOrd="3" destOrd="0" parTransId="{B8125B8E-58B8-4873-B5CD-B73E529FA704}" sibTransId="{ABC44061-B5DF-488D-B3DE-477C1F459AE0}"/>
    <dgm:cxn modelId="{D6AD7C8B-2E8D-4810-B36F-6D01229BF2F2}" type="presOf" srcId="{017E2D5A-436D-4FA4-ACCB-BBB985918D55}" destId="{7A699678-00D8-4FD4-A049-35C39CE00184}" srcOrd="0" destOrd="0" presId="urn:microsoft.com/office/officeart/2005/8/layout/vList2"/>
    <dgm:cxn modelId="{08FA19C5-9510-4298-B990-826AAC08A56B}" type="presOf" srcId="{977DD673-C0E8-4C0A-9428-8E3172705BC2}" destId="{192BC1AD-DDC5-4A2E-AFC6-24001B83B190}" srcOrd="0" destOrd="0" presId="urn:microsoft.com/office/officeart/2005/8/layout/vList2"/>
    <dgm:cxn modelId="{04DE5CD0-5FFE-4370-BC7A-4E68699D194D}" type="presOf" srcId="{8F37C0C9-B7CB-4065-BB3C-C89472426FC6}" destId="{F5268387-B6C2-462E-B8A8-9A9A1DE5F145}" srcOrd="0" destOrd="0" presId="urn:microsoft.com/office/officeart/2005/8/layout/vList2"/>
    <dgm:cxn modelId="{56344B96-383F-478D-A2E1-AECDE3322BA2}" type="presOf" srcId="{92A0EFC7-CCF1-44B4-9FB7-D9E719D8B6B6}" destId="{3693CB8B-0902-43D8-8C71-735C50E467EE}" srcOrd="0" destOrd="0" presId="urn:microsoft.com/office/officeart/2005/8/layout/vList2"/>
    <dgm:cxn modelId="{6A07BDA9-4B45-4AB0-ABC4-EB87D3EF67CD}" srcId="{3C3B1A26-CF00-492D-9AB0-0F024CBFDACF}" destId="{B06BE490-FD49-449F-AD5F-7C45D1DEAA41}" srcOrd="1" destOrd="0" parTransId="{D18B976D-5F71-400F-8EEF-351EF1FA5FFC}" sibTransId="{EDF94F42-48F8-4516-8496-B4434BEBAFD0}"/>
    <dgm:cxn modelId="{0807D78E-7373-49C8-892C-7CDF2ACAB0A7}" srcId="{3C3B1A26-CF00-492D-9AB0-0F024CBFDACF}" destId="{39E4A43A-D4D0-4970-BD0D-1CD197690680}" srcOrd="4" destOrd="0" parTransId="{5ADB0638-FE88-4A7B-BB85-3C70FB22FF35}" sibTransId="{731FD756-EFB1-4EC9-8C70-6EE2A6F8B094}"/>
    <dgm:cxn modelId="{BE0AF65F-D07E-4F10-A7A1-E9BC59D2A675}" srcId="{3C3B1A26-CF00-492D-9AB0-0F024CBFDACF}" destId="{977DD673-C0E8-4C0A-9428-8E3172705BC2}" srcOrd="5" destOrd="0" parTransId="{1AC9A262-DB6C-4490-ABA5-86EBBA0C966C}" sibTransId="{335EB470-957B-41EF-8DAA-3C790F55E97E}"/>
    <dgm:cxn modelId="{77936405-D575-4E97-88EF-C3F9B2FABA4C}" type="presOf" srcId="{B06BE490-FD49-449F-AD5F-7C45D1DEAA41}" destId="{F6B6B41C-60BE-4AA3-810C-86644F528B56}" srcOrd="0" destOrd="0" presId="urn:microsoft.com/office/officeart/2005/8/layout/vList2"/>
    <dgm:cxn modelId="{6056B6D5-1572-4BAD-8764-21A94385B3DF}" type="presParOf" srcId="{46849153-8120-406F-80B3-1C79E59DC4AC}" destId="{F5268387-B6C2-462E-B8A8-9A9A1DE5F145}" srcOrd="0" destOrd="0" presId="urn:microsoft.com/office/officeart/2005/8/layout/vList2"/>
    <dgm:cxn modelId="{0BC03D5E-945F-4E27-9B4E-0D42DFD0B7EA}" type="presParOf" srcId="{46849153-8120-406F-80B3-1C79E59DC4AC}" destId="{C915386A-7ECC-4EA0-BBE8-7DB204B96E05}" srcOrd="1" destOrd="0" presId="urn:microsoft.com/office/officeart/2005/8/layout/vList2"/>
    <dgm:cxn modelId="{0DF5D33B-39DB-47D2-BB53-4FBAF2895C49}" type="presParOf" srcId="{46849153-8120-406F-80B3-1C79E59DC4AC}" destId="{F6B6B41C-60BE-4AA3-810C-86644F528B56}" srcOrd="2" destOrd="0" presId="urn:microsoft.com/office/officeart/2005/8/layout/vList2"/>
    <dgm:cxn modelId="{1CE0FB29-A404-483A-9F7E-65F2752DA471}" type="presParOf" srcId="{46849153-8120-406F-80B3-1C79E59DC4AC}" destId="{A6573291-A3FC-4543-9D3F-B15E79FE8066}" srcOrd="3" destOrd="0" presId="urn:microsoft.com/office/officeart/2005/8/layout/vList2"/>
    <dgm:cxn modelId="{1CAE17EC-9F0E-4143-A97C-E96705F03AE1}" type="presParOf" srcId="{46849153-8120-406F-80B3-1C79E59DC4AC}" destId="{3693CB8B-0902-43D8-8C71-735C50E467EE}" srcOrd="4" destOrd="0" presId="urn:microsoft.com/office/officeart/2005/8/layout/vList2"/>
    <dgm:cxn modelId="{963E54BC-0AC9-43BE-AE1C-910C967D8995}" type="presParOf" srcId="{46849153-8120-406F-80B3-1C79E59DC4AC}" destId="{A2A379A8-A334-4F30-8B6C-865DEFBD1D3A}" srcOrd="5" destOrd="0" presId="urn:microsoft.com/office/officeart/2005/8/layout/vList2"/>
    <dgm:cxn modelId="{D20A1F38-21D9-4D4F-9FCB-0D4C63037E43}" type="presParOf" srcId="{46849153-8120-406F-80B3-1C79E59DC4AC}" destId="{C369944F-3117-4CBC-9D8D-BF2CB1FB4717}" srcOrd="6" destOrd="0" presId="urn:microsoft.com/office/officeart/2005/8/layout/vList2"/>
    <dgm:cxn modelId="{2E463CB2-F061-469D-8199-F24937478E6F}" type="presParOf" srcId="{46849153-8120-406F-80B3-1C79E59DC4AC}" destId="{1E0E6D85-D3EB-47C2-8606-2D385F469006}" srcOrd="7" destOrd="0" presId="urn:microsoft.com/office/officeart/2005/8/layout/vList2"/>
    <dgm:cxn modelId="{8B35685E-C91C-4093-ADBF-86CCF87B7CD8}" type="presParOf" srcId="{46849153-8120-406F-80B3-1C79E59DC4AC}" destId="{A2D92CB2-3CCD-493C-8112-41C54E2EB516}" srcOrd="8" destOrd="0" presId="urn:microsoft.com/office/officeart/2005/8/layout/vList2"/>
    <dgm:cxn modelId="{EE2C62D5-5FA6-4B9C-A353-A03D15BDD5C3}" type="presParOf" srcId="{46849153-8120-406F-80B3-1C79E59DC4AC}" destId="{2DC411BF-A4F2-464F-9592-2ECA5485C54D}" srcOrd="9" destOrd="0" presId="urn:microsoft.com/office/officeart/2005/8/layout/vList2"/>
    <dgm:cxn modelId="{1B88E0F0-A4D9-4E33-B8EA-44FF1F840A18}" type="presParOf" srcId="{46849153-8120-406F-80B3-1C79E59DC4AC}" destId="{192BC1AD-DDC5-4A2E-AFC6-24001B83B190}" srcOrd="10" destOrd="0" presId="urn:microsoft.com/office/officeart/2005/8/layout/vList2"/>
    <dgm:cxn modelId="{26DBDBD5-569F-475E-8BED-4D200F09EFF1}" type="presParOf" srcId="{46849153-8120-406F-80B3-1C79E59DC4AC}" destId="{5645D8C6-42DA-436B-8034-23133470F023}" srcOrd="11" destOrd="0" presId="urn:microsoft.com/office/officeart/2005/8/layout/vList2"/>
    <dgm:cxn modelId="{723D7194-F973-49DD-96CC-1CF40A54373B}" type="presParOf" srcId="{46849153-8120-406F-80B3-1C79E59DC4AC}" destId="{7A699678-00D8-4FD4-A049-35C39CE0018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491B33-110E-4089-8E75-BE977B945A2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81A20B1-D08E-4698-9E96-6E0309F35DF7}">
      <dgm:prSet/>
      <dgm:spPr/>
      <dgm:t>
        <a:bodyPr/>
        <a:lstStyle/>
        <a:p>
          <a:pPr rtl="0"/>
          <a:r>
            <a:rPr lang="en-US" dirty="0" smtClean="0"/>
            <a:t>A growing movement—academics choosing to by-pass commercial publishers to create affordable (free) textbooks for learners who might not otherwise be able to afford them. </a:t>
          </a:r>
          <a:endParaRPr lang="en-US" dirty="0"/>
        </a:p>
      </dgm:t>
    </dgm:pt>
    <dgm:pt modelId="{B2C4803B-DD8D-4083-ADBE-AC81DAD4E19C}" type="parTrans" cxnId="{090540D5-34A4-49FD-BC88-F70705C95E0C}">
      <dgm:prSet/>
      <dgm:spPr/>
      <dgm:t>
        <a:bodyPr/>
        <a:lstStyle/>
        <a:p>
          <a:endParaRPr lang="en-US"/>
        </a:p>
      </dgm:t>
    </dgm:pt>
    <dgm:pt modelId="{81C34704-D73F-4DAD-8B5F-3C57B2AC258C}" type="sibTrans" cxnId="{090540D5-34A4-49FD-BC88-F70705C95E0C}">
      <dgm:prSet/>
      <dgm:spPr/>
      <dgm:t>
        <a:bodyPr/>
        <a:lstStyle/>
        <a:p>
          <a:endParaRPr lang="en-US"/>
        </a:p>
      </dgm:t>
    </dgm:pt>
    <dgm:pt modelId="{69A72162-7D67-499F-B649-A04A75CBBABF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1"/>
            </a:rPr>
            <a:t>https://open.umn.edu/opentextbooks/</a:t>
          </a:r>
          <a:endParaRPr lang="en-US"/>
        </a:p>
      </dgm:t>
    </dgm:pt>
    <dgm:pt modelId="{A10F1268-7AD4-449F-B38E-24A661F8A88D}" type="parTrans" cxnId="{13F24D97-0298-46EF-834C-BFA1533E057F}">
      <dgm:prSet/>
      <dgm:spPr/>
      <dgm:t>
        <a:bodyPr/>
        <a:lstStyle/>
        <a:p>
          <a:endParaRPr lang="en-US"/>
        </a:p>
      </dgm:t>
    </dgm:pt>
    <dgm:pt modelId="{00973C52-F10B-4D31-B02C-1983940EA6A9}" type="sibTrans" cxnId="{13F24D97-0298-46EF-834C-BFA1533E057F}">
      <dgm:prSet/>
      <dgm:spPr/>
      <dgm:t>
        <a:bodyPr/>
        <a:lstStyle/>
        <a:p>
          <a:endParaRPr lang="en-US"/>
        </a:p>
      </dgm:t>
    </dgm:pt>
    <dgm:pt modelId="{9FA56A7C-15F7-4FC2-8350-24A037FB8552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2"/>
            </a:rPr>
            <a:t>https://research.cehd.umn.edu/otn/</a:t>
          </a:r>
          <a:endParaRPr lang="en-US"/>
        </a:p>
      </dgm:t>
    </dgm:pt>
    <dgm:pt modelId="{6EC923C7-3221-47A6-B61E-5C7CB1206683}" type="parTrans" cxnId="{AB84AED0-6CD0-4798-BE99-D062501113DF}">
      <dgm:prSet/>
      <dgm:spPr/>
      <dgm:t>
        <a:bodyPr/>
        <a:lstStyle/>
        <a:p>
          <a:endParaRPr lang="en-US"/>
        </a:p>
      </dgm:t>
    </dgm:pt>
    <dgm:pt modelId="{54EF6572-AE8C-4255-81FB-F8A1F262D498}" type="sibTrans" cxnId="{AB84AED0-6CD0-4798-BE99-D062501113DF}">
      <dgm:prSet/>
      <dgm:spPr/>
      <dgm:t>
        <a:bodyPr/>
        <a:lstStyle/>
        <a:p>
          <a:endParaRPr lang="en-US"/>
        </a:p>
      </dgm:t>
    </dgm:pt>
    <dgm:pt modelId="{8E3F058B-2BE9-4B60-AB8C-A25B6AC34C17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3"/>
            </a:rPr>
            <a:t>https://www.oercommons.org/hubs/open-textbooks</a:t>
          </a:r>
          <a:endParaRPr lang="en-US"/>
        </a:p>
      </dgm:t>
    </dgm:pt>
    <dgm:pt modelId="{9BDA8E73-6C13-4E4A-BF9B-AC37BDD8B32B}" type="parTrans" cxnId="{5387C485-D2D9-4EA4-BD53-4E4BE2D03857}">
      <dgm:prSet/>
      <dgm:spPr/>
      <dgm:t>
        <a:bodyPr/>
        <a:lstStyle/>
        <a:p>
          <a:endParaRPr lang="en-US"/>
        </a:p>
      </dgm:t>
    </dgm:pt>
    <dgm:pt modelId="{684E9EB0-5993-4A83-8CE0-29559B41F574}" type="sibTrans" cxnId="{5387C485-D2D9-4EA4-BD53-4E4BE2D03857}">
      <dgm:prSet/>
      <dgm:spPr/>
      <dgm:t>
        <a:bodyPr/>
        <a:lstStyle/>
        <a:p>
          <a:endParaRPr lang="en-US"/>
        </a:p>
      </dgm:t>
    </dgm:pt>
    <dgm:pt modelId="{2E9118A1-4634-421B-B1CA-74E5938BB540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4"/>
            </a:rPr>
            <a:t>http://ukopentextbooks.org/</a:t>
          </a:r>
          <a:endParaRPr lang="en-US"/>
        </a:p>
      </dgm:t>
    </dgm:pt>
    <dgm:pt modelId="{9A260FE5-8C88-4996-B76F-489A69B63A81}" type="parTrans" cxnId="{F1061983-93F8-43F8-8D8C-0F541634F37F}">
      <dgm:prSet/>
      <dgm:spPr/>
      <dgm:t>
        <a:bodyPr/>
        <a:lstStyle/>
        <a:p>
          <a:endParaRPr lang="en-US"/>
        </a:p>
      </dgm:t>
    </dgm:pt>
    <dgm:pt modelId="{15FAEA62-EA8C-4334-A3CA-696C76C5917C}" type="sibTrans" cxnId="{F1061983-93F8-43F8-8D8C-0F541634F37F}">
      <dgm:prSet/>
      <dgm:spPr/>
      <dgm:t>
        <a:bodyPr/>
        <a:lstStyle/>
        <a:p>
          <a:endParaRPr lang="en-US"/>
        </a:p>
      </dgm:t>
    </dgm:pt>
    <dgm:pt modelId="{64C46DE5-5393-4A7A-B106-FB5B94A325D0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5"/>
            </a:rPr>
            <a:t>https://textbooks.opensuny.org/</a:t>
          </a:r>
          <a:endParaRPr lang="en-US"/>
        </a:p>
      </dgm:t>
    </dgm:pt>
    <dgm:pt modelId="{212B739E-9007-470F-B29E-3178D75D44DD}" type="parTrans" cxnId="{2BF405DD-5E3E-4730-9830-9BE4396E6FF8}">
      <dgm:prSet/>
      <dgm:spPr/>
      <dgm:t>
        <a:bodyPr/>
        <a:lstStyle/>
        <a:p>
          <a:endParaRPr lang="en-US"/>
        </a:p>
      </dgm:t>
    </dgm:pt>
    <dgm:pt modelId="{26D45AE0-EB77-4013-B283-8956C84E525B}" type="sibTrans" cxnId="{2BF405DD-5E3E-4730-9830-9BE4396E6FF8}">
      <dgm:prSet/>
      <dgm:spPr/>
      <dgm:t>
        <a:bodyPr/>
        <a:lstStyle/>
        <a:p>
          <a:endParaRPr lang="en-US"/>
        </a:p>
      </dgm:t>
    </dgm:pt>
    <dgm:pt modelId="{77DCCAE6-26BD-45F3-9835-83650A6B81CA}" type="pres">
      <dgm:prSet presAssocID="{55491B33-110E-4089-8E75-BE977B94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E50A4-9D64-4598-9C66-42A7498B46C4}" type="pres">
      <dgm:prSet presAssocID="{681A20B1-D08E-4698-9E96-6E0309F35D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52FA2-C9FA-42C9-ABAF-8BC910A31977}" type="pres">
      <dgm:prSet presAssocID="{681A20B1-D08E-4698-9E96-6E0309F35DF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8254F-BC5E-4428-BCEB-24ADCF709E5E}" type="presOf" srcId="{681A20B1-D08E-4698-9E96-6E0309F35DF7}" destId="{28DE50A4-9D64-4598-9C66-42A7498B46C4}" srcOrd="0" destOrd="0" presId="urn:microsoft.com/office/officeart/2005/8/layout/vList2"/>
    <dgm:cxn modelId="{2CBD8C7A-BB39-4E77-8ED3-19B9490AC466}" type="presOf" srcId="{2E9118A1-4634-421B-B1CA-74E5938BB540}" destId="{DD152FA2-C9FA-42C9-ABAF-8BC910A31977}" srcOrd="0" destOrd="3" presId="urn:microsoft.com/office/officeart/2005/8/layout/vList2"/>
    <dgm:cxn modelId="{C51B11B3-5EB9-4360-A966-C94A83886462}" type="presOf" srcId="{9FA56A7C-15F7-4FC2-8350-24A037FB8552}" destId="{DD152FA2-C9FA-42C9-ABAF-8BC910A31977}" srcOrd="0" destOrd="1" presId="urn:microsoft.com/office/officeart/2005/8/layout/vList2"/>
    <dgm:cxn modelId="{5387C485-D2D9-4EA4-BD53-4E4BE2D03857}" srcId="{681A20B1-D08E-4698-9E96-6E0309F35DF7}" destId="{8E3F058B-2BE9-4B60-AB8C-A25B6AC34C17}" srcOrd="2" destOrd="0" parTransId="{9BDA8E73-6C13-4E4A-BF9B-AC37BDD8B32B}" sibTransId="{684E9EB0-5993-4A83-8CE0-29559B41F574}"/>
    <dgm:cxn modelId="{61063E23-3858-4415-8717-BFE13F60606F}" type="presOf" srcId="{69A72162-7D67-499F-B649-A04A75CBBABF}" destId="{DD152FA2-C9FA-42C9-ABAF-8BC910A31977}" srcOrd="0" destOrd="0" presId="urn:microsoft.com/office/officeart/2005/8/layout/vList2"/>
    <dgm:cxn modelId="{F1061983-93F8-43F8-8D8C-0F541634F37F}" srcId="{681A20B1-D08E-4698-9E96-6E0309F35DF7}" destId="{2E9118A1-4634-421B-B1CA-74E5938BB540}" srcOrd="3" destOrd="0" parTransId="{9A260FE5-8C88-4996-B76F-489A69B63A81}" sibTransId="{15FAEA62-EA8C-4334-A3CA-696C76C5917C}"/>
    <dgm:cxn modelId="{4E7E99F9-33AA-4CF8-8180-EEB205E375A0}" type="presOf" srcId="{8E3F058B-2BE9-4B60-AB8C-A25B6AC34C17}" destId="{DD152FA2-C9FA-42C9-ABAF-8BC910A31977}" srcOrd="0" destOrd="2" presId="urn:microsoft.com/office/officeart/2005/8/layout/vList2"/>
    <dgm:cxn modelId="{AE59E8C8-2B95-4F16-A06B-56D917B4BB34}" type="presOf" srcId="{64C46DE5-5393-4A7A-B106-FB5B94A325D0}" destId="{DD152FA2-C9FA-42C9-ABAF-8BC910A31977}" srcOrd="0" destOrd="4" presId="urn:microsoft.com/office/officeart/2005/8/layout/vList2"/>
    <dgm:cxn modelId="{13F24D97-0298-46EF-834C-BFA1533E057F}" srcId="{681A20B1-D08E-4698-9E96-6E0309F35DF7}" destId="{69A72162-7D67-499F-B649-A04A75CBBABF}" srcOrd="0" destOrd="0" parTransId="{A10F1268-7AD4-449F-B38E-24A661F8A88D}" sibTransId="{00973C52-F10B-4D31-B02C-1983940EA6A9}"/>
    <dgm:cxn modelId="{2BF405DD-5E3E-4730-9830-9BE4396E6FF8}" srcId="{681A20B1-D08E-4698-9E96-6E0309F35DF7}" destId="{64C46DE5-5393-4A7A-B106-FB5B94A325D0}" srcOrd="4" destOrd="0" parTransId="{212B739E-9007-470F-B29E-3178D75D44DD}" sibTransId="{26D45AE0-EB77-4013-B283-8956C84E525B}"/>
    <dgm:cxn modelId="{090540D5-34A4-49FD-BC88-F70705C95E0C}" srcId="{55491B33-110E-4089-8E75-BE977B945A26}" destId="{681A20B1-D08E-4698-9E96-6E0309F35DF7}" srcOrd="0" destOrd="0" parTransId="{B2C4803B-DD8D-4083-ADBE-AC81DAD4E19C}" sibTransId="{81C34704-D73F-4DAD-8B5F-3C57B2AC258C}"/>
    <dgm:cxn modelId="{AB84AED0-6CD0-4798-BE99-D062501113DF}" srcId="{681A20B1-D08E-4698-9E96-6E0309F35DF7}" destId="{9FA56A7C-15F7-4FC2-8350-24A037FB8552}" srcOrd="1" destOrd="0" parTransId="{6EC923C7-3221-47A6-B61E-5C7CB1206683}" sibTransId="{54EF6572-AE8C-4255-81FB-F8A1F262D498}"/>
    <dgm:cxn modelId="{9394779F-924A-40F7-A440-122083EFC2DB}" type="presOf" srcId="{55491B33-110E-4089-8E75-BE977B945A26}" destId="{77DCCAE6-26BD-45F3-9835-83650A6B81CA}" srcOrd="0" destOrd="0" presId="urn:microsoft.com/office/officeart/2005/8/layout/vList2"/>
    <dgm:cxn modelId="{AFEC283D-1220-44A1-A7C1-6F99DD90AC86}" type="presParOf" srcId="{77DCCAE6-26BD-45F3-9835-83650A6B81CA}" destId="{28DE50A4-9D64-4598-9C66-42A7498B46C4}" srcOrd="0" destOrd="0" presId="urn:microsoft.com/office/officeart/2005/8/layout/vList2"/>
    <dgm:cxn modelId="{DD6BED29-EA42-430E-8156-CB2FDC20BFBD}" type="presParOf" srcId="{77DCCAE6-26BD-45F3-9835-83650A6B81CA}" destId="{DD152FA2-C9FA-42C9-ABAF-8BC910A3197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43E9B5-38C2-4E3C-9B33-E12DDF60660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783CA44-BADF-4710-8B67-4A451E8073F4}">
      <dgm:prSet custT="1"/>
      <dgm:spPr/>
      <dgm:t>
        <a:bodyPr/>
        <a:lstStyle/>
        <a:p>
          <a:pPr rtl="0"/>
          <a:r>
            <a:rPr lang="en-US" sz="2000" dirty="0" smtClean="0"/>
            <a:t>Translations Resource Center</a:t>
          </a:r>
          <a:endParaRPr lang="en-US" sz="2000" dirty="0"/>
        </a:p>
      </dgm:t>
    </dgm:pt>
    <dgm:pt modelId="{474EBAA0-C442-4EF7-84DD-32E6BF7711FD}" type="parTrans" cxnId="{619D3B19-249E-4F88-8E93-87A33439359A}">
      <dgm:prSet/>
      <dgm:spPr/>
      <dgm:t>
        <a:bodyPr/>
        <a:lstStyle/>
        <a:p>
          <a:endParaRPr lang="en-US"/>
        </a:p>
      </dgm:t>
    </dgm:pt>
    <dgm:pt modelId="{0FDD8321-E5B9-4761-8E50-0512F77CBD7F}" type="sibTrans" cxnId="{619D3B19-249E-4F88-8E93-87A33439359A}">
      <dgm:prSet/>
      <dgm:spPr/>
      <dgm:t>
        <a:bodyPr/>
        <a:lstStyle/>
        <a:p>
          <a:endParaRPr lang="en-US"/>
        </a:p>
      </dgm:t>
    </dgm:pt>
    <dgm:pt modelId="{1AED6C46-F7CA-4F0A-834C-76A44E779036}">
      <dgm:prSet custT="1"/>
      <dgm:spPr/>
      <dgm:t>
        <a:bodyPr/>
        <a:lstStyle/>
        <a:p>
          <a:pPr rtl="0"/>
          <a:r>
            <a:rPr lang="en-US" sz="2000" dirty="0" smtClean="0"/>
            <a:t>Guidance on developing partnerships</a:t>
          </a:r>
          <a:endParaRPr lang="en-US" sz="2000" dirty="0"/>
        </a:p>
      </dgm:t>
    </dgm:pt>
    <dgm:pt modelId="{37C35C80-15D0-452B-95C7-63C20D9A10CA}" type="parTrans" cxnId="{5EE67E60-DF40-4FE0-A9A9-B5001A90C204}">
      <dgm:prSet/>
      <dgm:spPr/>
      <dgm:t>
        <a:bodyPr/>
        <a:lstStyle/>
        <a:p>
          <a:endParaRPr lang="en-US"/>
        </a:p>
      </dgm:t>
    </dgm:pt>
    <dgm:pt modelId="{6167D6A0-384C-4A6F-8C2E-A6E9A13E8A67}" type="sibTrans" cxnId="{5EE67E60-DF40-4FE0-A9A9-B5001A90C204}">
      <dgm:prSet/>
      <dgm:spPr/>
      <dgm:t>
        <a:bodyPr/>
        <a:lstStyle/>
        <a:p>
          <a:endParaRPr lang="en-US"/>
        </a:p>
      </dgm:t>
    </dgm:pt>
    <dgm:pt modelId="{0E8C8F40-1CF1-47AF-8311-415FA73CEDAC}">
      <dgm:prSet custT="1"/>
      <dgm:spPr/>
      <dgm:t>
        <a:bodyPr/>
        <a:lstStyle/>
        <a:p>
          <a:pPr rtl="0"/>
          <a:r>
            <a:rPr lang="en-US" sz="2000" dirty="0" smtClean="0"/>
            <a:t>Promoting innovative learning approaches (including new WMO publication)</a:t>
          </a:r>
          <a:endParaRPr lang="en-US" sz="2000" dirty="0"/>
        </a:p>
      </dgm:t>
    </dgm:pt>
    <dgm:pt modelId="{EAC2BAF7-13AC-4E35-B3DD-56A9D6C96336}" type="parTrans" cxnId="{5E49DF15-7A1F-4D72-BCB5-9BABF501781D}">
      <dgm:prSet/>
      <dgm:spPr/>
      <dgm:t>
        <a:bodyPr/>
        <a:lstStyle/>
        <a:p>
          <a:endParaRPr lang="en-US"/>
        </a:p>
      </dgm:t>
    </dgm:pt>
    <dgm:pt modelId="{745AC251-6FE0-4F68-951C-03E6B48A207C}" type="sibTrans" cxnId="{5E49DF15-7A1F-4D72-BCB5-9BABF501781D}">
      <dgm:prSet/>
      <dgm:spPr/>
      <dgm:t>
        <a:bodyPr/>
        <a:lstStyle/>
        <a:p>
          <a:endParaRPr lang="en-US"/>
        </a:p>
      </dgm:t>
    </dgm:pt>
    <dgm:pt modelId="{515D4C90-5EC1-4876-A820-C4FCF63E623A}">
      <dgm:prSet custT="1"/>
      <dgm:spPr/>
      <dgm:t>
        <a:bodyPr/>
        <a:lstStyle/>
        <a:p>
          <a:pPr rtl="0"/>
          <a:r>
            <a:rPr lang="en-US" sz="2000" dirty="0" smtClean="0"/>
            <a:t>Database of experts and institutional capabilities (a Global Campus topography)</a:t>
          </a:r>
          <a:endParaRPr lang="en-US" sz="2000" dirty="0"/>
        </a:p>
      </dgm:t>
    </dgm:pt>
    <dgm:pt modelId="{30D1E67B-92C9-40BB-8E8C-790BA3D1E58C}" type="parTrans" cxnId="{176A10CA-E65E-43F1-B6A2-A647DC5D5669}">
      <dgm:prSet/>
      <dgm:spPr/>
      <dgm:t>
        <a:bodyPr/>
        <a:lstStyle/>
        <a:p>
          <a:endParaRPr lang="en-US"/>
        </a:p>
      </dgm:t>
    </dgm:pt>
    <dgm:pt modelId="{AD4FD847-574B-4C36-B2E3-E0C70DAADDCD}" type="sibTrans" cxnId="{176A10CA-E65E-43F1-B6A2-A647DC5D5669}">
      <dgm:prSet/>
      <dgm:spPr/>
      <dgm:t>
        <a:bodyPr/>
        <a:lstStyle/>
        <a:p>
          <a:endParaRPr lang="en-US"/>
        </a:p>
      </dgm:t>
    </dgm:pt>
    <dgm:pt modelId="{C9BE6A52-98B8-42C0-B83C-C536EEAB061C}">
      <dgm:prSet custT="1"/>
      <dgm:spPr/>
      <dgm:t>
        <a:bodyPr/>
        <a:lstStyle/>
        <a:p>
          <a:pPr rtl="0"/>
          <a:r>
            <a:rPr lang="en-US" sz="2000" dirty="0" smtClean="0"/>
            <a:t>Standard competency achievement certificates</a:t>
          </a:r>
          <a:endParaRPr lang="en-US" sz="2000" dirty="0"/>
        </a:p>
      </dgm:t>
    </dgm:pt>
    <dgm:pt modelId="{C9B33005-E68B-4AA0-85EE-B3946C03F3A8}" type="parTrans" cxnId="{7E313EA6-70C1-41DE-BA55-191C26730005}">
      <dgm:prSet/>
      <dgm:spPr/>
      <dgm:t>
        <a:bodyPr/>
        <a:lstStyle/>
        <a:p>
          <a:endParaRPr lang="en-US"/>
        </a:p>
      </dgm:t>
    </dgm:pt>
    <dgm:pt modelId="{53250A1B-6DD1-4150-BB2E-22D64C6C3D02}" type="sibTrans" cxnId="{7E313EA6-70C1-41DE-BA55-191C26730005}">
      <dgm:prSet/>
      <dgm:spPr/>
      <dgm:t>
        <a:bodyPr/>
        <a:lstStyle/>
        <a:p>
          <a:endParaRPr lang="en-US"/>
        </a:p>
      </dgm:t>
    </dgm:pt>
    <dgm:pt modelId="{5827817D-15E6-4E74-ACCB-6E5B06417D83}">
      <dgm:prSet custT="1"/>
      <dgm:spPr/>
      <dgm:t>
        <a:bodyPr/>
        <a:lstStyle/>
        <a:p>
          <a:pPr rtl="0"/>
          <a:r>
            <a:rPr lang="en-US" sz="2000" dirty="0" smtClean="0"/>
            <a:t>Building a global E&amp;T community of practice</a:t>
          </a:r>
          <a:endParaRPr lang="en-US" sz="2000" dirty="0"/>
        </a:p>
      </dgm:t>
    </dgm:pt>
    <dgm:pt modelId="{401FB26F-F496-4E98-A652-718A5D1CEFB2}" type="parTrans" cxnId="{AB5D84A4-2403-48D3-97D2-3A17AD6277B6}">
      <dgm:prSet/>
      <dgm:spPr/>
      <dgm:t>
        <a:bodyPr/>
        <a:lstStyle/>
        <a:p>
          <a:endParaRPr lang="en-US"/>
        </a:p>
      </dgm:t>
    </dgm:pt>
    <dgm:pt modelId="{99EADAA0-D38A-46AA-95E3-DA88F421C082}" type="sibTrans" cxnId="{AB5D84A4-2403-48D3-97D2-3A17AD6277B6}">
      <dgm:prSet/>
      <dgm:spPr/>
      <dgm:t>
        <a:bodyPr/>
        <a:lstStyle/>
        <a:p>
          <a:endParaRPr lang="en-US"/>
        </a:p>
      </dgm:t>
    </dgm:pt>
    <dgm:pt modelId="{5AC231CD-A108-4481-A4D8-3CEDE21F6BE8}" type="pres">
      <dgm:prSet presAssocID="{5B43E9B5-38C2-4E3C-9B33-E12DDF606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56931-C482-49DE-8C92-99E0C483C0F8}" type="pres">
      <dgm:prSet presAssocID="{1783CA44-BADF-4710-8B67-4A451E8073F4}" presName="parentText" presStyleLbl="node1" presStyleIdx="0" presStyleCnt="6" custLinFactY="-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7D0C8-4614-4AEB-95C9-F21E3DAF672F}" type="pres">
      <dgm:prSet presAssocID="{0FDD8321-E5B9-4761-8E50-0512F77CBD7F}" presName="spacer" presStyleCnt="0"/>
      <dgm:spPr/>
    </dgm:pt>
    <dgm:pt modelId="{92A5DBEA-1F68-4053-918D-11DB3F71B849}" type="pres">
      <dgm:prSet presAssocID="{1AED6C46-F7CA-4F0A-834C-76A44E77903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A772-BE46-412C-94C4-5C3F5CD148AD}" type="pres">
      <dgm:prSet presAssocID="{6167D6A0-384C-4A6F-8C2E-A6E9A13E8A67}" presName="spacer" presStyleCnt="0"/>
      <dgm:spPr/>
    </dgm:pt>
    <dgm:pt modelId="{1F986CCB-0750-43B2-BE46-821DEF2A6AEB}" type="pres">
      <dgm:prSet presAssocID="{0E8C8F40-1CF1-47AF-8311-415FA73CED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1A46C-CF73-4C4C-AFFF-208F7453AE4B}" type="pres">
      <dgm:prSet presAssocID="{745AC251-6FE0-4F68-951C-03E6B48A207C}" presName="spacer" presStyleCnt="0"/>
      <dgm:spPr/>
    </dgm:pt>
    <dgm:pt modelId="{73E54EF0-725B-4E6E-85B9-15AF703FDD65}" type="pres">
      <dgm:prSet presAssocID="{515D4C90-5EC1-4876-A820-C4FCF63E623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F39B7-20D9-45D2-A85E-21853AF5465B}" type="pres">
      <dgm:prSet presAssocID="{AD4FD847-574B-4C36-B2E3-E0C70DAADDCD}" presName="spacer" presStyleCnt="0"/>
      <dgm:spPr/>
    </dgm:pt>
    <dgm:pt modelId="{60B25550-EC3D-4163-B817-9EBCAE045CD8}" type="pres">
      <dgm:prSet presAssocID="{C9BE6A52-98B8-42C0-B83C-C536EEAB061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CCF94-9E9B-4765-8D1E-8A9330D23EEA}" type="pres">
      <dgm:prSet presAssocID="{53250A1B-6DD1-4150-BB2E-22D64C6C3D02}" presName="spacer" presStyleCnt="0"/>
      <dgm:spPr/>
    </dgm:pt>
    <dgm:pt modelId="{2F74B5AE-0D6B-4616-8F21-18A0F2593A10}" type="pres">
      <dgm:prSet presAssocID="{5827817D-15E6-4E74-ACCB-6E5B06417D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13EA6-70C1-41DE-BA55-191C26730005}" srcId="{5B43E9B5-38C2-4E3C-9B33-E12DDF60660D}" destId="{C9BE6A52-98B8-42C0-B83C-C536EEAB061C}" srcOrd="4" destOrd="0" parTransId="{C9B33005-E68B-4AA0-85EE-B3946C03F3A8}" sibTransId="{53250A1B-6DD1-4150-BB2E-22D64C6C3D02}"/>
    <dgm:cxn modelId="{D394B2D8-1DA2-4237-8134-578458C45844}" type="presOf" srcId="{1AED6C46-F7CA-4F0A-834C-76A44E779036}" destId="{92A5DBEA-1F68-4053-918D-11DB3F71B849}" srcOrd="0" destOrd="0" presId="urn:microsoft.com/office/officeart/2005/8/layout/vList2"/>
    <dgm:cxn modelId="{5EE67E60-DF40-4FE0-A9A9-B5001A90C204}" srcId="{5B43E9B5-38C2-4E3C-9B33-E12DDF60660D}" destId="{1AED6C46-F7CA-4F0A-834C-76A44E779036}" srcOrd="1" destOrd="0" parTransId="{37C35C80-15D0-452B-95C7-63C20D9A10CA}" sibTransId="{6167D6A0-384C-4A6F-8C2E-A6E9A13E8A67}"/>
    <dgm:cxn modelId="{619D3B19-249E-4F88-8E93-87A33439359A}" srcId="{5B43E9B5-38C2-4E3C-9B33-E12DDF60660D}" destId="{1783CA44-BADF-4710-8B67-4A451E8073F4}" srcOrd="0" destOrd="0" parTransId="{474EBAA0-C442-4EF7-84DD-32E6BF7711FD}" sibTransId="{0FDD8321-E5B9-4761-8E50-0512F77CBD7F}"/>
    <dgm:cxn modelId="{5E49DF15-7A1F-4D72-BCB5-9BABF501781D}" srcId="{5B43E9B5-38C2-4E3C-9B33-E12DDF60660D}" destId="{0E8C8F40-1CF1-47AF-8311-415FA73CEDAC}" srcOrd="2" destOrd="0" parTransId="{EAC2BAF7-13AC-4E35-B3DD-56A9D6C96336}" sibTransId="{745AC251-6FE0-4F68-951C-03E6B48A207C}"/>
    <dgm:cxn modelId="{81C3E2D1-2BEC-4C78-8EEA-383C8D916B52}" type="presOf" srcId="{5B43E9B5-38C2-4E3C-9B33-E12DDF60660D}" destId="{5AC231CD-A108-4481-A4D8-3CEDE21F6BE8}" srcOrd="0" destOrd="0" presId="urn:microsoft.com/office/officeart/2005/8/layout/vList2"/>
    <dgm:cxn modelId="{AB5D84A4-2403-48D3-97D2-3A17AD6277B6}" srcId="{5B43E9B5-38C2-4E3C-9B33-E12DDF60660D}" destId="{5827817D-15E6-4E74-ACCB-6E5B06417D83}" srcOrd="5" destOrd="0" parTransId="{401FB26F-F496-4E98-A652-718A5D1CEFB2}" sibTransId="{99EADAA0-D38A-46AA-95E3-DA88F421C082}"/>
    <dgm:cxn modelId="{410AC3F8-E13E-4E29-B91F-774F1C7E315C}" type="presOf" srcId="{1783CA44-BADF-4710-8B67-4A451E8073F4}" destId="{B5B56931-C482-49DE-8C92-99E0C483C0F8}" srcOrd="0" destOrd="0" presId="urn:microsoft.com/office/officeart/2005/8/layout/vList2"/>
    <dgm:cxn modelId="{176A10CA-E65E-43F1-B6A2-A647DC5D5669}" srcId="{5B43E9B5-38C2-4E3C-9B33-E12DDF60660D}" destId="{515D4C90-5EC1-4876-A820-C4FCF63E623A}" srcOrd="3" destOrd="0" parTransId="{30D1E67B-92C9-40BB-8E8C-790BA3D1E58C}" sibTransId="{AD4FD847-574B-4C36-B2E3-E0C70DAADDCD}"/>
    <dgm:cxn modelId="{75DE92EE-CDAE-4F08-B574-0C82057AA83B}" type="presOf" srcId="{515D4C90-5EC1-4876-A820-C4FCF63E623A}" destId="{73E54EF0-725B-4E6E-85B9-15AF703FDD65}" srcOrd="0" destOrd="0" presId="urn:microsoft.com/office/officeart/2005/8/layout/vList2"/>
    <dgm:cxn modelId="{32633330-92B6-457F-90BB-83103992C88B}" type="presOf" srcId="{5827817D-15E6-4E74-ACCB-6E5B06417D83}" destId="{2F74B5AE-0D6B-4616-8F21-18A0F2593A10}" srcOrd="0" destOrd="0" presId="urn:microsoft.com/office/officeart/2005/8/layout/vList2"/>
    <dgm:cxn modelId="{478963CD-D59A-4F4E-A82E-9506BFDE6511}" type="presOf" srcId="{0E8C8F40-1CF1-47AF-8311-415FA73CEDAC}" destId="{1F986CCB-0750-43B2-BE46-821DEF2A6AEB}" srcOrd="0" destOrd="0" presId="urn:microsoft.com/office/officeart/2005/8/layout/vList2"/>
    <dgm:cxn modelId="{DF352D0F-F537-40FC-9EB0-FDCCD31F6A9C}" type="presOf" srcId="{C9BE6A52-98B8-42C0-B83C-C536EEAB061C}" destId="{60B25550-EC3D-4163-B817-9EBCAE045CD8}" srcOrd="0" destOrd="0" presId="urn:microsoft.com/office/officeart/2005/8/layout/vList2"/>
    <dgm:cxn modelId="{A5ABDEE3-AEB2-4CA7-95C3-7AEA5E9B7A32}" type="presParOf" srcId="{5AC231CD-A108-4481-A4D8-3CEDE21F6BE8}" destId="{B5B56931-C482-49DE-8C92-99E0C483C0F8}" srcOrd="0" destOrd="0" presId="urn:microsoft.com/office/officeart/2005/8/layout/vList2"/>
    <dgm:cxn modelId="{2EE0AAE2-7F94-4F8A-A0D1-1E0D381E0378}" type="presParOf" srcId="{5AC231CD-A108-4481-A4D8-3CEDE21F6BE8}" destId="{E687D0C8-4614-4AEB-95C9-F21E3DAF672F}" srcOrd="1" destOrd="0" presId="urn:microsoft.com/office/officeart/2005/8/layout/vList2"/>
    <dgm:cxn modelId="{79027831-26FE-4EB8-BF70-8329CC2DB4A6}" type="presParOf" srcId="{5AC231CD-A108-4481-A4D8-3CEDE21F6BE8}" destId="{92A5DBEA-1F68-4053-918D-11DB3F71B849}" srcOrd="2" destOrd="0" presId="urn:microsoft.com/office/officeart/2005/8/layout/vList2"/>
    <dgm:cxn modelId="{72167C0B-A4F0-4EBD-92F1-961A491B70AA}" type="presParOf" srcId="{5AC231CD-A108-4481-A4D8-3CEDE21F6BE8}" destId="{6C53A772-BE46-412C-94C4-5C3F5CD148AD}" srcOrd="3" destOrd="0" presId="urn:microsoft.com/office/officeart/2005/8/layout/vList2"/>
    <dgm:cxn modelId="{4FF580BE-AEC2-40F6-8A94-6FC68320B748}" type="presParOf" srcId="{5AC231CD-A108-4481-A4D8-3CEDE21F6BE8}" destId="{1F986CCB-0750-43B2-BE46-821DEF2A6AEB}" srcOrd="4" destOrd="0" presId="urn:microsoft.com/office/officeart/2005/8/layout/vList2"/>
    <dgm:cxn modelId="{DF2BC571-C43A-4DA9-8A49-D54613EF91AF}" type="presParOf" srcId="{5AC231CD-A108-4481-A4D8-3CEDE21F6BE8}" destId="{4EE1A46C-CF73-4C4C-AFFF-208F7453AE4B}" srcOrd="5" destOrd="0" presId="urn:microsoft.com/office/officeart/2005/8/layout/vList2"/>
    <dgm:cxn modelId="{1E8FD7DB-CC78-4E28-92E3-D15A9175CC1E}" type="presParOf" srcId="{5AC231CD-A108-4481-A4D8-3CEDE21F6BE8}" destId="{73E54EF0-725B-4E6E-85B9-15AF703FDD65}" srcOrd="6" destOrd="0" presId="urn:microsoft.com/office/officeart/2005/8/layout/vList2"/>
    <dgm:cxn modelId="{08F6A74E-719D-4862-A1B6-0821D7339D0A}" type="presParOf" srcId="{5AC231CD-A108-4481-A4D8-3CEDE21F6BE8}" destId="{F84F39B7-20D9-45D2-A85E-21853AF5465B}" srcOrd="7" destOrd="0" presId="urn:microsoft.com/office/officeart/2005/8/layout/vList2"/>
    <dgm:cxn modelId="{29E424E7-72B6-4971-96A8-1716D63818DE}" type="presParOf" srcId="{5AC231CD-A108-4481-A4D8-3CEDE21F6BE8}" destId="{60B25550-EC3D-4163-B817-9EBCAE045CD8}" srcOrd="8" destOrd="0" presId="urn:microsoft.com/office/officeart/2005/8/layout/vList2"/>
    <dgm:cxn modelId="{C2F2BD62-E369-4C87-A740-7EC8FC9DC629}" type="presParOf" srcId="{5AC231CD-A108-4481-A4D8-3CEDE21F6BE8}" destId="{A5BCCF94-9E9B-4765-8D1E-8A9330D23EEA}" srcOrd="9" destOrd="0" presId="urn:microsoft.com/office/officeart/2005/8/layout/vList2"/>
    <dgm:cxn modelId="{4885CAE4-8E35-458B-82B4-48B729FD5A4C}" type="presParOf" srcId="{5AC231CD-A108-4481-A4D8-3CEDE21F6BE8}" destId="{2F74B5AE-0D6B-4616-8F21-18A0F2593A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B2DA0-32CC-4280-BE1E-F5A02BF0450B}">
      <dsp:nvSpPr>
        <dsp:cNvPr id="0" name=""/>
        <dsp:cNvSpPr/>
      </dsp:nvSpPr>
      <dsp:spPr>
        <a:xfrm>
          <a:off x="0" y="10145"/>
          <a:ext cx="8229600" cy="936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Collaboration, Cooperation, Sharing</a:t>
          </a:r>
          <a:endParaRPr lang="en-US" sz="2200" kern="1200" dirty="0"/>
        </a:p>
      </dsp:txBody>
      <dsp:txXfrm>
        <a:off x="45695" y="55840"/>
        <a:ext cx="8138210" cy="844677"/>
      </dsp:txXfrm>
    </dsp:sp>
    <dsp:sp modelId="{18AABCCE-C289-4754-916A-99BFCE671324}">
      <dsp:nvSpPr>
        <dsp:cNvPr id="0" name=""/>
        <dsp:cNvSpPr/>
      </dsp:nvSpPr>
      <dsp:spPr>
        <a:xfrm>
          <a:off x="0" y="1084452"/>
          <a:ext cx="8229600" cy="120743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Builds upon the existing WMO ETR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(RTC network, national </a:t>
          </a:r>
          <a:r>
            <a:rPr lang="en-US" sz="2200" kern="1200" dirty="0" err="1" smtClean="0"/>
            <a:t>centres</a:t>
          </a:r>
          <a:r>
            <a:rPr lang="en-US" sz="2200" kern="1200" dirty="0" smtClean="0"/>
            <a:t>, and other national and international training partners)</a:t>
          </a:r>
          <a:endParaRPr lang="en-US" sz="2200" kern="1200" dirty="0"/>
        </a:p>
      </dsp:txBody>
      <dsp:txXfrm>
        <a:off x="58942" y="1143394"/>
        <a:ext cx="8111716" cy="1089555"/>
      </dsp:txXfrm>
    </dsp:sp>
    <dsp:sp modelId="{98D3C1EA-4DDF-484A-AF4A-74E614E99F36}">
      <dsp:nvSpPr>
        <dsp:cNvPr id="0" name=""/>
        <dsp:cNvSpPr/>
      </dsp:nvSpPr>
      <dsp:spPr>
        <a:xfrm>
          <a:off x="0" y="2430132"/>
          <a:ext cx="8229600" cy="120743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Activities should increase learning opportunities for Members, through (a) increased visibility, (b) sharing resources, (c) facilitating innovations, (d) promoting compliance, (e) enhancing quality.</a:t>
          </a:r>
          <a:endParaRPr lang="en-US" sz="2200" kern="1200" dirty="0"/>
        </a:p>
      </dsp:txBody>
      <dsp:txXfrm>
        <a:off x="58942" y="2489074"/>
        <a:ext cx="8111716" cy="1089555"/>
      </dsp:txXfrm>
    </dsp:sp>
    <dsp:sp modelId="{F5E56930-7517-434A-A166-F7C90DBB3F35}">
      <dsp:nvSpPr>
        <dsp:cNvPr id="0" name=""/>
        <dsp:cNvSpPr/>
      </dsp:nvSpPr>
      <dsp:spPr>
        <a:xfrm>
          <a:off x="0" y="3775812"/>
          <a:ext cx="8229600" cy="12074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WMO Global Campus is an ETRP initiative, not a new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or a proposal to move all training online. </a:t>
          </a:r>
          <a:endParaRPr lang="en-US" sz="2200" kern="1200" dirty="0"/>
        </a:p>
      </dsp:txBody>
      <dsp:txXfrm>
        <a:off x="58942" y="3834754"/>
        <a:ext cx="8111716" cy="10895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2D9F4-6448-49C3-ACBC-9D9964ABB03B}">
      <dsp:nvSpPr>
        <dsp:cNvPr id="0" name=""/>
        <dsp:cNvSpPr/>
      </dsp:nvSpPr>
      <dsp:spPr>
        <a:xfrm>
          <a:off x="0" y="95256"/>
          <a:ext cx="7523558" cy="15584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SYMET-13</a:t>
          </a:r>
          <a:r>
            <a:rPr lang="en-US" sz="1800" kern="1200" dirty="0" smtClean="0"/>
            <a:t>: “…the feasibility activities in the WMO Global Campus demonstration show positive progress. SYMET-13 recommends the WMO Global Campus concept is further developed by the WMO Education and Training community for operational implementation during the 2020 to 2023 Financial period.”</a:t>
          </a:r>
          <a:endParaRPr lang="en-US" sz="1800" kern="1200" dirty="0"/>
        </a:p>
      </dsp:txBody>
      <dsp:txXfrm>
        <a:off x="76077" y="171333"/>
        <a:ext cx="7371404" cy="1406285"/>
      </dsp:txXfrm>
    </dsp:sp>
    <dsp:sp modelId="{731923F3-A160-40BD-8B58-6258DC727620}">
      <dsp:nvSpPr>
        <dsp:cNvPr id="0" name=""/>
        <dsp:cNvSpPr/>
      </dsp:nvSpPr>
      <dsp:spPr>
        <a:xfrm>
          <a:off x="0" y="1705536"/>
          <a:ext cx="7523558" cy="15584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EC Panel on ETR</a:t>
          </a:r>
          <a:r>
            <a:rPr lang="en-US" sz="1800" kern="1200" dirty="0" smtClean="0"/>
            <a:t>: “… </a:t>
          </a:r>
          <a:r>
            <a:rPr lang="en-US" sz="1800" b="1" kern="1200" dirty="0" smtClean="0"/>
            <a:t>decides </a:t>
          </a:r>
          <a:r>
            <a:rPr lang="en-US" sz="1800" kern="1200" dirty="0" smtClean="0"/>
            <a:t>to endorse the WMO Global Campus initiative for developing a coordinated and collaborative network of institutions that work together to meet the growing education and training needs of WMO Members…” </a:t>
          </a:r>
          <a:endParaRPr lang="en-US" sz="1800" kern="1200" dirty="0"/>
        </a:p>
      </dsp:txBody>
      <dsp:txXfrm>
        <a:off x="76077" y="1781613"/>
        <a:ext cx="7371404" cy="1406285"/>
      </dsp:txXfrm>
    </dsp:sp>
    <dsp:sp modelId="{92616AF2-0C57-42FF-A4F5-0F3EC0653BC3}">
      <dsp:nvSpPr>
        <dsp:cNvPr id="0" name=""/>
        <dsp:cNvSpPr/>
      </dsp:nvSpPr>
      <dsp:spPr>
        <a:xfrm>
          <a:off x="0" y="3315816"/>
          <a:ext cx="7523558" cy="15584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Executive Council -70</a:t>
          </a:r>
          <a:r>
            <a:rPr lang="en-US" sz="1800" b="0" i="0" kern="1200" dirty="0" smtClean="0"/>
            <a:t>: “…</a:t>
          </a:r>
          <a:r>
            <a:rPr lang="en-US" sz="1800" b="1" i="0" kern="1200" dirty="0" smtClean="0"/>
            <a:t>decides</a:t>
          </a:r>
          <a:r>
            <a:rPr lang="en-US" sz="1800" b="0" i="0" kern="1200" dirty="0" smtClean="0"/>
            <a:t> to endorse the WMO Global Campus initiative …, building upon the existing network of WMO Regional Training </a:t>
          </a:r>
          <a:r>
            <a:rPr lang="en-US" sz="1800" b="0" i="0" kern="1200" dirty="0" err="1" smtClean="0"/>
            <a:t>Centres</a:t>
          </a:r>
          <a:r>
            <a:rPr lang="en-US" sz="1800" b="0" i="0" kern="1200" dirty="0" smtClean="0"/>
            <a:t> (RTCs) and other WMO training partners.</a:t>
          </a:r>
          <a:endParaRPr lang="en-US" sz="1800" kern="1200" dirty="0"/>
        </a:p>
      </dsp:txBody>
      <dsp:txXfrm>
        <a:off x="76077" y="3391893"/>
        <a:ext cx="7371404" cy="1406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C3D81-D041-49D4-A7CA-15606578BCE5}">
      <dsp:nvSpPr>
        <dsp:cNvPr id="0" name=""/>
        <dsp:cNvSpPr/>
      </dsp:nvSpPr>
      <dsp:spPr>
        <a:xfrm>
          <a:off x="0" y="63966"/>
          <a:ext cx="8229600" cy="1007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Access to</a:t>
          </a:r>
          <a:endParaRPr lang="en-US" sz="4200" kern="1200"/>
        </a:p>
      </dsp:txBody>
      <dsp:txXfrm>
        <a:off x="49176" y="113142"/>
        <a:ext cx="8131248" cy="909018"/>
      </dsp:txXfrm>
    </dsp:sp>
    <dsp:sp modelId="{8348B89F-9B37-4800-8B79-F668A922A3D6}">
      <dsp:nvSpPr>
        <dsp:cNvPr id="0" name=""/>
        <dsp:cNvSpPr/>
      </dsp:nvSpPr>
      <dsp:spPr>
        <a:xfrm>
          <a:off x="0" y="1071336"/>
          <a:ext cx="8229600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Events calendar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Learning resources library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Regional resources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Social media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Collaborative projects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Global Campus Roadmap</a:t>
          </a:r>
          <a:endParaRPr lang="en-US" sz="3300" kern="1200" dirty="0"/>
        </a:p>
      </dsp:txBody>
      <dsp:txXfrm>
        <a:off x="0" y="1071336"/>
        <a:ext cx="8229600" cy="3390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2DB9-AD0C-46AF-AD51-75B60ED0B3AF}" type="datetimeFigureOut">
              <a:rPr lang="en-US" smtClean="0"/>
              <a:t>28/11/2018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8F77D-7D5A-4D0F-A7C2-11AE20BB1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1932-C723-487B-A118-B97199ADF448}" type="datetimeFigureOut">
              <a:rPr lang="en-US" smtClean="0"/>
              <a:t>28/11/2018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72336-40D6-4D0D-A011-C8C91CA3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9A37-6B1C-41C0-9238-7310C13FF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E308-6C60-4E5A-9205-902E9830B5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 speaks to this:</a:t>
            </a:r>
          </a:p>
          <a:p>
            <a:r>
              <a:rPr lang="en-US" dirty="0" smtClean="0"/>
              <a:t>NOAA country projects</a:t>
            </a:r>
            <a:r>
              <a:rPr lang="en-US" baseline="0" dirty="0" smtClean="0"/>
              <a:t> includes additional partners</a:t>
            </a:r>
          </a:p>
          <a:p>
            <a:r>
              <a:rPr lang="en-US" baseline="0" dirty="0" smtClean="0"/>
              <a:t>WMO-Argentina workshop include experts from USA, Australia, Brazil, UK, and France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E308-6C60-4E5A-9205-902E9830B5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earn.wmo.int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04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859" y="834479"/>
            <a:ext cx="8255786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90"/>
                </a:solidFill>
              </a:rPr>
              <a:t>WMO Global Campus: </a:t>
            </a:r>
            <a:r>
              <a:rPr lang="en-US" sz="3200" b="1" dirty="0" smtClean="0">
                <a:solidFill>
                  <a:srgbClr val="000090"/>
                </a:solidFill>
              </a:rPr>
              <a:t/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Open Educational Practice in Action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59" y="3021846"/>
            <a:ext cx="8255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Patrick Parrish</a:t>
            </a:r>
          </a:p>
          <a:p>
            <a:pPr algn="ctr"/>
            <a:r>
              <a:rPr lang="en-US" sz="2000" dirty="0" smtClean="0"/>
              <a:t>Chief, Training Activities Divisions</a:t>
            </a:r>
          </a:p>
          <a:p>
            <a:pPr algn="ctr"/>
            <a:r>
              <a:rPr lang="en-US" sz="2000" dirty="0" smtClean="0"/>
              <a:t>Education and Training Office</a:t>
            </a:r>
          </a:p>
          <a:p>
            <a:pPr algn="ctr"/>
            <a:r>
              <a:rPr lang="en-US" sz="2000" dirty="0" smtClean="0"/>
              <a:t>Development and Regional Activities Department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3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Resources Library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4" y="1227405"/>
            <a:ext cx="7319649" cy="54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Resources Library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95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8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WMO promote OERs?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4313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7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All institutions should </a:t>
            </a:r>
            <a:br>
              <a:rPr lang="en-US" dirty="0" smtClean="0"/>
            </a:br>
            <a:r>
              <a:rPr lang="en-US" dirty="0" smtClean="0"/>
              <a:t>want to use OERs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816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21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Textbooks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2129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18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177284"/>
              </p:ext>
            </p:extLst>
          </p:nvPr>
        </p:nvGraphicFramePr>
        <p:xfrm>
          <a:off x="566384" y="1282890"/>
          <a:ext cx="8229600" cy="484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17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contributions to </a:t>
            </a:r>
            <a:br>
              <a:rPr lang="en-US" dirty="0" smtClean="0"/>
            </a:br>
            <a:r>
              <a:rPr lang="en-US" dirty="0" smtClean="0"/>
              <a:t>WMO Global Campus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747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0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efficiency through Collaboration and Sharing</a:t>
            </a:r>
            <a:endParaRPr lang="en-US" dirty="0"/>
          </a:p>
        </p:txBody>
      </p:sp>
      <p:sp>
        <p:nvSpPr>
          <p:cNvPr id="60" name="Isosceles Triangle 59"/>
          <p:cNvSpPr/>
          <p:nvPr/>
        </p:nvSpPr>
        <p:spPr>
          <a:xfrm>
            <a:off x="302374" y="2687775"/>
            <a:ext cx="451860" cy="415636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1189067" y="2687775"/>
            <a:ext cx="451860" cy="415636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256554" y="4211790"/>
            <a:ext cx="451860" cy="415636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>
            <a:off x="740379" y="3699174"/>
            <a:ext cx="451860" cy="415636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742548" y="4752122"/>
            <a:ext cx="451860" cy="415636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>
            <a:off x="1238097" y="4232568"/>
            <a:ext cx="451860" cy="415636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44672" y="2895593"/>
            <a:ext cx="45186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82333" y="4274141"/>
            <a:ext cx="0" cy="35328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42548" y="4468095"/>
            <a:ext cx="45186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Notched Right Arrow 70"/>
          <p:cNvSpPr/>
          <p:nvPr/>
        </p:nvSpPr>
        <p:spPr>
          <a:xfrm>
            <a:off x="1719610" y="3535398"/>
            <a:ext cx="459794" cy="415636"/>
          </a:xfrm>
          <a:prstGeom prst="notch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269636" y="2879662"/>
            <a:ext cx="1660915" cy="1638411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Workshops and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50455" y="4865541"/>
            <a:ext cx="1855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 Announced </a:t>
            </a:r>
            <a:br>
              <a:rPr lang="en-US" dirty="0" smtClean="0"/>
            </a:br>
            <a:r>
              <a:rPr lang="en-US" dirty="0" smtClean="0"/>
              <a:t>in Calendar and </a:t>
            </a:r>
            <a:br>
              <a:rPr lang="en-US" dirty="0" smtClean="0"/>
            </a:br>
            <a:r>
              <a:rPr lang="en-US" dirty="0" smtClean="0"/>
              <a:t>Resources Shared </a:t>
            </a:r>
          </a:p>
          <a:p>
            <a:pPr algn="ctr"/>
            <a:r>
              <a:rPr lang="en-US" dirty="0" smtClean="0"/>
              <a:t>in Library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4867301" y="3065842"/>
            <a:ext cx="777285" cy="239841"/>
            <a:chOff x="6448573" y="2642754"/>
            <a:chExt cx="1338553" cy="41563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grpSpPr>
        <p:sp>
          <p:nvSpPr>
            <p:cNvPr id="75" name="Isosceles Triangle 74"/>
            <p:cNvSpPr/>
            <p:nvPr/>
          </p:nvSpPr>
          <p:spPr>
            <a:xfrm>
              <a:off x="6448573" y="2642754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7335266" y="2642754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6890871" y="2850572"/>
              <a:ext cx="45186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785752" y="3900586"/>
            <a:ext cx="794683" cy="814187"/>
            <a:chOff x="6402753" y="3654153"/>
            <a:chExt cx="1433403" cy="1468584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grpSpPr>
        <p:sp>
          <p:nvSpPr>
            <p:cNvPr id="79" name="Isosceles Triangle 78"/>
            <p:cNvSpPr/>
            <p:nvPr/>
          </p:nvSpPr>
          <p:spPr>
            <a:xfrm>
              <a:off x="6402753" y="4166769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6886578" y="3654153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6888747" y="4707101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7384296" y="4187547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7128532" y="4229120"/>
              <a:ext cx="0" cy="35328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888747" y="4423074"/>
              <a:ext cx="45186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4636600" y="5401852"/>
            <a:ext cx="1691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Outputs support</a:t>
            </a:r>
            <a:br>
              <a:rPr lang="en-US" dirty="0" smtClean="0"/>
            </a:br>
            <a:r>
              <a:rPr lang="en-US" dirty="0" smtClean="0"/>
              <a:t>new projects, </a:t>
            </a:r>
            <a:br>
              <a:rPr lang="en-US" dirty="0" smtClean="0"/>
            </a:br>
            <a:r>
              <a:rPr lang="en-US" dirty="0" smtClean="0"/>
              <a:t>adapted events </a:t>
            </a:r>
            <a:br>
              <a:rPr lang="en-US" dirty="0" smtClean="0"/>
            </a:br>
            <a:r>
              <a:rPr lang="en-US" dirty="0" smtClean="0"/>
              <a:t>and resources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6921029" y="3072331"/>
            <a:ext cx="1564989" cy="15649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6795733" y="2914289"/>
            <a:ext cx="1564989" cy="15649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6643333" y="2761889"/>
            <a:ext cx="1564989" cy="1564989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New Customized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Workshops and Resources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67833" y="5013497"/>
            <a:ext cx="1849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Events </a:t>
            </a:r>
            <a:br>
              <a:rPr lang="en-US" dirty="0" smtClean="0"/>
            </a:br>
            <a:r>
              <a:rPr lang="en-US" dirty="0" smtClean="0"/>
              <a:t>Announced and </a:t>
            </a:r>
            <a:br>
              <a:rPr lang="en-US" dirty="0" smtClean="0"/>
            </a:br>
            <a:r>
              <a:rPr lang="en-US" dirty="0" smtClean="0"/>
              <a:t>Resources Shared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91937" y="1847531"/>
            <a:ext cx="14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 </a:t>
            </a:r>
            <a:br>
              <a:rPr lang="en-US" dirty="0" smtClean="0"/>
            </a:br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705048" y="1755880"/>
            <a:ext cx="1473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</a:t>
            </a:r>
            <a:br>
              <a:rPr lang="en-US" dirty="0" smtClean="0"/>
            </a:br>
            <a:r>
              <a:rPr lang="en-US" dirty="0" smtClean="0"/>
              <a:t>Collaborative </a:t>
            </a:r>
            <a:br>
              <a:rPr lang="en-US" dirty="0" smtClean="0"/>
            </a:br>
            <a:r>
              <a:rPr lang="en-US" dirty="0" smtClean="0"/>
              <a:t>Efforts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5097519" y="3370413"/>
            <a:ext cx="777285" cy="239841"/>
            <a:chOff x="6448573" y="2642754"/>
            <a:chExt cx="1338553" cy="415636"/>
          </a:xfr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grpSpPr>
        <p:sp>
          <p:nvSpPr>
            <p:cNvPr id="97" name="Isosceles Triangle 28"/>
            <p:cNvSpPr/>
            <p:nvPr/>
          </p:nvSpPr>
          <p:spPr>
            <a:xfrm>
              <a:off x="6448573" y="2642754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29"/>
            <p:cNvSpPr/>
            <p:nvPr/>
          </p:nvSpPr>
          <p:spPr>
            <a:xfrm>
              <a:off x="7335266" y="2642754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6890871" y="2850572"/>
              <a:ext cx="45186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390737" y="4199310"/>
            <a:ext cx="794683" cy="814187"/>
            <a:chOff x="6402753" y="3654153"/>
            <a:chExt cx="1433403" cy="1468584"/>
          </a:xfr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grpSpPr>
        <p:sp>
          <p:nvSpPr>
            <p:cNvPr id="101" name="Isosceles Triangle 30"/>
            <p:cNvSpPr/>
            <p:nvPr/>
          </p:nvSpPr>
          <p:spPr>
            <a:xfrm>
              <a:off x="6402753" y="4166769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31"/>
            <p:cNvSpPr/>
            <p:nvPr/>
          </p:nvSpPr>
          <p:spPr>
            <a:xfrm>
              <a:off x="6886578" y="3654153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32"/>
            <p:cNvSpPr/>
            <p:nvPr/>
          </p:nvSpPr>
          <p:spPr>
            <a:xfrm>
              <a:off x="6888747" y="4707101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33"/>
            <p:cNvSpPr/>
            <p:nvPr/>
          </p:nvSpPr>
          <p:spPr>
            <a:xfrm>
              <a:off x="7384296" y="4187547"/>
              <a:ext cx="451860" cy="4156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7128532" y="4229120"/>
              <a:ext cx="0" cy="35328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6888747" y="4423074"/>
              <a:ext cx="45186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Notched Right Arrow 108"/>
          <p:cNvSpPr/>
          <p:nvPr/>
        </p:nvSpPr>
        <p:spPr>
          <a:xfrm>
            <a:off x="6101807" y="3554603"/>
            <a:ext cx="459794" cy="415636"/>
          </a:xfrm>
          <a:prstGeom prst="notch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Notched Right Arrow 109"/>
          <p:cNvSpPr/>
          <p:nvPr/>
        </p:nvSpPr>
        <p:spPr>
          <a:xfrm>
            <a:off x="4057927" y="3554603"/>
            <a:ext cx="459794" cy="415636"/>
          </a:xfrm>
          <a:prstGeom prst="notch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Notched Right Arrow 110"/>
          <p:cNvSpPr/>
          <p:nvPr/>
        </p:nvSpPr>
        <p:spPr>
          <a:xfrm>
            <a:off x="8604114" y="2977945"/>
            <a:ext cx="459794" cy="415636"/>
          </a:xfrm>
          <a:prstGeom prst="notch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Notched Right Arrow 111"/>
          <p:cNvSpPr/>
          <p:nvPr/>
        </p:nvSpPr>
        <p:spPr>
          <a:xfrm>
            <a:off x="8608658" y="3535398"/>
            <a:ext cx="459794" cy="415636"/>
          </a:xfrm>
          <a:prstGeom prst="notch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Notched Right Arrow 112"/>
          <p:cNvSpPr/>
          <p:nvPr/>
        </p:nvSpPr>
        <p:spPr>
          <a:xfrm>
            <a:off x="8608658" y="4085862"/>
            <a:ext cx="459794" cy="415636"/>
          </a:xfrm>
          <a:prstGeom prst="notch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Campus Challenges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0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77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WMO Global Campus Fundamentals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012806"/>
              </p:ext>
            </p:extLst>
          </p:nvPr>
        </p:nvGraphicFramePr>
        <p:xfrm>
          <a:off x="457200" y="1282891"/>
          <a:ext cx="8229600" cy="499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1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AC063-D889-BF49-8386-CDF46F39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Campus Endorsements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42764"/>
              </p:ext>
            </p:extLst>
          </p:nvPr>
        </p:nvGraphicFramePr>
        <p:xfrm>
          <a:off x="762001" y="1417638"/>
          <a:ext cx="7523558" cy="496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6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3" y="436728"/>
            <a:ext cx="9162963" cy="5574777"/>
          </a:xfrm>
        </p:spPr>
      </p:pic>
    </p:spTree>
    <p:extLst>
      <p:ext uri="{BB962C8B-B14F-4D97-AF65-F5344CB8AC3E}">
        <p14:creationId xmlns:p14="http://schemas.microsoft.com/office/powerpoint/2010/main" val="16776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6566" y="6196968"/>
            <a:ext cx="3288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2"/>
              </a:rPr>
              <a:t>http://learn.wmo.int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4" y="1064816"/>
            <a:ext cx="8177906" cy="50766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454"/>
            <a:ext cx="8229600" cy="1143000"/>
          </a:xfrm>
        </p:spPr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Portal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6293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14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Events Calendar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5" y="1241946"/>
            <a:ext cx="6992770" cy="43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Events Calendar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1249867"/>
            <a:ext cx="6605516" cy="50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Events Calendar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515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ETR Presentation_ PRA 2018 _PP</Template>
  <TotalTime>3916</TotalTime>
  <Words>672</Words>
  <Application>Microsoft Office PowerPoint</Application>
  <PresentationFormat>On-screen Show (4:3)</PresentationFormat>
  <Paragraphs>98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ETR Presentation_ PRA 2018 _PP</vt:lpstr>
      <vt:lpstr>PowerPoint Presentation</vt:lpstr>
      <vt:lpstr>WMO Global Campus Fundamentals</vt:lpstr>
      <vt:lpstr>Global Campus Endorsements</vt:lpstr>
      <vt:lpstr>PowerPoint Presentation</vt:lpstr>
      <vt:lpstr>WMOLearn Portal</vt:lpstr>
      <vt:lpstr>WMOLearn Portal</vt:lpstr>
      <vt:lpstr>WMOLearn Events Calendar</vt:lpstr>
      <vt:lpstr>WMOLearn Events Calendar</vt:lpstr>
      <vt:lpstr>WMOLearn Events Calendar</vt:lpstr>
      <vt:lpstr>WMOLearn Resources Library</vt:lpstr>
      <vt:lpstr>WMOLearn Resources Library</vt:lpstr>
      <vt:lpstr>Why should WMO promote OERs?</vt:lpstr>
      <vt:lpstr>Why All institutions should  want to use OERs</vt:lpstr>
      <vt:lpstr>Open Textbooks</vt:lpstr>
      <vt:lpstr>Additional activities</vt:lpstr>
      <vt:lpstr>Regional contributions to  WMO Global Campus</vt:lpstr>
      <vt:lpstr>Increased efficiency through Collaboration and Sharing</vt:lpstr>
      <vt:lpstr>Global Campus Challenges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Parrish</dc:creator>
  <cp:lastModifiedBy>Patrick Parrish</cp:lastModifiedBy>
  <cp:revision>40</cp:revision>
  <cp:lastPrinted>2017-02-03T08:34:30Z</cp:lastPrinted>
  <dcterms:created xsi:type="dcterms:W3CDTF">2018-01-18T12:40:10Z</dcterms:created>
  <dcterms:modified xsi:type="dcterms:W3CDTF">2018-11-28T08:03:49Z</dcterms:modified>
</cp:coreProperties>
</file>