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00CC99"/>
    <a:srgbClr val="FF9999"/>
    <a:srgbClr val="6666FF"/>
    <a:srgbClr val="99FF66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8" d="100"/>
          <a:sy n="68" d="100"/>
        </p:scale>
        <p:origin x="6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7E3D0-C17C-4E99-B128-9C73CC564F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BF254-A135-4E7F-8D28-0F08412BBC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06D1F3-6BE6-4DF9-B73D-A291B1095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F3EF-C307-4752-9F4C-E82272348D37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9DD41F-83A5-48AA-9AA6-1666170DF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A118E-66F8-4634-836D-A94FC6B9E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FCEC-64E1-4204-9F95-182D83512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387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B1ED5-C778-4DF1-AC55-EC6933EBD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0EDC0D-3E43-4417-8FF9-01D764507C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4CA65F-7D94-4D0A-8B4B-CE21914C7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F3EF-C307-4752-9F4C-E82272348D37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46109-DE31-453F-A59C-04C51DEF8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2FD6D-2DB5-4EF5-A940-B981182BC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FCEC-64E1-4204-9F95-182D83512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086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8176D2-3B20-46B0-A64E-2337498291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EC1A5F-2DAB-46F4-A81B-EC24AF0A46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5EE09E-7D5F-44EA-A16B-191BACA9C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F3EF-C307-4752-9F4C-E82272348D37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708AF9-83FE-42EB-9D5F-7EF9C5BF8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BD705-5BD2-416D-A4F9-7AD98A0CD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FCEC-64E1-4204-9F95-182D83512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660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B67C4-778D-4081-8A5B-CCDEC851C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20A42-D972-4B47-A342-DC2252E50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8F95C2-270E-4303-BF59-25B7B326D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F3EF-C307-4752-9F4C-E82272348D37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6B47F-0AA9-4A9F-8CA3-3905F059F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C5ACE-C13B-4213-A3AF-BD4D5361E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FCEC-64E1-4204-9F95-182D83512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621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1D26D-3AC7-4E2A-8764-654FCB04F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0D411E-1E98-4C72-A8BA-0235DACB6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0F172B-8350-4F7B-AB58-8A5171D7D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F3EF-C307-4752-9F4C-E82272348D37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E346A-C48E-4BA8-AD90-FD8B81917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B0C61-F43E-43BF-8851-BDCEB2A1B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FCEC-64E1-4204-9F95-182D83512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650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D36A9-ACBA-4CE5-98D6-5F61A6BBD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B6FE5-037E-4394-ACEC-9950FED531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314D31-8F4F-497B-B957-70E863E199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74AD43-722C-40D4-B224-63CD59271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F3EF-C307-4752-9F4C-E82272348D37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C72E8C-E4F8-4B8F-80FE-FE063BED1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7A90F8-C785-45F7-9F6F-E3170E9EA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FCEC-64E1-4204-9F95-182D83512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545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46ED8-8D67-46AD-A081-BAD72E110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024FB5-A923-4AF0-A5F8-C288D58D4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058DCE-E11C-4DA2-A5AC-264C30052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15C1BF-022E-461A-ACBF-5C8EDE04BF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6971AC-8BB7-43B2-A3A9-C1C533083C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72504F-2DEC-4288-A7AB-8D542D902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F3EF-C307-4752-9F4C-E82272348D37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F57713-6539-4996-8FCB-A44F14D88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0B2272-63B8-4140-9F6D-135069B30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FCEC-64E1-4204-9F95-182D83512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5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F9A8D-3219-4AEA-B9CA-6C5DBB802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5430A7-AF38-4FE4-B676-7271969A8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F3EF-C307-4752-9F4C-E82272348D37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E1E069-EA17-4279-9542-AED60DD7E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82D492-F127-4E3B-B5FB-297E389A0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FCEC-64E1-4204-9F95-182D83512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61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637C41-285D-4371-9A42-4BE9A83F5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F3EF-C307-4752-9F4C-E82272348D37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3C5DB6-731C-45CD-BDCA-B495CAE0A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230305-881D-45A9-A135-02A041225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FCEC-64E1-4204-9F95-182D83512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935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89FA1-1A59-4BE3-A3AD-F585D1107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6015A-5E77-4EA4-A0AC-9E637FED1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E39CBC-236F-4F02-939B-A792416A00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951A8B-38DE-4097-A863-F5BE70977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F3EF-C307-4752-9F4C-E82272348D37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E4AEA7-5535-4D11-AC35-61971DD81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E0BF36-73FC-4CF5-9307-3D7046DE7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FCEC-64E1-4204-9F95-182D83512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706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AD873-94F0-47AB-ACFB-0023C0910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318AC9-8F02-461C-8F21-9FD5D5FF27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B99378-ACA6-4347-B337-1D5D4F223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E32A94-E138-4C33-85AE-0AB0FE5DD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F3EF-C307-4752-9F4C-E82272348D37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1C7D54-C066-43AF-81B3-18C4BFE0B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50C6B0-CE57-4BEF-8233-CD8EAE0B2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FCEC-64E1-4204-9F95-182D83512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849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3359DB-2F33-4D59-8D9B-A35FE705D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18E006-7935-4D7F-970B-82418F069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754008-89CD-428D-AA66-1B0BEAFA66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1F3EF-C307-4752-9F4C-E82272348D37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6678D1-9A91-4F36-A7AB-BA77E045A1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AD356-5466-4CAB-A9E7-9DEE7BACEC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0FCEC-64E1-4204-9F95-182D83512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64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70C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E3DFABC-F528-4416-9410-A627C6242F7B}"/>
              </a:ext>
            </a:extLst>
          </p:cNvPr>
          <p:cNvSpPr txBox="1"/>
          <p:nvPr/>
        </p:nvSpPr>
        <p:spPr>
          <a:xfrm>
            <a:off x="1960779" y="1113481"/>
            <a:ext cx="80316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Global Campus represents a diversity of educational sources and experiences.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4E938B-1254-4680-AD9E-A0DC6BC6CA99}"/>
              </a:ext>
            </a:extLst>
          </p:cNvPr>
          <p:cNvSpPr txBox="1"/>
          <p:nvPr/>
        </p:nvSpPr>
        <p:spPr>
          <a:xfrm>
            <a:off x="3199612" y="3531186"/>
            <a:ext cx="7021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How do we record and track these experiences?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14DFDB-4A4C-41DD-83F6-319F77C9F9E8}"/>
              </a:ext>
            </a:extLst>
          </p:cNvPr>
          <p:cNvSpPr txBox="1"/>
          <p:nvPr/>
        </p:nvSpPr>
        <p:spPr>
          <a:xfrm>
            <a:off x="2516171" y="276388"/>
            <a:ext cx="71596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Documenting</a:t>
            </a:r>
            <a:r>
              <a:rPr lang="en-US" sz="4000" b="1" dirty="0"/>
              <a:t> Student Success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3E215D-D978-4EA5-B4A8-B043C69BFE98}"/>
              </a:ext>
            </a:extLst>
          </p:cNvPr>
          <p:cNvSpPr txBox="1"/>
          <p:nvPr/>
        </p:nvSpPr>
        <p:spPr>
          <a:xfrm>
            <a:off x="725864" y="4249825"/>
            <a:ext cx="50621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Experience Tracking System must be…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B19168-128C-4F51-B3F8-C4AE1F52C932}"/>
              </a:ext>
            </a:extLst>
          </p:cNvPr>
          <p:cNvSpPr txBox="1"/>
          <p:nvPr/>
        </p:nvSpPr>
        <p:spPr>
          <a:xfrm>
            <a:off x="1282044" y="4798633"/>
            <a:ext cx="48139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Flexible (not tied to credits,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Trustworthy (verifiable/evidence-based &amp; resistant to fraud)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Accessible to student/employers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Long lasting (lifetime of student)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8E964D9-4A8D-4065-9C2D-C8027C6A4753}"/>
              </a:ext>
            </a:extLst>
          </p:cNvPr>
          <p:cNvSpPr txBox="1"/>
          <p:nvPr/>
        </p:nvSpPr>
        <p:spPr>
          <a:xfrm>
            <a:off x="6824869" y="4798633"/>
            <a:ext cx="40458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Low overhead (inexpensive)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Multilingual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Cloud-based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6BE6069-08F2-4A3A-A32B-B6D4425F0B81}"/>
              </a:ext>
            </a:extLst>
          </p:cNvPr>
          <p:cNvSpPr/>
          <p:nvPr/>
        </p:nvSpPr>
        <p:spPr>
          <a:xfrm>
            <a:off x="2446256" y="1987959"/>
            <a:ext cx="1762812" cy="810489"/>
          </a:xfrm>
          <a:prstGeom prst="rect">
            <a:avLst/>
          </a:prstGeom>
          <a:solidFill>
            <a:srgbClr val="33CC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Courses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AEE9B0E-F3CA-4BF1-A154-D853D5A6A55C}"/>
              </a:ext>
            </a:extLst>
          </p:cNvPr>
          <p:cNvSpPr/>
          <p:nvPr/>
        </p:nvSpPr>
        <p:spPr>
          <a:xfrm>
            <a:off x="3657600" y="2274790"/>
            <a:ext cx="1828800" cy="1008420"/>
          </a:xfrm>
          <a:prstGeom prst="ellipse">
            <a:avLst/>
          </a:prstGeom>
          <a:solidFill>
            <a:srgbClr val="66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Workshops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452DB06-8C30-49EC-8C4E-07CC1B0714E5}"/>
              </a:ext>
            </a:extLst>
          </p:cNvPr>
          <p:cNvSpPr/>
          <p:nvPr/>
        </p:nvSpPr>
        <p:spPr>
          <a:xfrm>
            <a:off x="5024487" y="1997488"/>
            <a:ext cx="1750239" cy="716491"/>
          </a:xfrm>
          <a:prstGeom prst="roundRect">
            <a:avLst/>
          </a:prstGeom>
          <a:solidFill>
            <a:srgbClr val="FF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Short Courses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C0E6468-CB0C-499B-B2A9-F6135B948947}"/>
              </a:ext>
            </a:extLst>
          </p:cNvPr>
          <p:cNvSpPr/>
          <p:nvPr/>
        </p:nvSpPr>
        <p:spPr>
          <a:xfrm>
            <a:off x="1133572" y="2466768"/>
            <a:ext cx="1599415" cy="816442"/>
          </a:xfrm>
          <a:prstGeom prst="rect">
            <a:avLst/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Practicums</a:t>
            </a:r>
          </a:p>
        </p:txBody>
      </p:sp>
      <p:sp>
        <p:nvSpPr>
          <p:cNvPr id="14" name="Trapezoid 13">
            <a:extLst>
              <a:ext uri="{FF2B5EF4-FFF2-40B4-BE49-F238E27FC236}">
                <a16:creationId xmlns:a16="http://schemas.microsoft.com/office/drawing/2014/main" id="{44832A62-1018-4B2D-A811-87505189A59B}"/>
              </a:ext>
            </a:extLst>
          </p:cNvPr>
          <p:cNvSpPr/>
          <p:nvPr/>
        </p:nvSpPr>
        <p:spPr>
          <a:xfrm>
            <a:off x="6367810" y="2503698"/>
            <a:ext cx="1750239" cy="804662"/>
          </a:xfrm>
          <a:prstGeom prst="trapezoid">
            <a:avLst/>
          </a:prstGeom>
          <a:solidFill>
            <a:srgbClr val="00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OTJ Training</a:t>
            </a:r>
          </a:p>
        </p:txBody>
      </p:sp>
      <p:sp>
        <p:nvSpPr>
          <p:cNvPr id="16" name="Pentagon 15">
            <a:extLst>
              <a:ext uri="{FF2B5EF4-FFF2-40B4-BE49-F238E27FC236}">
                <a16:creationId xmlns:a16="http://schemas.microsoft.com/office/drawing/2014/main" id="{16908B49-273D-4CED-9629-FDD5C636FD1A}"/>
              </a:ext>
            </a:extLst>
          </p:cNvPr>
          <p:cNvSpPr/>
          <p:nvPr/>
        </p:nvSpPr>
        <p:spPr>
          <a:xfrm>
            <a:off x="8118049" y="2039942"/>
            <a:ext cx="1188350" cy="1116195"/>
          </a:xfrm>
          <a:prstGeom prst="pentagon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?</a:t>
            </a:r>
          </a:p>
        </p:txBody>
      </p:sp>
      <p:sp>
        <p:nvSpPr>
          <p:cNvPr id="15" name="Rectangle 12">
            <a:extLst>
              <a:ext uri="{FF2B5EF4-FFF2-40B4-BE49-F238E27FC236}">
                <a16:creationId xmlns:a16="http://schemas.microsoft.com/office/drawing/2014/main" id="{BBBB435B-323D-458A-819A-701AADD5E5FC}"/>
              </a:ext>
            </a:extLst>
          </p:cNvPr>
          <p:cNvSpPr/>
          <p:nvPr/>
        </p:nvSpPr>
        <p:spPr>
          <a:xfrm>
            <a:off x="9810159" y="1181082"/>
            <a:ext cx="1599415" cy="81644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FORMAL</a:t>
            </a:r>
          </a:p>
          <a:p>
            <a:pPr algn="ctr"/>
            <a:r>
              <a:rPr lang="en-US" dirty="0"/>
              <a:t>LEARNING</a:t>
            </a:r>
          </a:p>
        </p:txBody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id="{383C3C8C-EA09-4D29-9D17-50C7CDE6A744}"/>
              </a:ext>
            </a:extLst>
          </p:cNvPr>
          <p:cNvSpPr/>
          <p:nvPr/>
        </p:nvSpPr>
        <p:spPr>
          <a:xfrm>
            <a:off x="9810159" y="2338351"/>
            <a:ext cx="1599415" cy="81644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NON-FORMAL</a:t>
            </a:r>
          </a:p>
          <a:p>
            <a:pPr algn="ctr"/>
            <a:r>
              <a:rPr lang="en-US" dirty="0"/>
              <a:t>LEARNING</a:t>
            </a:r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5941D853-D6B9-4A15-B3FB-EF67EE3BC7E9}"/>
              </a:ext>
            </a:extLst>
          </p:cNvPr>
          <p:cNvSpPr/>
          <p:nvPr/>
        </p:nvSpPr>
        <p:spPr>
          <a:xfrm>
            <a:off x="9810159" y="3531186"/>
            <a:ext cx="1599415" cy="81644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INFORMAL</a:t>
            </a:r>
          </a:p>
          <a:p>
            <a:pPr algn="ctr"/>
            <a:r>
              <a:rPr lang="en-US" dirty="0"/>
              <a:t>LEARNING</a:t>
            </a:r>
          </a:p>
        </p:txBody>
      </p:sp>
    </p:spTree>
    <p:extLst>
      <p:ext uri="{BB962C8B-B14F-4D97-AF65-F5344CB8AC3E}">
        <p14:creationId xmlns:p14="http://schemas.microsoft.com/office/powerpoint/2010/main" val="1851557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70C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C6A3AC2-A2EB-422A-9239-FCEB2D219908}"/>
              </a:ext>
            </a:extLst>
          </p:cNvPr>
          <p:cNvSpPr txBox="1"/>
          <p:nvPr/>
        </p:nvSpPr>
        <p:spPr>
          <a:xfrm>
            <a:off x="2516171" y="446074"/>
            <a:ext cx="71596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Solutions to Explore….</a:t>
            </a:r>
            <a:endParaRPr lang="en-US" sz="4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410FC2-7C6B-4DFB-8623-4E7AD2AAB51A}"/>
              </a:ext>
            </a:extLst>
          </p:cNvPr>
          <p:cNvSpPr txBox="1"/>
          <p:nvPr/>
        </p:nvSpPr>
        <p:spPr>
          <a:xfrm>
            <a:off x="782426" y="1424041"/>
            <a:ext cx="107999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is a key requirement for an effective Global Campus and must be studied/prototyped.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E929F9-F4B8-45E8-9574-10F5D10F033C}"/>
              </a:ext>
            </a:extLst>
          </p:cNvPr>
          <p:cNvSpPr txBox="1"/>
          <p:nvPr/>
        </p:nvSpPr>
        <p:spPr>
          <a:xfrm>
            <a:off x="782425" y="5580929"/>
            <a:ext cx="10105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We recommend a working group be formed to begin studying this aspect.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9162649-43A6-4588-880D-B20BAE161BEA}"/>
              </a:ext>
            </a:extLst>
          </p:cNvPr>
          <p:cNvSpPr txBox="1"/>
          <p:nvPr/>
        </p:nvSpPr>
        <p:spPr>
          <a:xfrm>
            <a:off x="1717039" y="2763520"/>
            <a:ext cx="88409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Badges (managed internally or externally)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Data Warehouse Solutions (cloud-based software)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Other Blockchain Solutions (e.g. </a:t>
            </a:r>
            <a:r>
              <a:rPr lang="en-US" sz="3200" dirty="0" err="1"/>
              <a:t>BlockCert</a:t>
            </a:r>
            <a:r>
              <a:rPr lang="en-US" sz="3200" dirty="0"/>
              <a:t>)</a:t>
            </a:r>
          </a:p>
          <a:p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i="1" dirty="0"/>
              <a:t>????????  What do you think?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59461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70C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C6A3AC2-A2EB-422A-9239-FCEB2D219908}"/>
              </a:ext>
            </a:extLst>
          </p:cNvPr>
          <p:cNvSpPr txBox="1"/>
          <p:nvPr/>
        </p:nvSpPr>
        <p:spPr>
          <a:xfrm>
            <a:off x="2516171" y="446074"/>
            <a:ext cx="71596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… And what about?</a:t>
            </a:r>
            <a:endParaRPr lang="en-US" sz="40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66394C-1C3C-4E9D-B9BE-73503FD72AD1}"/>
              </a:ext>
            </a:extLst>
          </p:cNvPr>
          <p:cNvSpPr txBox="1"/>
          <p:nvPr/>
        </p:nvSpPr>
        <p:spPr>
          <a:xfrm>
            <a:off x="3742441" y="1465159"/>
            <a:ext cx="467569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Quality Assurance?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417E0A-BA0F-4FD9-B465-5B11A2854B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222" y="2528626"/>
            <a:ext cx="3633043" cy="388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151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153</Words>
  <Application>Microsoft Office PowerPoint</Application>
  <PresentationFormat>Widescreen</PresentationFormat>
  <Paragraphs>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Babb, David Malcolm</dc:creator>
  <cp:lastModifiedBy>Babb, David Malcolm</cp:lastModifiedBy>
  <cp:revision>19</cp:revision>
  <dcterms:created xsi:type="dcterms:W3CDTF">2018-11-29T13:37:24Z</dcterms:created>
  <dcterms:modified xsi:type="dcterms:W3CDTF">2018-11-30T07:51:36Z</dcterms:modified>
</cp:coreProperties>
</file>