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653" r:id="rId1"/>
    <p:sldMasterId id="2147484641" r:id="rId2"/>
    <p:sldMasterId id="2147484228" r:id="rId3"/>
    <p:sldMasterId id="2147485936" r:id="rId4"/>
    <p:sldMasterId id="2147488257" r:id="rId5"/>
    <p:sldMasterId id="2147491793" r:id="rId6"/>
  </p:sldMasterIdLst>
  <p:notesMasterIdLst>
    <p:notesMasterId r:id="rId32"/>
  </p:notesMasterIdLst>
  <p:handoutMasterIdLst>
    <p:handoutMasterId r:id="rId33"/>
  </p:handoutMasterIdLst>
  <p:sldIdLst>
    <p:sldId id="968" r:id="rId7"/>
    <p:sldId id="924" r:id="rId8"/>
    <p:sldId id="971" r:id="rId9"/>
    <p:sldId id="947" r:id="rId10"/>
    <p:sldId id="1000" r:id="rId11"/>
    <p:sldId id="1001" r:id="rId12"/>
    <p:sldId id="1002" r:id="rId13"/>
    <p:sldId id="1003" r:id="rId14"/>
    <p:sldId id="948" r:id="rId15"/>
    <p:sldId id="969" r:id="rId16"/>
    <p:sldId id="970" r:id="rId17"/>
    <p:sldId id="848" r:id="rId18"/>
    <p:sldId id="849" r:id="rId19"/>
    <p:sldId id="976" r:id="rId20"/>
    <p:sldId id="975" r:id="rId21"/>
    <p:sldId id="973" r:id="rId22"/>
    <p:sldId id="977" r:id="rId23"/>
    <p:sldId id="867" r:id="rId24"/>
    <p:sldId id="978" r:id="rId25"/>
    <p:sldId id="939" r:id="rId26"/>
    <p:sldId id="966" r:id="rId27"/>
    <p:sldId id="870" r:id="rId28"/>
    <p:sldId id="962" r:id="rId29"/>
    <p:sldId id="979" r:id="rId30"/>
    <p:sldId id="920" r:id="rId31"/>
  </p:sldIdLst>
  <p:sldSz cx="9144000" cy="6858000" type="screen4x3"/>
  <p:notesSz cx="6807200" cy="9939338"/>
  <p:defaultTextStyle>
    <a:defPPr>
      <a:defRPr lang="en-US"/>
    </a:defPPr>
    <a:lvl1pPr algn="ctr" rtl="0" eaLnBrk="0" fontAlgn="base" hangingPunct="0">
      <a:spcBef>
        <a:spcPct val="0"/>
      </a:spcBef>
      <a:spcAft>
        <a:spcPct val="0"/>
      </a:spcAft>
      <a:defRPr sz="20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0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0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0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000" kern="1200">
        <a:solidFill>
          <a:schemeClr val="tx1"/>
        </a:solidFill>
        <a:latin typeface="Times New Roman" pitchFamily="18" charset="0"/>
        <a:ea typeface="+mn-ea"/>
        <a:cs typeface="+mn-cs"/>
      </a:defRPr>
    </a:lvl5pPr>
    <a:lvl6pPr marL="2286000" algn="l" defTabSz="914400" rtl="0" eaLnBrk="1" latinLnBrk="1" hangingPunct="1">
      <a:defRPr sz="2000" kern="1200">
        <a:solidFill>
          <a:schemeClr val="tx1"/>
        </a:solidFill>
        <a:latin typeface="Times New Roman" pitchFamily="18" charset="0"/>
        <a:ea typeface="+mn-ea"/>
        <a:cs typeface="+mn-cs"/>
      </a:defRPr>
    </a:lvl6pPr>
    <a:lvl7pPr marL="2743200" algn="l" defTabSz="914400" rtl="0" eaLnBrk="1" latinLnBrk="1" hangingPunct="1">
      <a:defRPr sz="2000" kern="1200">
        <a:solidFill>
          <a:schemeClr val="tx1"/>
        </a:solidFill>
        <a:latin typeface="Times New Roman" pitchFamily="18" charset="0"/>
        <a:ea typeface="+mn-ea"/>
        <a:cs typeface="+mn-cs"/>
      </a:defRPr>
    </a:lvl7pPr>
    <a:lvl8pPr marL="3200400" algn="l" defTabSz="914400" rtl="0" eaLnBrk="1" latinLnBrk="1" hangingPunct="1">
      <a:defRPr sz="2000" kern="1200">
        <a:solidFill>
          <a:schemeClr val="tx1"/>
        </a:solidFill>
        <a:latin typeface="Times New Roman" pitchFamily="18" charset="0"/>
        <a:ea typeface="+mn-ea"/>
        <a:cs typeface="+mn-cs"/>
      </a:defRPr>
    </a:lvl8pPr>
    <a:lvl9pPr marL="3657600" algn="l" defTabSz="914400" rtl="0" eaLnBrk="1" latinLnBrk="1" hangingPunct="1">
      <a:defRPr sz="20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24DA"/>
    <a:srgbClr val="DDDDDD"/>
    <a:srgbClr val="D9D9D9"/>
    <a:srgbClr val="F8F8F8"/>
    <a:srgbClr val="000000"/>
    <a:srgbClr val="0066FF"/>
    <a:srgbClr val="2F8537"/>
    <a:srgbClr val="0000FF"/>
    <a:srgbClr val="0070C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113A9D2-9D6B-4929-AA2D-F23B5EE8CBE7}" styleName="테마 스타일 2 - 강조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76" autoAdjust="0"/>
    <p:restoredTop sz="80736" autoAdjust="0"/>
  </p:normalViewPr>
  <p:slideViewPr>
    <p:cSldViewPr>
      <p:cViewPr>
        <p:scale>
          <a:sx n="76" d="100"/>
          <a:sy n="76" d="100"/>
        </p:scale>
        <p:origin x="-1853" y="86"/>
      </p:cViewPr>
      <p:guideLst>
        <p:guide orient="horz" pos="2115"/>
        <p:guide pos="2880"/>
      </p:guideLst>
    </p:cSldViewPr>
  </p:slideViewPr>
  <p:outlineViewPr>
    <p:cViewPr>
      <p:scale>
        <a:sx n="33" d="100"/>
        <a:sy n="33" d="100"/>
      </p:scale>
      <p:origin x="0" y="6787"/>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5" d="100"/>
          <a:sy n="75" d="100"/>
        </p:scale>
        <p:origin x="-2238" y="-108"/>
      </p:cViewPr>
      <p:guideLst>
        <p:guide orient="horz" pos="3130"/>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1" y="1"/>
            <a:ext cx="2949575" cy="498475"/>
          </a:xfrm>
          <a:prstGeom prst="rect">
            <a:avLst/>
          </a:prstGeom>
          <a:noFill/>
          <a:ln w="9525">
            <a:noFill/>
            <a:miter lim="800000"/>
            <a:headEnd/>
            <a:tailEnd/>
          </a:ln>
          <a:effectLst/>
        </p:spPr>
        <p:txBody>
          <a:bodyPr vert="horz" wrap="square" lIns="91534" tIns="45767" rIns="91534" bIns="45767" numCol="1" anchor="t" anchorCtr="0" compatLnSpc="1">
            <a:prstTxWarp prst="textNoShape">
              <a:avLst/>
            </a:prstTxWarp>
          </a:bodyPr>
          <a:lstStyle>
            <a:lvl1pPr algn="l" eaLnBrk="1" hangingPunct="1">
              <a:defRPr sz="1200">
                <a:latin typeface="Arial" pitchFamily="34" charset="0"/>
                <a:ea typeface="굴림" pitchFamily="50" charset="-127"/>
              </a:defRPr>
            </a:lvl1pPr>
          </a:lstStyle>
          <a:p>
            <a:pPr>
              <a:defRPr/>
            </a:pPr>
            <a:endParaRPr lang="en-US" altLang="ko-KR"/>
          </a:p>
        </p:txBody>
      </p:sp>
      <p:sp>
        <p:nvSpPr>
          <p:cNvPr id="75779" name="Rectangle 3"/>
          <p:cNvSpPr>
            <a:spLocks noGrp="1" noChangeArrowheads="1"/>
          </p:cNvSpPr>
          <p:nvPr>
            <p:ph type="dt" sz="quarter" idx="1"/>
          </p:nvPr>
        </p:nvSpPr>
        <p:spPr bwMode="auto">
          <a:xfrm>
            <a:off x="3856039" y="1"/>
            <a:ext cx="2949575" cy="498475"/>
          </a:xfrm>
          <a:prstGeom prst="rect">
            <a:avLst/>
          </a:prstGeom>
          <a:noFill/>
          <a:ln w="9525">
            <a:noFill/>
            <a:miter lim="800000"/>
            <a:headEnd/>
            <a:tailEnd/>
          </a:ln>
          <a:effectLst/>
        </p:spPr>
        <p:txBody>
          <a:bodyPr vert="horz" wrap="square" lIns="91534" tIns="45767" rIns="91534" bIns="45767" numCol="1" anchor="t" anchorCtr="0" compatLnSpc="1">
            <a:prstTxWarp prst="textNoShape">
              <a:avLst/>
            </a:prstTxWarp>
          </a:bodyPr>
          <a:lstStyle>
            <a:lvl1pPr algn="r" eaLnBrk="1" hangingPunct="1">
              <a:defRPr sz="1200">
                <a:latin typeface="Arial" pitchFamily="34" charset="0"/>
                <a:ea typeface="굴림" pitchFamily="50" charset="-127"/>
              </a:defRPr>
            </a:lvl1pPr>
          </a:lstStyle>
          <a:p>
            <a:pPr>
              <a:defRPr/>
            </a:pPr>
            <a:endParaRPr lang="en-US" altLang="ko-KR"/>
          </a:p>
        </p:txBody>
      </p:sp>
      <p:sp>
        <p:nvSpPr>
          <p:cNvPr id="75780" name="Rectangle 4"/>
          <p:cNvSpPr>
            <a:spLocks noGrp="1" noChangeArrowheads="1"/>
          </p:cNvSpPr>
          <p:nvPr>
            <p:ph type="ftr" sz="quarter" idx="2"/>
          </p:nvPr>
        </p:nvSpPr>
        <p:spPr bwMode="auto">
          <a:xfrm>
            <a:off x="1" y="9439276"/>
            <a:ext cx="2949575" cy="498475"/>
          </a:xfrm>
          <a:prstGeom prst="rect">
            <a:avLst/>
          </a:prstGeom>
          <a:noFill/>
          <a:ln w="9525">
            <a:noFill/>
            <a:miter lim="800000"/>
            <a:headEnd/>
            <a:tailEnd/>
          </a:ln>
          <a:effectLst/>
        </p:spPr>
        <p:txBody>
          <a:bodyPr vert="horz" wrap="square" lIns="91534" tIns="45767" rIns="91534" bIns="45767" numCol="1" anchor="b" anchorCtr="0" compatLnSpc="1">
            <a:prstTxWarp prst="textNoShape">
              <a:avLst/>
            </a:prstTxWarp>
          </a:bodyPr>
          <a:lstStyle>
            <a:lvl1pPr algn="l" eaLnBrk="1" hangingPunct="1">
              <a:defRPr sz="1200">
                <a:latin typeface="Arial" pitchFamily="34" charset="0"/>
                <a:ea typeface="굴림" pitchFamily="50" charset="-127"/>
              </a:defRPr>
            </a:lvl1pPr>
          </a:lstStyle>
          <a:p>
            <a:pPr>
              <a:defRPr/>
            </a:pPr>
            <a:endParaRPr lang="en-US" altLang="ko-KR"/>
          </a:p>
        </p:txBody>
      </p:sp>
      <p:sp>
        <p:nvSpPr>
          <p:cNvPr id="75781" name="Rectangle 5"/>
          <p:cNvSpPr>
            <a:spLocks noGrp="1" noChangeArrowheads="1"/>
          </p:cNvSpPr>
          <p:nvPr>
            <p:ph type="sldNum" sz="quarter" idx="3"/>
          </p:nvPr>
        </p:nvSpPr>
        <p:spPr bwMode="auto">
          <a:xfrm>
            <a:off x="3856039" y="9439276"/>
            <a:ext cx="2949575" cy="498475"/>
          </a:xfrm>
          <a:prstGeom prst="rect">
            <a:avLst/>
          </a:prstGeom>
          <a:noFill/>
          <a:ln w="9525">
            <a:noFill/>
            <a:miter lim="800000"/>
            <a:headEnd/>
            <a:tailEnd/>
          </a:ln>
          <a:effectLst/>
        </p:spPr>
        <p:txBody>
          <a:bodyPr vert="horz" wrap="square" lIns="91534" tIns="45767" rIns="91534" bIns="45767" numCol="1" anchor="b" anchorCtr="0" compatLnSpc="1">
            <a:prstTxWarp prst="textNoShape">
              <a:avLst/>
            </a:prstTxWarp>
          </a:bodyPr>
          <a:lstStyle>
            <a:lvl1pPr algn="r" eaLnBrk="1" hangingPunct="1">
              <a:defRPr sz="1200">
                <a:latin typeface="Arial" pitchFamily="34" charset="0"/>
                <a:ea typeface="굴림" pitchFamily="50" charset="-127"/>
              </a:defRPr>
            </a:lvl1pPr>
          </a:lstStyle>
          <a:p>
            <a:pPr>
              <a:defRPr/>
            </a:pPr>
            <a:fld id="{3F618897-1E3F-498C-85EE-075A9418EB99}" type="slidenum">
              <a:rPr lang="ko-KR" altLang="en-US"/>
              <a:pPr>
                <a:defRPr/>
              </a:pPr>
              <a:t>‹#›</a:t>
            </a:fld>
            <a:endParaRPr lang="en-US" altLang="ko-KR"/>
          </a:p>
        </p:txBody>
      </p:sp>
    </p:spTree>
    <p:extLst>
      <p:ext uri="{BB962C8B-B14F-4D97-AF65-F5344CB8AC3E}">
        <p14:creationId xmlns:p14="http://schemas.microsoft.com/office/powerpoint/2010/main" val="34703928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7" name="Rectangle 3"/>
          <p:cNvSpPr>
            <a:spLocks noGrp="1" noChangeArrowheads="1"/>
          </p:cNvSpPr>
          <p:nvPr>
            <p:ph type="dt" idx="1"/>
          </p:nvPr>
        </p:nvSpPr>
        <p:spPr bwMode="auto">
          <a:xfrm>
            <a:off x="3856039" y="1"/>
            <a:ext cx="2949575" cy="498475"/>
          </a:xfrm>
          <a:prstGeom prst="rect">
            <a:avLst/>
          </a:prstGeom>
          <a:noFill/>
          <a:ln w="9525">
            <a:noFill/>
            <a:miter lim="800000"/>
            <a:headEnd/>
            <a:tailEnd/>
          </a:ln>
          <a:effectLst/>
        </p:spPr>
        <p:txBody>
          <a:bodyPr vert="horz" wrap="square" lIns="91534" tIns="45767" rIns="91534" bIns="45767" numCol="1" anchor="t" anchorCtr="0" compatLnSpc="1">
            <a:prstTxWarp prst="textNoShape">
              <a:avLst/>
            </a:prstTxWarp>
          </a:bodyPr>
          <a:lstStyle>
            <a:lvl1pPr algn="r" eaLnBrk="1" hangingPunct="1">
              <a:defRPr sz="1200">
                <a:latin typeface="Arial" pitchFamily="34" charset="0"/>
                <a:ea typeface="굴림" pitchFamily="50" charset="-127"/>
              </a:defRPr>
            </a:lvl1pPr>
          </a:lstStyle>
          <a:p>
            <a:pPr>
              <a:defRPr/>
            </a:pPr>
            <a:endParaRPr lang="en-US" altLang="ko-KR"/>
          </a:p>
        </p:txBody>
      </p:sp>
      <p:sp>
        <p:nvSpPr>
          <p:cNvPr id="57349" name="Rectangle 5"/>
          <p:cNvSpPr>
            <a:spLocks noGrp="1" noChangeArrowheads="1"/>
          </p:cNvSpPr>
          <p:nvPr>
            <p:ph type="body" sz="quarter" idx="3"/>
          </p:nvPr>
        </p:nvSpPr>
        <p:spPr bwMode="auto">
          <a:xfrm>
            <a:off x="681038" y="4721225"/>
            <a:ext cx="5445125" cy="4471988"/>
          </a:xfrm>
          <a:prstGeom prst="rect">
            <a:avLst/>
          </a:prstGeom>
          <a:noFill/>
          <a:ln w="9525">
            <a:noFill/>
            <a:miter lim="800000"/>
            <a:headEnd/>
            <a:tailEnd/>
          </a:ln>
          <a:effectLst/>
        </p:spPr>
        <p:txBody>
          <a:bodyPr vert="horz" wrap="square" lIns="91534" tIns="45767" rIns="91534" bIns="45767" numCol="1" anchor="t" anchorCtr="0" compatLnSpc="1">
            <a:prstTxWarp prst="textNoShape">
              <a:avLst/>
            </a:prstTxWarp>
          </a:bodyPr>
          <a:lstStyle/>
          <a:p>
            <a:pPr lvl="0"/>
            <a:r>
              <a:rPr lang="en-US" altLang="ko-KR" noProof="0" smtClean="0"/>
              <a:t>Click to edit Master text styles</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57351" name="Rectangle 7"/>
          <p:cNvSpPr>
            <a:spLocks noGrp="1" noChangeArrowheads="1"/>
          </p:cNvSpPr>
          <p:nvPr>
            <p:ph type="sldNum" sz="quarter" idx="5"/>
          </p:nvPr>
        </p:nvSpPr>
        <p:spPr bwMode="auto">
          <a:xfrm>
            <a:off x="3856039" y="9439276"/>
            <a:ext cx="2949575" cy="498475"/>
          </a:xfrm>
          <a:prstGeom prst="rect">
            <a:avLst/>
          </a:prstGeom>
          <a:noFill/>
          <a:ln w="9525">
            <a:noFill/>
            <a:miter lim="800000"/>
            <a:headEnd/>
            <a:tailEnd/>
          </a:ln>
          <a:effectLst/>
        </p:spPr>
        <p:txBody>
          <a:bodyPr vert="horz" wrap="square" lIns="91534" tIns="45767" rIns="91534" bIns="45767" numCol="1" anchor="b" anchorCtr="0" compatLnSpc="1">
            <a:prstTxWarp prst="textNoShape">
              <a:avLst/>
            </a:prstTxWarp>
          </a:bodyPr>
          <a:lstStyle>
            <a:lvl1pPr algn="r" eaLnBrk="1" hangingPunct="1">
              <a:defRPr sz="1200">
                <a:latin typeface="Arial" pitchFamily="34" charset="0"/>
                <a:ea typeface="굴림" pitchFamily="50" charset="-127"/>
              </a:defRPr>
            </a:lvl1pPr>
          </a:lstStyle>
          <a:p>
            <a:pPr>
              <a:defRPr/>
            </a:pPr>
            <a:fld id="{88AA1640-2AD1-44C9-BD82-845372266C03}" type="slidenum">
              <a:rPr lang="ko-KR" altLang="en-US"/>
              <a:pPr>
                <a:defRPr/>
              </a:pPr>
              <a:t>‹#›</a:t>
            </a:fld>
            <a:endParaRPr lang="en-US" altLang="ko-KR"/>
          </a:p>
        </p:txBody>
      </p:sp>
      <p:sp>
        <p:nvSpPr>
          <p:cNvPr id="8" name="바닥글 개체 틀 7"/>
          <p:cNvSpPr>
            <a:spLocks noGrp="1"/>
          </p:cNvSpPr>
          <p:nvPr>
            <p:ph type="ftr" sz="quarter" idx="4"/>
          </p:nvPr>
        </p:nvSpPr>
        <p:spPr>
          <a:xfrm>
            <a:off x="1" y="9439276"/>
            <a:ext cx="2949575" cy="498475"/>
          </a:xfrm>
          <a:prstGeom prst="rect">
            <a:avLst/>
          </a:prstGeom>
        </p:spPr>
        <p:txBody>
          <a:bodyPr vert="horz" lIns="91534" tIns="45767" rIns="91534" bIns="45767" rtlCol="0" anchor="b"/>
          <a:lstStyle>
            <a:lvl1pPr algn="l">
              <a:defRPr sz="1200"/>
            </a:lvl1pPr>
          </a:lstStyle>
          <a:p>
            <a:pPr>
              <a:defRPr/>
            </a:pPr>
            <a:endParaRPr lang="ko-KR" altLang="en-US"/>
          </a:p>
        </p:txBody>
      </p:sp>
    </p:spTree>
    <p:extLst>
      <p:ext uri="{BB962C8B-B14F-4D97-AF65-F5344CB8AC3E}">
        <p14:creationId xmlns:p14="http://schemas.microsoft.com/office/powerpoint/2010/main" val="1902714646"/>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72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44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16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88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1</a:t>
            </a:fld>
            <a:endParaRPr lang="en-US" altLang="ko-KR"/>
          </a:p>
        </p:txBody>
      </p:sp>
    </p:spTree>
    <p:extLst>
      <p:ext uri="{BB962C8B-B14F-4D97-AF65-F5344CB8AC3E}">
        <p14:creationId xmlns:p14="http://schemas.microsoft.com/office/powerpoint/2010/main" val="2370820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기후적으로 평균 </a:t>
            </a:r>
            <a:r>
              <a:rPr lang="en-US" altLang="ko-KR" dirty="0" smtClean="0"/>
              <a:t>12.5</a:t>
            </a:r>
            <a:r>
              <a:rPr lang="ko-KR" altLang="en-US" dirty="0" smtClean="0"/>
              <a:t>도 </a:t>
            </a:r>
            <a:r>
              <a:rPr lang="en-US" altLang="ko-KR" dirty="0" smtClean="0"/>
              <a:t>/ </a:t>
            </a:r>
            <a:r>
              <a:rPr lang="ko-KR" altLang="en-US" dirty="0" err="1" smtClean="0"/>
              <a:t>년평균</a:t>
            </a:r>
            <a:r>
              <a:rPr lang="ko-KR" altLang="en-US" dirty="0" smtClean="0"/>
              <a:t> 강수량 </a:t>
            </a:r>
            <a:r>
              <a:rPr lang="en-US" altLang="ko-KR" dirty="0" smtClean="0"/>
              <a:t>1308mm </a:t>
            </a:r>
          </a:p>
          <a:p>
            <a:r>
              <a:rPr lang="ko-KR" altLang="en-US" dirty="0" smtClean="0"/>
              <a:t>여름은</a:t>
            </a:r>
            <a:r>
              <a:rPr lang="en-US" altLang="ko-KR" dirty="0" smtClean="0"/>
              <a:t> </a:t>
            </a:r>
            <a:r>
              <a:rPr lang="ko-KR" altLang="en-US" dirty="0" smtClean="0"/>
              <a:t>덥고 겨울은 추우며 </a:t>
            </a:r>
            <a:r>
              <a:rPr lang="en-US" altLang="ko-KR" dirty="0" smtClean="0"/>
              <a:t>/ </a:t>
            </a:r>
            <a:r>
              <a:rPr lang="ko-KR" altLang="en-US" dirty="0" smtClean="0"/>
              <a:t>강수량은 여름에 집중되고 있음</a:t>
            </a:r>
            <a:endParaRPr lang="en-US" altLang="ko-KR" dirty="0" smtClean="0"/>
          </a:p>
          <a:p>
            <a:r>
              <a:rPr lang="ko-KR" altLang="en-US" dirty="0" smtClean="0"/>
              <a:t>한국의 </a:t>
            </a:r>
            <a:r>
              <a:rPr lang="ko-KR" altLang="en-US" dirty="0" err="1" smtClean="0"/>
              <a:t>극값기온은</a:t>
            </a:r>
            <a:r>
              <a:rPr lang="ko-KR" altLang="en-US" dirty="0" smtClean="0"/>
              <a:t> 최고기온은 </a:t>
            </a:r>
            <a:r>
              <a:rPr lang="en-US" altLang="ko-KR" dirty="0" smtClean="0"/>
              <a:t>40</a:t>
            </a:r>
            <a:r>
              <a:rPr lang="ko-KR" altLang="en-US" dirty="0" smtClean="0"/>
              <a:t>도 </a:t>
            </a:r>
            <a:r>
              <a:rPr lang="en-US" altLang="ko-KR" dirty="0" smtClean="0"/>
              <a:t>/ </a:t>
            </a:r>
            <a:r>
              <a:rPr lang="ko-KR" altLang="en-US" dirty="0" err="1" smtClean="0"/>
              <a:t>최적는</a:t>
            </a:r>
            <a:r>
              <a:rPr lang="ko-KR" altLang="en-US" dirty="0" smtClean="0"/>
              <a:t> 영하 </a:t>
            </a:r>
            <a:r>
              <a:rPr lang="en-US" altLang="ko-KR" dirty="0" smtClean="0"/>
              <a:t>32.6</a:t>
            </a:r>
            <a:r>
              <a:rPr lang="ko-KR" altLang="en-US" dirty="0" smtClean="0"/>
              <a:t>도로 약 </a:t>
            </a:r>
            <a:r>
              <a:rPr lang="en-US" altLang="ko-KR" dirty="0" smtClean="0"/>
              <a:t>70</a:t>
            </a:r>
            <a:r>
              <a:rPr lang="ko-KR" altLang="en-US" dirty="0" smtClean="0"/>
              <a:t>도 차이가 발생함</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11</a:t>
            </a:fld>
            <a:endParaRPr lang="en-US" altLang="ko-KR"/>
          </a:p>
        </p:txBody>
      </p:sp>
    </p:spTree>
    <p:extLst>
      <p:ext uri="{BB962C8B-B14F-4D97-AF65-F5344CB8AC3E}">
        <p14:creationId xmlns:p14="http://schemas.microsoft.com/office/powerpoint/2010/main" val="336022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대한민국은 </a:t>
            </a:r>
            <a:r>
              <a:rPr lang="en-US" altLang="ko-KR" dirty="0" smtClean="0"/>
              <a:t>1441</a:t>
            </a:r>
            <a:r>
              <a:rPr lang="ko-KR" altLang="en-US" dirty="0" smtClean="0"/>
              <a:t>냔 세계 최초로 측우기를 발명했으며</a:t>
            </a:r>
            <a:r>
              <a:rPr lang="en-US" altLang="ko-KR" dirty="0" smtClean="0"/>
              <a:t>/ </a:t>
            </a:r>
            <a:r>
              <a:rPr lang="ko-KR" altLang="en-US" dirty="0" smtClean="0"/>
              <a:t>전국적인 관측망을 구축하였음 </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12</a:t>
            </a:fld>
            <a:endParaRPr lang="en-US" altLang="ko-KR"/>
          </a:p>
        </p:txBody>
      </p:sp>
    </p:spTree>
    <p:extLst>
      <p:ext uri="{BB962C8B-B14F-4D97-AF65-F5344CB8AC3E}">
        <p14:creationId xmlns:p14="http://schemas.microsoft.com/office/powerpoint/2010/main" val="2073453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근대적인 기상관측은 </a:t>
            </a:r>
            <a:r>
              <a:rPr lang="en-US" altLang="ko-KR" dirty="0" smtClean="0"/>
              <a:t>1904</a:t>
            </a:r>
            <a:r>
              <a:rPr lang="ko-KR" altLang="en-US" dirty="0" smtClean="0"/>
              <a:t>년부터 시작하였으며</a:t>
            </a:r>
            <a:endParaRPr lang="en-US" altLang="ko-KR" dirty="0" smtClean="0"/>
          </a:p>
          <a:p>
            <a:r>
              <a:rPr lang="en-US" altLang="ko-KR" dirty="0" smtClean="0"/>
              <a:t>1949</a:t>
            </a:r>
            <a:r>
              <a:rPr lang="ko-KR" altLang="en-US" dirty="0" smtClean="0"/>
              <a:t>년 정부조직을 구성하였음</a:t>
            </a:r>
            <a:r>
              <a:rPr lang="en-US" altLang="ko-KR" dirty="0" smtClean="0"/>
              <a:t>/ 1956</a:t>
            </a:r>
            <a:r>
              <a:rPr lang="ko-KR" altLang="en-US" dirty="0" smtClean="0"/>
              <a:t>년 </a:t>
            </a:r>
            <a:r>
              <a:rPr lang="en-US" altLang="ko-KR" dirty="0" smtClean="0"/>
              <a:t>WMO</a:t>
            </a:r>
            <a:r>
              <a:rPr lang="en-US" altLang="ko-KR" baseline="0" dirty="0" smtClean="0"/>
              <a:t> </a:t>
            </a:r>
            <a:r>
              <a:rPr lang="ko-KR" altLang="en-US" baseline="0" dirty="0" smtClean="0"/>
              <a:t>가입 </a:t>
            </a:r>
            <a:r>
              <a:rPr lang="en-US" altLang="ko-KR" baseline="0" dirty="0" smtClean="0"/>
              <a:t>/ 1978</a:t>
            </a:r>
            <a:r>
              <a:rPr lang="ko-KR" altLang="en-US" baseline="0" dirty="0" smtClean="0"/>
              <a:t>년 기상연구소 </a:t>
            </a:r>
            <a:r>
              <a:rPr lang="en-US" altLang="ko-KR" baseline="0" dirty="0" smtClean="0"/>
              <a:t>/ 1991</a:t>
            </a:r>
            <a:r>
              <a:rPr lang="ko-KR" altLang="en-US" baseline="0" dirty="0" smtClean="0"/>
              <a:t>년 수치기상예측 운영 </a:t>
            </a:r>
            <a:r>
              <a:rPr lang="en-US" altLang="ko-KR" baseline="0" dirty="0" smtClean="0"/>
              <a:t>/ 199</a:t>
            </a:r>
            <a:r>
              <a:rPr lang="ko-KR" altLang="en-US" baseline="0" dirty="0" smtClean="0"/>
              <a:t>년 </a:t>
            </a:r>
            <a:r>
              <a:rPr lang="ko-KR" altLang="en-US" baseline="0" dirty="0" err="1" smtClean="0"/>
              <a:t>수퍼컴</a:t>
            </a:r>
            <a:r>
              <a:rPr lang="ko-KR" altLang="en-US" baseline="0" dirty="0" smtClean="0"/>
              <a:t> </a:t>
            </a:r>
            <a:r>
              <a:rPr lang="en-US" altLang="ko-KR" baseline="0" dirty="0" smtClean="0"/>
              <a:t>1</a:t>
            </a:r>
            <a:r>
              <a:rPr lang="ko-KR" altLang="en-US" baseline="0" dirty="0" smtClean="0"/>
              <a:t>호기</a:t>
            </a:r>
            <a:r>
              <a:rPr lang="en-US" altLang="ko-KR" baseline="0" dirty="0" smtClean="0"/>
              <a:t>(</a:t>
            </a:r>
            <a:r>
              <a:rPr lang="ko-KR" altLang="en-US" baseline="0" dirty="0" smtClean="0"/>
              <a:t>현재는 </a:t>
            </a:r>
            <a:r>
              <a:rPr lang="en-US" altLang="ko-KR" baseline="0" dirty="0" smtClean="0"/>
              <a:t>4</a:t>
            </a:r>
            <a:r>
              <a:rPr lang="ko-KR" altLang="en-US" baseline="0" dirty="0" smtClean="0"/>
              <a:t>호기</a:t>
            </a:r>
            <a:r>
              <a:rPr lang="en-US" altLang="ko-KR" baseline="0" dirty="0" smtClean="0"/>
              <a:t>) / 2006</a:t>
            </a:r>
            <a:r>
              <a:rPr lang="ko-KR" altLang="en-US" baseline="0" dirty="0" smtClean="0"/>
              <a:t>년 기상청</a:t>
            </a:r>
            <a:r>
              <a:rPr lang="en-US" altLang="ko-KR" baseline="0" dirty="0" smtClean="0"/>
              <a:t>/ 2009</a:t>
            </a:r>
            <a:r>
              <a:rPr lang="ko-KR" altLang="en-US" baseline="0" dirty="0" smtClean="0"/>
              <a:t>년 기상산업진흥법 시행</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13</a:t>
            </a:fld>
            <a:endParaRPr lang="en-US" altLang="ko-KR"/>
          </a:p>
        </p:txBody>
      </p:sp>
    </p:spTree>
    <p:extLst>
      <p:ext uri="{BB962C8B-B14F-4D97-AF65-F5344CB8AC3E}">
        <p14:creationId xmlns:p14="http://schemas.microsoft.com/office/powerpoint/2010/main" val="41134290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슬라이드 이미지 개체 틀 1"/>
          <p:cNvSpPr>
            <a:spLocks noGrp="1" noRot="1" noChangeAspect="1" noTextEdit="1"/>
          </p:cNvSpPr>
          <p:nvPr>
            <p:ph type="sldImg"/>
          </p:nvPr>
        </p:nvSpPr>
        <p:spPr bwMode="auto">
          <a:xfrm>
            <a:off x="920750" y="746125"/>
            <a:ext cx="4967288" cy="3725863"/>
          </a:xfrm>
          <a:prstGeom prst="rect">
            <a:avLst/>
          </a:prstGeom>
          <a:noFill/>
          <a:ln w="12700">
            <a:miter lim="800000"/>
            <a:headEnd/>
            <a:tailEnd/>
          </a:ln>
        </p:spPr>
      </p:sp>
      <p:sp>
        <p:nvSpPr>
          <p:cNvPr id="185347" name="슬라이드 노트 개체 틀 2"/>
          <p:cNvSpPr>
            <a:spLocks noGrp="1"/>
          </p:cNvSpPr>
          <p:nvPr>
            <p:ph type="body" idx="1"/>
          </p:nvPr>
        </p:nvSpPr>
        <p:spPr>
          <a:noFill/>
          <a:ln/>
        </p:spPr>
        <p:txBody>
          <a:bodyPr/>
          <a:lstStyle/>
          <a:p>
            <a:r>
              <a:rPr lang="en-US" altLang="ko-KR" dirty="0" smtClean="0"/>
              <a:t>KMA has a number of international activities, both ongoing and concluded, aiming to enhance capacity in various area of meteorology as well as in sharing of weather and climate products and information and reduce the negative impact of natural disasters. </a:t>
            </a:r>
          </a:p>
          <a:p>
            <a:r>
              <a:rPr lang="en-US" altLang="ko-KR" dirty="0" smtClean="0"/>
              <a:t>In the past decade, KMA has established close collaboration with different organizations and entered into bilateral cooperation relations with 14 international organizations. Capacity building is an essential part of KMAs international activities. Various training and education is</a:t>
            </a:r>
            <a:r>
              <a:rPr lang="ko-KR" altLang="en-US" dirty="0" smtClean="0"/>
              <a:t> </a:t>
            </a:r>
            <a:r>
              <a:rPr lang="en-US" altLang="ko-KR" dirty="0" smtClean="0"/>
              <a:t>undertaken at KMA. The KMA also has multilateral cooperation ties with 7 international organizations such as the World Meteorological Organization (WMO) and the Typhoon Committee. In April, we have conclude new bilateral cooperation with the East African region (with 10 countries) and signing a MOU with India is in progress. </a:t>
            </a:r>
          </a:p>
          <a:p>
            <a:r>
              <a:rPr lang="ko-KR" altLang="en-US" dirty="0" smtClean="0"/>
              <a:t>한국기상청은 </a:t>
            </a:r>
            <a:r>
              <a:rPr lang="en-US" altLang="ko-KR" dirty="0" smtClean="0"/>
              <a:t>1949</a:t>
            </a:r>
            <a:r>
              <a:rPr lang="ko-KR" altLang="en-US" dirty="0" smtClean="0"/>
              <a:t>년 국가기관이 설립 </a:t>
            </a:r>
            <a:r>
              <a:rPr lang="en-US" altLang="ko-KR" dirty="0" smtClean="0"/>
              <a:t>/ 1990</a:t>
            </a:r>
            <a:r>
              <a:rPr lang="ko-KR" altLang="en-US" dirty="0" smtClean="0"/>
              <a:t>년 중앙기상대 </a:t>
            </a:r>
            <a:r>
              <a:rPr lang="en-US" altLang="ko-KR" dirty="0" smtClean="0"/>
              <a:t>/ 2005</a:t>
            </a:r>
            <a:r>
              <a:rPr lang="ko-KR" altLang="en-US" dirty="0" smtClean="0"/>
              <a:t>년 차관급으로 승격 운영</a:t>
            </a:r>
            <a:endParaRPr lang="en-US" altLang="ko-KR" dirty="0" smtClean="0"/>
          </a:p>
          <a:p>
            <a:r>
              <a:rPr lang="ko-KR" altLang="en-US" dirty="0" err="1" smtClean="0"/>
              <a:t>기상법</a:t>
            </a:r>
            <a:r>
              <a:rPr lang="ko-KR" altLang="en-US" dirty="0" smtClean="0"/>
              <a:t> </a:t>
            </a:r>
            <a:r>
              <a:rPr lang="en-US" altLang="ko-KR" dirty="0" smtClean="0"/>
              <a:t>1961</a:t>
            </a:r>
            <a:r>
              <a:rPr lang="ko-KR" altLang="en-US" dirty="0" smtClean="0"/>
              <a:t>년 </a:t>
            </a:r>
            <a:r>
              <a:rPr lang="en-US" altLang="ko-KR" dirty="0" smtClean="0"/>
              <a:t>2005</a:t>
            </a:r>
            <a:r>
              <a:rPr lang="ko-KR" altLang="en-US" dirty="0" smtClean="0"/>
              <a:t>년  </a:t>
            </a:r>
            <a:r>
              <a:rPr lang="en-US" altLang="ko-KR" dirty="0" smtClean="0"/>
              <a:t>/ </a:t>
            </a:r>
            <a:r>
              <a:rPr lang="ko-KR" altLang="en-US" dirty="0" smtClean="0"/>
              <a:t>기상표준화법 </a:t>
            </a:r>
            <a:r>
              <a:rPr lang="en-US" altLang="ko-KR" dirty="0" smtClean="0"/>
              <a:t>2005</a:t>
            </a:r>
            <a:r>
              <a:rPr lang="ko-KR" altLang="en-US" dirty="0" smtClean="0"/>
              <a:t>년  </a:t>
            </a:r>
            <a:r>
              <a:rPr lang="en-US" altLang="ko-KR" dirty="0" smtClean="0"/>
              <a:t>/ </a:t>
            </a:r>
            <a:r>
              <a:rPr lang="ko-KR" altLang="en-US" dirty="0" smtClean="0"/>
              <a:t>기상산업진흥법 </a:t>
            </a:r>
            <a:r>
              <a:rPr lang="en-US" altLang="ko-KR" dirty="0" smtClean="0"/>
              <a:t>2009</a:t>
            </a:r>
            <a:r>
              <a:rPr lang="ko-KR" altLang="en-US" dirty="0" smtClean="0"/>
              <a:t>년</a:t>
            </a:r>
          </a:p>
        </p:txBody>
      </p:sp>
      <p:sp>
        <p:nvSpPr>
          <p:cNvPr id="185348" name="슬라이드 번호 개체 틀 3"/>
          <p:cNvSpPr>
            <a:spLocks noGrp="1"/>
          </p:cNvSpPr>
          <p:nvPr>
            <p:ph type="sldNum" sz="quarter" idx="5"/>
          </p:nvPr>
        </p:nvSpPr>
        <p:spPr>
          <a:noFill/>
        </p:spPr>
        <p:txBody>
          <a:bodyPr/>
          <a:lstStyle/>
          <a:p>
            <a:fld id="{2DCC99BD-3C50-495E-9AE2-B4F76587D967}" type="slidenum">
              <a:rPr lang="ko-KR" altLang="en-US" smtClean="0">
                <a:solidFill>
                  <a:srgbClr val="000000"/>
                </a:solidFill>
              </a:rPr>
              <a:pPr/>
              <a:t>15</a:t>
            </a:fld>
            <a:endParaRPr lang="en-US" altLang="ko-KR" smtClean="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한국 기상청은 청장</a:t>
            </a:r>
            <a:r>
              <a:rPr lang="en-US" altLang="ko-KR" dirty="0" smtClean="0"/>
              <a:t>-</a:t>
            </a:r>
            <a:r>
              <a:rPr lang="ko-KR" altLang="en-US" dirty="0" err="1" smtClean="0"/>
              <a:t>부청장</a:t>
            </a:r>
            <a:r>
              <a:rPr lang="en-US" altLang="ko-KR" dirty="0" smtClean="0"/>
              <a:t>- </a:t>
            </a:r>
          </a:p>
          <a:p>
            <a:r>
              <a:rPr lang="ko-KR" altLang="en-US" dirty="0" smtClean="0"/>
              <a:t>중앙에 </a:t>
            </a:r>
            <a:r>
              <a:rPr lang="en-US" altLang="ko-KR" dirty="0" smtClean="0"/>
              <a:t>6</a:t>
            </a:r>
            <a:r>
              <a:rPr lang="ko-KR" altLang="en-US" dirty="0" smtClean="0"/>
              <a:t>개의 국과 </a:t>
            </a:r>
            <a:r>
              <a:rPr lang="en-US" altLang="ko-KR" dirty="0" smtClean="0"/>
              <a:t>25</a:t>
            </a:r>
            <a:r>
              <a:rPr lang="ko-KR" altLang="en-US" dirty="0" smtClean="0"/>
              <a:t>개과 지원부서</a:t>
            </a:r>
            <a:r>
              <a:rPr lang="en-US" altLang="ko-KR" dirty="0" smtClean="0"/>
              <a:t>(</a:t>
            </a:r>
            <a:r>
              <a:rPr lang="ko-KR" altLang="en-US" dirty="0" smtClean="0"/>
              <a:t>감사</a:t>
            </a:r>
            <a:r>
              <a:rPr lang="en-US" altLang="ko-KR" dirty="0" smtClean="0"/>
              <a:t>. </a:t>
            </a:r>
            <a:r>
              <a:rPr lang="ko-KR" altLang="en-US" dirty="0" smtClean="0"/>
              <a:t>운영</a:t>
            </a:r>
            <a:r>
              <a:rPr lang="en-US" altLang="ko-KR" dirty="0" smtClean="0"/>
              <a:t>)</a:t>
            </a:r>
            <a:r>
              <a:rPr lang="ko-KR" altLang="en-US" dirty="0" smtClean="0"/>
              <a:t>   </a:t>
            </a:r>
            <a:endParaRPr lang="en-US" altLang="ko-KR" dirty="0" smtClean="0"/>
          </a:p>
          <a:p>
            <a:r>
              <a:rPr lang="ko-KR" altLang="en-US" dirty="0" smtClean="0"/>
              <a:t>지방 및 지원조직으로 과학원</a:t>
            </a:r>
            <a:r>
              <a:rPr lang="en-US" altLang="ko-KR" dirty="0" smtClean="0"/>
              <a:t>, </a:t>
            </a:r>
            <a:r>
              <a:rPr lang="ko-KR" altLang="en-US" dirty="0" smtClean="0"/>
              <a:t>위성센터</a:t>
            </a:r>
            <a:r>
              <a:rPr lang="en-US" altLang="ko-KR" dirty="0" smtClean="0"/>
              <a:t>, </a:t>
            </a:r>
            <a:r>
              <a:rPr lang="ko-KR" altLang="en-US" dirty="0" smtClean="0"/>
              <a:t>레이더센터</a:t>
            </a:r>
            <a:r>
              <a:rPr lang="en-US" altLang="ko-KR" dirty="0" smtClean="0"/>
              <a:t>, </a:t>
            </a:r>
            <a:r>
              <a:rPr lang="ko-KR" altLang="en-US" dirty="0" err="1" smtClean="0"/>
              <a:t>수치모델일센터</a:t>
            </a:r>
            <a:r>
              <a:rPr lang="en-US" altLang="ko-KR" dirty="0" smtClean="0"/>
              <a:t>, </a:t>
            </a:r>
            <a:r>
              <a:rPr lang="ko-KR" altLang="en-US" dirty="0" smtClean="0"/>
              <a:t>인재개발원</a:t>
            </a:r>
            <a:r>
              <a:rPr lang="en-US" altLang="ko-KR" dirty="0" smtClean="0"/>
              <a:t>, </a:t>
            </a:r>
            <a:r>
              <a:rPr lang="ko-KR" altLang="en-US" dirty="0" smtClean="0"/>
              <a:t>항공청</a:t>
            </a:r>
            <a:r>
              <a:rPr lang="en-US" altLang="ko-KR" dirty="0" smtClean="0"/>
              <a:t>, 9</a:t>
            </a:r>
            <a:r>
              <a:rPr lang="ko-KR" altLang="en-US" dirty="0" smtClean="0"/>
              <a:t>개의 지방조직</a:t>
            </a:r>
            <a:endParaRPr lang="en-US" altLang="ko-KR" dirty="0" smtClean="0"/>
          </a:p>
          <a:p>
            <a:r>
              <a:rPr lang="ko-KR" altLang="en-US" dirty="0" smtClean="0"/>
              <a:t>인원은 </a:t>
            </a:r>
            <a:r>
              <a:rPr lang="en-US" altLang="ko-KR" dirty="0" smtClean="0"/>
              <a:t>1302</a:t>
            </a:r>
            <a:r>
              <a:rPr lang="ko-KR" altLang="en-US" dirty="0" smtClean="0"/>
              <a:t>명 </a:t>
            </a:r>
            <a:r>
              <a:rPr lang="en-US" altLang="ko-KR" dirty="0" smtClean="0"/>
              <a:t>/ </a:t>
            </a:r>
            <a:r>
              <a:rPr lang="ko-KR" altLang="en-US" dirty="0" err="1" smtClean="0"/>
              <a:t>박사급은</a:t>
            </a:r>
            <a:r>
              <a:rPr lang="ko-KR" altLang="en-US" dirty="0" smtClean="0"/>
              <a:t> </a:t>
            </a:r>
            <a:r>
              <a:rPr lang="en-US" altLang="ko-KR" dirty="0" smtClean="0"/>
              <a:t>117</a:t>
            </a:r>
            <a:r>
              <a:rPr lang="ko-KR" altLang="en-US" dirty="0" smtClean="0"/>
              <a:t>명 보유</a:t>
            </a:r>
            <a:endParaRPr lang="en-US" altLang="ko-KR" dirty="0" smtClean="0"/>
          </a:p>
          <a:p>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16</a:t>
            </a:fld>
            <a:endParaRPr lang="en-US" altLang="ko-KR"/>
          </a:p>
        </p:txBody>
      </p:sp>
    </p:spTree>
    <p:extLst>
      <p:ext uri="{BB962C8B-B14F-4D97-AF65-F5344CB8AC3E}">
        <p14:creationId xmlns:p14="http://schemas.microsoft.com/office/powerpoint/2010/main" val="2498821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기상관측망</a:t>
            </a:r>
            <a:endParaRPr lang="en-US" altLang="ko-KR" dirty="0" smtClean="0"/>
          </a:p>
          <a:p>
            <a:r>
              <a:rPr lang="ko-KR" altLang="en-US" dirty="0" err="1" smtClean="0"/>
              <a:t>기상관서급</a:t>
            </a:r>
            <a:r>
              <a:rPr lang="ko-KR" altLang="en-US" dirty="0" smtClean="0"/>
              <a:t> </a:t>
            </a:r>
            <a:r>
              <a:rPr lang="en-US" altLang="ko-KR" dirty="0" smtClean="0"/>
              <a:t>94</a:t>
            </a:r>
            <a:r>
              <a:rPr lang="ko-KR" altLang="en-US" dirty="0" smtClean="0"/>
              <a:t>개</a:t>
            </a:r>
            <a:r>
              <a:rPr lang="en-US" altLang="ko-KR" dirty="0" smtClean="0"/>
              <a:t>, </a:t>
            </a:r>
            <a:r>
              <a:rPr lang="ko-KR" altLang="en-US" dirty="0" smtClean="0"/>
              <a:t>재난방지용 </a:t>
            </a:r>
            <a:r>
              <a:rPr lang="en-US" altLang="ko-KR" dirty="0" smtClean="0"/>
              <a:t>473</a:t>
            </a:r>
            <a:r>
              <a:rPr lang="ko-KR" altLang="en-US" dirty="0" smtClean="0"/>
              <a:t>개 </a:t>
            </a:r>
            <a:r>
              <a:rPr lang="en-US" altLang="ko-KR" dirty="0" smtClean="0"/>
              <a:t>/ 25</a:t>
            </a:r>
            <a:r>
              <a:rPr lang="ko-KR" altLang="en-US" dirty="0" smtClean="0"/>
              <a:t>개 국가기관에서 약 </a:t>
            </a:r>
            <a:r>
              <a:rPr lang="en-US" altLang="ko-KR" dirty="0" smtClean="0"/>
              <a:t>3000</a:t>
            </a:r>
            <a:r>
              <a:rPr lang="ko-KR" altLang="en-US" dirty="0" err="1" smtClean="0"/>
              <a:t>여개</a:t>
            </a:r>
            <a:r>
              <a:rPr lang="ko-KR" altLang="en-US" dirty="0" smtClean="0"/>
              <a:t> 관측망 </a:t>
            </a:r>
            <a:endParaRPr lang="en-US" altLang="ko-KR" dirty="0" smtClean="0"/>
          </a:p>
          <a:p>
            <a:r>
              <a:rPr lang="ko-KR" altLang="en-US" dirty="0" err="1" smtClean="0"/>
              <a:t>고측</a:t>
            </a:r>
            <a:r>
              <a:rPr lang="ko-KR" altLang="en-US" dirty="0" smtClean="0"/>
              <a:t> </a:t>
            </a:r>
            <a:r>
              <a:rPr lang="en-US" altLang="ko-KR" dirty="0" smtClean="0"/>
              <a:t>5, </a:t>
            </a:r>
            <a:r>
              <a:rPr lang="ko-KR" altLang="en-US" dirty="0" err="1" smtClean="0"/>
              <a:t>윈드파일러</a:t>
            </a:r>
            <a:r>
              <a:rPr lang="ko-KR" altLang="en-US" dirty="0" smtClean="0"/>
              <a:t> </a:t>
            </a:r>
            <a:r>
              <a:rPr lang="en-US" altLang="ko-KR" dirty="0" smtClean="0"/>
              <a:t>13, </a:t>
            </a:r>
            <a:r>
              <a:rPr lang="ko-KR" altLang="en-US" dirty="0" err="1" smtClean="0"/>
              <a:t>라이오미터</a:t>
            </a:r>
            <a:r>
              <a:rPr lang="ko-KR" altLang="en-US" dirty="0" smtClean="0"/>
              <a:t> </a:t>
            </a:r>
            <a:r>
              <a:rPr lang="en-US" altLang="ko-KR" dirty="0" smtClean="0"/>
              <a:t>10  </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18</a:t>
            </a:fld>
            <a:endParaRPr lang="en-US" altLang="ko-KR"/>
          </a:p>
        </p:txBody>
      </p:sp>
    </p:spTree>
    <p:extLst>
      <p:ext uri="{BB962C8B-B14F-4D97-AF65-F5344CB8AC3E}">
        <p14:creationId xmlns:p14="http://schemas.microsoft.com/office/powerpoint/2010/main" val="1830200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en-US" altLang="ko-KR" dirty="0" smtClean="0"/>
              <a:t>3</a:t>
            </a:r>
            <a:r>
              <a:rPr lang="ko-KR" altLang="en-US" dirty="0" smtClean="0"/>
              <a:t>면의 해상자료 취득을 관측망으로 </a:t>
            </a:r>
            <a:r>
              <a:rPr lang="ko-KR" altLang="en-US" dirty="0" err="1" smtClean="0"/>
              <a:t>부이</a:t>
            </a:r>
            <a:r>
              <a:rPr lang="en-US" altLang="ko-KR" dirty="0" smtClean="0"/>
              <a:t>, </a:t>
            </a:r>
            <a:r>
              <a:rPr lang="ko-KR" altLang="en-US" dirty="0" smtClean="0"/>
              <a:t> 관측선 증을 운영 중 </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20</a:t>
            </a:fld>
            <a:endParaRPr lang="en-US" altLang="ko-KR"/>
          </a:p>
        </p:txBody>
      </p:sp>
    </p:spTree>
    <p:extLst>
      <p:ext uri="{BB962C8B-B14F-4D97-AF65-F5344CB8AC3E}">
        <p14:creationId xmlns:p14="http://schemas.microsoft.com/office/powerpoint/2010/main" val="4085556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기상레이더 사이트는 </a:t>
            </a:r>
            <a:r>
              <a:rPr lang="en-US" altLang="ko-KR" dirty="0" smtClean="0"/>
              <a:t>11</a:t>
            </a:r>
            <a:r>
              <a:rPr lang="ko-KR" altLang="en-US" dirty="0" smtClean="0"/>
              <a:t>개</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21</a:t>
            </a:fld>
            <a:endParaRPr lang="en-US" altLang="ko-KR"/>
          </a:p>
        </p:txBody>
      </p:sp>
    </p:spTree>
    <p:extLst>
      <p:ext uri="{BB962C8B-B14F-4D97-AF65-F5344CB8AC3E}">
        <p14:creationId xmlns:p14="http://schemas.microsoft.com/office/powerpoint/2010/main" val="313043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기상위성은 </a:t>
            </a:r>
            <a:endParaRPr lang="en-US" altLang="ko-KR" dirty="0" smtClean="0"/>
          </a:p>
          <a:p>
            <a:r>
              <a:rPr lang="ko-KR" altLang="en-US" dirty="0" smtClean="0"/>
              <a:t>통신</a:t>
            </a:r>
            <a:r>
              <a:rPr lang="en-US" altLang="ko-KR" dirty="0" smtClean="0"/>
              <a:t>, </a:t>
            </a:r>
            <a:r>
              <a:rPr lang="ko-KR" altLang="en-US" dirty="0" smtClean="0"/>
              <a:t>해양</a:t>
            </a:r>
            <a:r>
              <a:rPr lang="en-US" altLang="ko-KR" dirty="0" smtClean="0"/>
              <a:t>, </a:t>
            </a:r>
            <a:r>
              <a:rPr lang="ko-KR" altLang="en-US" dirty="0" smtClean="0"/>
              <a:t>기상상의 복합위성을 운영 중에 있음</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22</a:t>
            </a:fld>
            <a:endParaRPr lang="en-US" altLang="ko-KR"/>
          </a:p>
        </p:txBody>
      </p:sp>
    </p:spTree>
    <p:extLst>
      <p:ext uri="{BB962C8B-B14F-4D97-AF65-F5344CB8AC3E}">
        <p14:creationId xmlns:p14="http://schemas.microsoft.com/office/powerpoint/2010/main" val="1641772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en-US" altLang="ko-KR" dirty="0" smtClean="0"/>
              <a:t>2011</a:t>
            </a:r>
            <a:r>
              <a:rPr lang="ko-KR" altLang="en-US" dirty="0" smtClean="0"/>
              <a:t>년 </a:t>
            </a:r>
            <a:r>
              <a:rPr lang="en-US" altLang="ko-KR" dirty="0" smtClean="0"/>
              <a:t>1</a:t>
            </a:r>
            <a:r>
              <a:rPr lang="ko-KR" altLang="en-US" dirty="0" smtClean="0"/>
              <a:t>호기를 발사하여 사용 중이며</a:t>
            </a:r>
            <a:endParaRPr lang="en-US" altLang="ko-KR" dirty="0" smtClean="0"/>
          </a:p>
          <a:p>
            <a:r>
              <a:rPr lang="en-US" altLang="ko-KR" dirty="0" smtClean="0"/>
              <a:t>2018~2022</a:t>
            </a:r>
            <a:r>
              <a:rPr lang="ko-KR" altLang="en-US" dirty="0" smtClean="0"/>
              <a:t>년 </a:t>
            </a:r>
            <a:r>
              <a:rPr lang="en-US" altLang="ko-KR" dirty="0" smtClean="0"/>
              <a:t>2</a:t>
            </a:r>
            <a:r>
              <a:rPr lang="ko-KR" altLang="en-US" dirty="0" smtClean="0"/>
              <a:t>호기를 운영 예정임 </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23</a:t>
            </a:fld>
            <a:endParaRPr lang="en-US" altLang="ko-KR"/>
          </a:p>
        </p:txBody>
      </p:sp>
    </p:spTree>
    <p:extLst>
      <p:ext uri="{BB962C8B-B14F-4D97-AF65-F5344CB8AC3E}">
        <p14:creationId xmlns:p14="http://schemas.microsoft.com/office/powerpoint/2010/main" val="2841836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2</a:t>
            </a:fld>
            <a:endParaRPr lang="en-US" altLang="ko-KR"/>
          </a:p>
        </p:txBody>
      </p:sp>
    </p:spTree>
    <p:extLst>
      <p:ext uri="{BB962C8B-B14F-4D97-AF65-F5344CB8AC3E}">
        <p14:creationId xmlns:p14="http://schemas.microsoft.com/office/powerpoint/2010/main" val="3887103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슈퍼컴퓨터는 </a:t>
            </a:r>
            <a:r>
              <a:rPr lang="en-US" altLang="ko-KR" dirty="0" smtClean="0"/>
              <a:t>1999</a:t>
            </a:r>
            <a:r>
              <a:rPr lang="ko-KR" altLang="en-US" dirty="0" smtClean="0"/>
              <a:t>년 처음 도입하여 현재 </a:t>
            </a:r>
            <a:r>
              <a:rPr lang="en-US" altLang="ko-KR" dirty="0" smtClean="0"/>
              <a:t>4</a:t>
            </a:r>
            <a:r>
              <a:rPr lang="ko-KR" altLang="en-US" dirty="0" smtClean="0"/>
              <a:t>호기를 운영 중임</a:t>
            </a:r>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24</a:t>
            </a:fld>
            <a:endParaRPr lang="en-US" altLang="ko-KR"/>
          </a:p>
        </p:txBody>
      </p:sp>
    </p:spTree>
    <p:extLst>
      <p:ext uri="{BB962C8B-B14F-4D97-AF65-F5344CB8AC3E}">
        <p14:creationId xmlns:p14="http://schemas.microsoft.com/office/powerpoint/2010/main" val="2288645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72050" cy="3729037"/>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25</a:t>
            </a:fld>
            <a:endParaRPr lang="en-US" altLang="ko-KR"/>
          </a:p>
        </p:txBody>
      </p:sp>
    </p:spTree>
    <p:extLst>
      <p:ext uri="{BB962C8B-B14F-4D97-AF65-F5344CB8AC3E}">
        <p14:creationId xmlns:p14="http://schemas.microsoft.com/office/powerpoint/2010/main" val="163303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9163" y="746125"/>
            <a:ext cx="4968875" cy="3725863"/>
          </a:xfrm>
          <a:prstGeom prst="rect">
            <a:avLst/>
          </a:prstGeom>
        </p:spPr>
      </p:sp>
      <p:sp>
        <p:nvSpPr>
          <p:cNvPr id="3" name="슬라이드 노트 개체 틀 2"/>
          <p:cNvSpPr>
            <a:spLocks noGrp="1"/>
          </p:cNvSpPr>
          <p:nvPr>
            <p:ph type="body" idx="1"/>
          </p:nvPr>
        </p:nvSpPr>
        <p:spPr/>
        <p:txBody>
          <a:bodyPr>
            <a:normAutofit/>
          </a:bodyPr>
          <a:lstStyle/>
          <a:p>
            <a:r>
              <a:rPr lang="en-US" dirty="0" smtClean="0"/>
              <a:t>As you can see on this map, Korea has a very small territory, but there occur various kinds of meteorological phenomena, including fog I just talked about.</a:t>
            </a:r>
          </a:p>
          <a:p>
            <a:pPr fontAlgn="base" latinLnBrk="0"/>
            <a:r>
              <a:rPr lang="en-US" dirty="0" smtClean="0"/>
              <a:t>Due to Korea's geographical location, topographical complexity, etc, seasonal weather variations are big and, even between nearby places, completely different met. phenomena often occur.</a:t>
            </a:r>
          </a:p>
          <a:p>
            <a:pPr fontAlgn="base" latinLnBrk="0"/>
            <a:r>
              <a:rPr lang="en-US" dirty="0" smtClean="0"/>
              <a:t>Two to three Typhoons affect directly the nation every year and climate change is relatively wide in Korea.</a:t>
            </a:r>
          </a:p>
          <a:p>
            <a:r>
              <a:rPr lang="ko-KR" altLang="en-US" dirty="0" smtClean="0"/>
              <a:t>지리적 환경과 복잡한 지형으로  계절과</a:t>
            </a:r>
            <a:r>
              <a:rPr lang="en-US" altLang="ko-KR" baseline="0" dirty="0" smtClean="0"/>
              <a:t> </a:t>
            </a:r>
            <a:r>
              <a:rPr lang="ko-KR" altLang="en-US" baseline="0" dirty="0" smtClean="0"/>
              <a:t>지역적 기상현상이 </a:t>
            </a:r>
            <a:r>
              <a:rPr lang="ko-KR" altLang="en-US" baseline="0" dirty="0" err="1" smtClean="0"/>
              <a:t>뚜렷</a:t>
            </a:r>
            <a:r>
              <a:rPr lang="ko-KR" altLang="en-US" baseline="0" dirty="0" smtClean="0"/>
              <a:t> </a:t>
            </a:r>
            <a:r>
              <a:rPr lang="en-US" altLang="ko-KR" baseline="0" dirty="0" smtClean="0"/>
              <a:t>/ </a:t>
            </a:r>
            <a:r>
              <a:rPr lang="ko-KR" altLang="en-US" baseline="0" dirty="0" smtClean="0"/>
              <a:t>태풍 </a:t>
            </a:r>
            <a:r>
              <a:rPr lang="en-US" altLang="ko-KR" baseline="0" dirty="0" smtClean="0"/>
              <a:t>2-3</a:t>
            </a:r>
            <a:r>
              <a:rPr lang="ko-KR" altLang="en-US" baseline="0" dirty="0" smtClean="0"/>
              <a:t>개가 영향을 줌 </a:t>
            </a:r>
            <a:r>
              <a:rPr lang="en-US" altLang="ko-KR" baseline="0" dirty="0" smtClean="0"/>
              <a:t>/ </a:t>
            </a:r>
            <a:r>
              <a:rPr lang="ko-KR" altLang="en-US" baseline="0" dirty="0" smtClean="0"/>
              <a:t>기후변화가 크며 </a:t>
            </a:r>
            <a:r>
              <a:rPr lang="en-US" altLang="ko-KR" baseline="0" dirty="0" smtClean="0"/>
              <a:t>/ </a:t>
            </a:r>
            <a:r>
              <a:rPr lang="ko-KR" altLang="en-US" baseline="0" dirty="0" smtClean="0"/>
              <a:t>작은 국토이지만 다양한 위험한 날씨가 나타남</a:t>
            </a:r>
            <a:endParaRPr lang="en-US" dirty="0" smtClean="0"/>
          </a:p>
        </p:txBody>
      </p:sp>
      <p:sp>
        <p:nvSpPr>
          <p:cNvPr id="4" name="슬라이드 번호 개체 틀 3"/>
          <p:cNvSpPr>
            <a:spLocks noGrp="1"/>
          </p:cNvSpPr>
          <p:nvPr>
            <p:ph type="sldNum" sz="quarter" idx="10"/>
          </p:nvPr>
        </p:nvSpPr>
        <p:spPr/>
        <p:txBody>
          <a:bodyPr/>
          <a:lstStyle/>
          <a:p>
            <a:fld id="{E46B24E6-BE0B-4A5A-BCD2-99078DEF7F05}" type="slidenum">
              <a:rPr lang="ko-KR" altLang="en-US" smtClean="0"/>
              <a:pPr/>
              <a:t>4</a:t>
            </a:fld>
            <a:endParaRPr lang="ko-KR"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9163" y="746125"/>
            <a:ext cx="4968875" cy="3725863"/>
          </a:xfrm>
          <a:prstGeom prst="rect">
            <a:avLst/>
          </a:prstGeom>
        </p:spPr>
      </p:sp>
      <p:sp>
        <p:nvSpPr>
          <p:cNvPr id="3" name="슬라이드 노트 개체 틀 2"/>
          <p:cNvSpPr>
            <a:spLocks noGrp="1"/>
          </p:cNvSpPr>
          <p:nvPr>
            <p:ph type="body" idx="1"/>
          </p:nvPr>
        </p:nvSpPr>
        <p:spPr/>
        <p:txBody>
          <a:bodyPr>
            <a:normAutofit/>
          </a:bodyPr>
          <a:lstStyle/>
          <a:p>
            <a:r>
              <a:rPr lang="en-US" dirty="0" smtClean="0"/>
              <a:t>The main severe weathers in the country are torrential rain and landslide due to it, heavy snow, typhoons, drought, heat wave, cold wave, Asian dust, wild fire due to dryness, strong wind and so on.</a:t>
            </a:r>
          </a:p>
          <a:p>
            <a:endParaRPr lang="ko-KR" altLang="en-US" dirty="0"/>
          </a:p>
        </p:txBody>
      </p:sp>
      <p:sp>
        <p:nvSpPr>
          <p:cNvPr id="4" name="슬라이드 번호 개체 틀 3"/>
          <p:cNvSpPr>
            <a:spLocks noGrp="1"/>
          </p:cNvSpPr>
          <p:nvPr>
            <p:ph type="sldNum" sz="quarter" idx="10"/>
          </p:nvPr>
        </p:nvSpPr>
        <p:spPr/>
        <p:txBody>
          <a:bodyPr/>
          <a:lstStyle/>
          <a:p>
            <a:fld id="{E46B24E6-BE0B-4A5A-BCD2-99078DEF7F05}" type="slidenum">
              <a:rPr lang="ko-KR" altLang="en-US" smtClean="0"/>
              <a:pPr/>
              <a:t>5</a:t>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9163" y="746125"/>
            <a:ext cx="4968875" cy="3725863"/>
          </a:xfrm>
          <a:prstGeom prst="rect">
            <a:avLst/>
          </a:prstGeom>
        </p:spPr>
      </p:sp>
      <p:sp>
        <p:nvSpPr>
          <p:cNvPr id="3" name="슬라이드 노트 개체 틀 2"/>
          <p:cNvSpPr>
            <a:spLocks noGrp="1"/>
          </p:cNvSpPr>
          <p:nvPr>
            <p:ph type="body" idx="1"/>
          </p:nvPr>
        </p:nvSpPr>
        <p:spPr/>
        <p:txBody>
          <a:bodyPr>
            <a:normAutofit/>
          </a:bodyPr>
          <a:lstStyle/>
          <a:p>
            <a:r>
              <a:rPr lang="en-US" dirty="0" smtClean="0"/>
              <a:t>The main severe weathers in the country are torrential rain and landslide due to it, heavy snow, typhoons, drought, heat wave, cold wave, Asian dust, wild fire due to dryness, strong wind and so on.</a:t>
            </a:r>
          </a:p>
          <a:p>
            <a:endParaRPr lang="ko-KR" altLang="en-US" dirty="0"/>
          </a:p>
        </p:txBody>
      </p:sp>
      <p:sp>
        <p:nvSpPr>
          <p:cNvPr id="4" name="슬라이드 번호 개체 틀 3"/>
          <p:cNvSpPr>
            <a:spLocks noGrp="1"/>
          </p:cNvSpPr>
          <p:nvPr>
            <p:ph type="sldNum" sz="quarter" idx="10"/>
          </p:nvPr>
        </p:nvSpPr>
        <p:spPr/>
        <p:txBody>
          <a:bodyPr/>
          <a:lstStyle/>
          <a:p>
            <a:fld id="{E46B24E6-BE0B-4A5A-BCD2-99078DEF7F05}" type="slidenum">
              <a:rPr lang="ko-KR" altLang="en-US" smtClean="0"/>
              <a:pPr/>
              <a:t>6</a:t>
            </a:fld>
            <a:endParaRPr lang="ko-KR"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9163" y="746125"/>
            <a:ext cx="4968875" cy="3725863"/>
          </a:xfrm>
          <a:prstGeom prst="rect">
            <a:avLst/>
          </a:prstGeom>
        </p:spPr>
      </p:sp>
      <p:sp>
        <p:nvSpPr>
          <p:cNvPr id="3" name="슬라이드 노트 개체 틀 2"/>
          <p:cNvSpPr>
            <a:spLocks noGrp="1"/>
          </p:cNvSpPr>
          <p:nvPr>
            <p:ph type="body" idx="1"/>
          </p:nvPr>
        </p:nvSpPr>
        <p:spPr/>
        <p:txBody>
          <a:bodyPr>
            <a:normAutofit/>
          </a:bodyPr>
          <a:lstStyle/>
          <a:p>
            <a:r>
              <a:rPr lang="en-US" dirty="0" smtClean="0"/>
              <a:t>The main severe weathers in the country are torrential rain and landslide due to it, heavy snow, typhoons, drought, heat wave, cold wave, Asian dust, wild fire due to dryness, strong wind and so on.</a:t>
            </a:r>
          </a:p>
          <a:p>
            <a:endParaRPr lang="ko-KR" altLang="en-US" dirty="0"/>
          </a:p>
        </p:txBody>
      </p:sp>
      <p:sp>
        <p:nvSpPr>
          <p:cNvPr id="4" name="슬라이드 번호 개체 틀 3"/>
          <p:cNvSpPr>
            <a:spLocks noGrp="1"/>
          </p:cNvSpPr>
          <p:nvPr>
            <p:ph type="sldNum" sz="quarter" idx="10"/>
          </p:nvPr>
        </p:nvSpPr>
        <p:spPr/>
        <p:txBody>
          <a:bodyPr/>
          <a:lstStyle/>
          <a:p>
            <a:fld id="{E46B24E6-BE0B-4A5A-BCD2-99078DEF7F05}" type="slidenum">
              <a:rPr lang="ko-KR" altLang="en-US" smtClean="0"/>
              <a:pPr/>
              <a:t>7</a:t>
            </a:fld>
            <a:endParaRPr lang="ko-K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9163" y="746125"/>
            <a:ext cx="4968875" cy="3725863"/>
          </a:xfrm>
          <a:prstGeom prst="rect">
            <a:avLst/>
          </a:prstGeom>
        </p:spPr>
      </p:sp>
      <p:sp>
        <p:nvSpPr>
          <p:cNvPr id="3" name="슬라이드 노트 개체 틀 2"/>
          <p:cNvSpPr>
            <a:spLocks noGrp="1"/>
          </p:cNvSpPr>
          <p:nvPr>
            <p:ph type="body" idx="1"/>
          </p:nvPr>
        </p:nvSpPr>
        <p:spPr/>
        <p:txBody>
          <a:bodyPr>
            <a:normAutofit/>
          </a:bodyPr>
          <a:lstStyle/>
          <a:p>
            <a:r>
              <a:rPr lang="en-US" dirty="0" smtClean="0"/>
              <a:t>The main severe weathers in the country are torrential rain and landslide due to it, heavy snow, typhoons, drought, heat wave, cold wave, Asian dust, wild fire due to dryness, strong wind and so on.</a:t>
            </a:r>
          </a:p>
          <a:p>
            <a:endParaRPr lang="ko-KR" altLang="en-US" dirty="0"/>
          </a:p>
        </p:txBody>
      </p:sp>
      <p:sp>
        <p:nvSpPr>
          <p:cNvPr id="4" name="슬라이드 번호 개체 틀 3"/>
          <p:cNvSpPr>
            <a:spLocks noGrp="1"/>
          </p:cNvSpPr>
          <p:nvPr>
            <p:ph type="sldNum" sz="quarter" idx="10"/>
          </p:nvPr>
        </p:nvSpPr>
        <p:spPr/>
        <p:txBody>
          <a:bodyPr/>
          <a:lstStyle/>
          <a:p>
            <a:fld id="{E46B24E6-BE0B-4A5A-BCD2-99078DEF7F05}" type="slidenum">
              <a:rPr lang="ko-KR" altLang="en-US" smtClean="0"/>
              <a:pPr/>
              <a:t>8</a:t>
            </a:fld>
            <a:endParaRPr lang="ko-K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9163" y="746125"/>
            <a:ext cx="4968875" cy="3725863"/>
          </a:xfrm>
          <a:prstGeom prst="rect">
            <a:avLst/>
          </a:prstGeom>
        </p:spPr>
      </p:sp>
      <p:sp>
        <p:nvSpPr>
          <p:cNvPr id="3" name="슬라이드 노트 개체 틀 2"/>
          <p:cNvSpPr>
            <a:spLocks noGrp="1"/>
          </p:cNvSpPr>
          <p:nvPr>
            <p:ph type="body" idx="1"/>
          </p:nvPr>
        </p:nvSpPr>
        <p:spPr/>
        <p:txBody>
          <a:bodyPr>
            <a:normAutofit/>
          </a:bodyPr>
          <a:lstStyle/>
          <a:p>
            <a:r>
              <a:rPr lang="en-US" dirty="0" smtClean="0"/>
              <a:t>The main severe weathers in the country are torrential rain and landslide due to it, heavy snow, typhoons, drought, heat wave, cold wave, Asian dust, wild fire due to dryness, strong wind and so on.</a:t>
            </a:r>
          </a:p>
          <a:p>
            <a:r>
              <a:rPr lang="ko-KR" altLang="en-US" dirty="0" smtClean="0"/>
              <a:t>위험기상  </a:t>
            </a:r>
            <a:r>
              <a:rPr lang="en-US" altLang="ko-KR" dirty="0" smtClean="0"/>
              <a:t>: </a:t>
            </a:r>
            <a:r>
              <a:rPr lang="ko-KR" altLang="en-US" dirty="0" smtClean="0"/>
              <a:t>호우</a:t>
            </a:r>
            <a:r>
              <a:rPr lang="en-US" altLang="ko-KR" dirty="0" smtClean="0"/>
              <a:t>, </a:t>
            </a:r>
            <a:r>
              <a:rPr lang="ko-KR" altLang="en-US" dirty="0" smtClean="0"/>
              <a:t>사태</a:t>
            </a:r>
            <a:r>
              <a:rPr lang="en-US" altLang="ko-KR" dirty="0" smtClean="0"/>
              <a:t>, </a:t>
            </a:r>
            <a:r>
              <a:rPr lang="ko-KR" altLang="en-US" dirty="0" smtClean="0"/>
              <a:t>폭설</a:t>
            </a:r>
            <a:r>
              <a:rPr lang="en-US" altLang="ko-KR" dirty="0" smtClean="0"/>
              <a:t>, </a:t>
            </a:r>
            <a:r>
              <a:rPr lang="ko-KR" altLang="en-US" dirty="0" smtClean="0"/>
              <a:t>태풍</a:t>
            </a:r>
            <a:r>
              <a:rPr lang="en-US" altLang="ko-KR" dirty="0" smtClean="0"/>
              <a:t>, </a:t>
            </a:r>
            <a:r>
              <a:rPr lang="ko-KR" altLang="en-US" dirty="0" smtClean="0"/>
              <a:t>가뭄</a:t>
            </a:r>
            <a:r>
              <a:rPr lang="en-US" altLang="ko-KR" dirty="0" smtClean="0"/>
              <a:t>, </a:t>
            </a:r>
            <a:r>
              <a:rPr lang="ko-KR" altLang="en-US" dirty="0" smtClean="0"/>
              <a:t>폭염</a:t>
            </a:r>
            <a:r>
              <a:rPr lang="en-US" altLang="ko-KR" dirty="0" smtClean="0"/>
              <a:t>, </a:t>
            </a:r>
            <a:r>
              <a:rPr lang="ko-KR" altLang="en-US" dirty="0" smtClean="0"/>
              <a:t>혹한</a:t>
            </a:r>
            <a:r>
              <a:rPr lang="en-US" altLang="ko-KR" dirty="0" smtClean="0"/>
              <a:t>, </a:t>
            </a:r>
            <a:r>
              <a:rPr lang="ko-KR" altLang="en-US" dirty="0" smtClean="0"/>
              <a:t>황사</a:t>
            </a:r>
            <a:r>
              <a:rPr lang="en-US" altLang="ko-KR" dirty="0" smtClean="0"/>
              <a:t>, </a:t>
            </a:r>
            <a:r>
              <a:rPr lang="ko-KR" altLang="en-US" dirty="0" smtClean="0"/>
              <a:t>산불</a:t>
            </a:r>
            <a:r>
              <a:rPr lang="en-US" altLang="ko-KR" dirty="0" smtClean="0"/>
              <a:t>, </a:t>
            </a:r>
            <a:r>
              <a:rPr lang="ko-KR" altLang="en-US" dirty="0" smtClean="0"/>
              <a:t>강풍 등 </a:t>
            </a:r>
            <a:endParaRPr lang="ko-KR" altLang="en-US" dirty="0"/>
          </a:p>
        </p:txBody>
      </p:sp>
      <p:sp>
        <p:nvSpPr>
          <p:cNvPr id="4" name="슬라이드 번호 개체 틀 3"/>
          <p:cNvSpPr>
            <a:spLocks noGrp="1"/>
          </p:cNvSpPr>
          <p:nvPr>
            <p:ph type="sldNum" sz="quarter" idx="10"/>
          </p:nvPr>
        </p:nvSpPr>
        <p:spPr/>
        <p:txBody>
          <a:bodyPr/>
          <a:lstStyle/>
          <a:p>
            <a:fld id="{E46B24E6-BE0B-4A5A-BCD2-99078DEF7F05}" type="slidenum">
              <a:rPr lang="ko-KR" altLang="en-US" smtClean="0"/>
              <a:pPr/>
              <a:t>9</a:t>
            </a:fld>
            <a:endParaRPr lang="ko-KR"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20750" y="746125"/>
            <a:ext cx="4965700" cy="3725863"/>
          </a:xfrm>
          <a:prstGeom prst="rect">
            <a:avLst/>
          </a:prstGeom>
          <a:noFill/>
          <a:ln w="12700">
            <a:solidFill>
              <a:prstClr val="black"/>
            </a:solidFill>
          </a:ln>
        </p:spPr>
      </p:sp>
      <p:sp>
        <p:nvSpPr>
          <p:cNvPr id="3" name="슬라이드 노트 개체 틀 2"/>
          <p:cNvSpPr>
            <a:spLocks noGrp="1"/>
          </p:cNvSpPr>
          <p:nvPr>
            <p:ph type="body" idx="1"/>
          </p:nvPr>
        </p:nvSpPr>
        <p:spPr/>
        <p:txBody>
          <a:bodyPr/>
          <a:lstStyle/>
          <a:p>
            <a:r>
              <a:rPr lang="ko-KR" altLang="en-US" dirty="0" smtClean="0"/>
              <a:t>년 </a:t>
            </a:r>
            <a:r>
              <a:rPr lang="en-US" altLang="ko-KR" dirty="0" smtClean="0"/>
              <a:t>1.7 </a:t>
            </a:r>
            <a:r>
              <a:rPr lang="ko-KR" altLang="en-US" dirty="0" err="1" smtClean="0"/>
              <a:t>백만달러의</a:t>
            </a:r>
            <a:r>
              <a:rPr lang="ko-KR" altLang="en-US" dirty="0" smtClean="0"/>
              <a:t> 재난피해와 </a:t>
            </a:r>
            <a:r>
              <a:rPr lang="en-US" altLang="ko-KR" dirty="0" smtClean="0"/>
              <a:t>2.7</a:t>
            </a:r>
            <a:r>
              <a:rPr lang="ko-KR" altLang="en-US" dirty="0" err="1" smtClean="0"/>
              <a:t>백만달러의</a:t>
            </a:r>
            <a:r>
              <a:rPr lang="ko-KR" altLang="en-US" dirty="0" smtClean="0"/>
              <a:t> 복구비용</a:t>
            </a:r>
            <a:r>
              <a:rPr lang="en-US" altLang="ko-KR" dirty="0" smtClean="0"/>
              <a:t>9</a:t>
            </a:r>
            <a:r>
              <a:rPr lang="ko-KR" altLang="en-US" dirty="0" smtClean="0"/>
              <a:t>국가재정의 </a:t>
            </a:r>
            <a:r>
              <a:rPr lang="en-US" altLang="ko-KR" dirty="0" smtClean="0"/>
              <a:t>0.7% </a:t>
            </a:r>
            <a:r>
              <a:rPr lang="ko-KR" altLang="en-US" dirty="0" smtClean="0"/>
              <a:t>사용</a:t>
            </a:r>
            <a:r>
              <a:rPr lang="en-US" altLang="ko-KR" dirty="0" smtClean="0"/>
              <a:t>)</a:t>
            </a:r>
          </a:p>
          <a:p>
            <a:r>
              <a:rPr lang="ko-KR" altLang="en-US" dirty="0" smtClean="0"/>
              <a:t>주로 태풍이 </a:t>
            </a:r>
            <a:r>
              <a:rPr lang="en-US" altLang="ko-KR" dirty="0" smtClean="0"/>
              <a:t>60%, </a:t>
            </a:r>
            <a:r>
              <a:rPr lang="ko-KR" altLang="en-US" dirty="0" smtClean="0"/>
              <a:t>호우 </a:t>
            </a:r>
            <a:r>
              <a:rPr lang="en-US" altLang="ko-KR" dirty="0" smtClean="0"/>
              <a:t>27% </a:t>
            </a:r>
            <a:r>
              <a:rPr lang="ko-KR" altLang="en-US" dirty="0" smtClean="0"/>
              <a:t>폭설 </a:t>
            </a:r>
            <a:r>
              <a:rPr lang="en-US" altLang="ko-KR" dirty="0" smtClean="0"/>
              <a:t>12 % </a:t>
            </a:r>
            <a:r>
              <a:rPr lang="ko-KR" altLang="en-US" dirty="0" smtClean="0"/>
              <a:t>등 </a:t>
            </a:r>
            <a:endParaRPr lang="en-US" altLang="ko-KR" dirty="0" smtClean="0"/>
          </a:p>
          <a:p>
            <a:r>
              <a:rPr lang="en-US" altLang="ko-KR" dirty="0" smtClean="0"/>
              <a:t> </a:t>
            </a:r>
            <a:r>
              <a:rPr lang="ko-KR" altLang="en-US" dirty="0" smtClean="0"/>
              <a:t>황사</a:t>
            </a:r>
            <a:r>
              <a:rPr lang="en-US" altLang="ko-KR" dirty="0" smtClean="0"/>
              <a:t>, </a:t>
            </a:r>
            <a:r>
              <a:rPr lang="ko-KR" altLang="en-US" dirty="0" smtClean="0"/>
              <a:t>폭염</a:t>
            </a:r>
            <a:r>
              <a:rPr lang="en-US" altLang="ko-KR" dirty="0" smtClean="0"/>
              <a:t>, </a:t>
            </a:r>
            <a:r>
              <a:rPr lang="ko-KR" altLang="en-US" dirty="0" smtClean="0"/>
              <a:t>혹한</a:t>
            </a:r>
            <a:r>
              <a:rPr lang="en-US" altLang="ko-KR" dirty="0" smtClean="0"/>
              <a:t>, </a:t>
            </a:r>
            <a:r>
              <a:rPr lang="ko-KR" altLang="en-US" dirty="0" smtClean="0"/>
              <a:t>안개 등이 새로운 사회적</a:t>
            </a:r>
            <a:r>
              <a:rPr lang="ko-KR" altLang="en-US" baseline="0" dirty="0" smtClean="0"/>
              <a:t> 관심사가 되고 있음 </a:t>
            </a:r>
            <a:r>
              <a:rPr lang="en-US" altLang="ko-KR" baseline="0" dirty="0" smtClean="0"/>
              <a:t>/ </a:t>
            </a:r>
            <a:r>
              <a:rPr lang="ko-KR" altLang="en-US" baseline="0" dirty="0" smtClean="0"/>
              <a:t>기상서비스가 증가하고 있음</a:t>
            </a:r>
            <a:endParaRPr lang="en-US" altLang="ko-KR" baseline="0" dirty="0" smtClean="0"/>
          </a:p>
          <a:p>
            <a:endParaRPr lang="ko-KR" altLang="en-US" dirty="0"/>
          </a:p>
        </p:txBody>
      </p:sp>
      <p:sp>
        <p:nvSpPr>
          <p:cNvPr id="4" name="슬라이드 번호 개체 틀 3"/>
          <p:cNvSpPr>
            <a:spLocks noGrp="1"/>
          </p:cNvSpPr>
          <p:nvPr>
            <p:ph type="sldNum" sz="quarter" idx="10"/>
          </p:nvPr>
        </p:nvSpPr>
        <p:spPr/>
        <p:txBody>
          <a:bodyPr/>
          <a:lstStyle/>
          <a:p>
            <a:pPr>
              <a:defRPr/>
            </a:pPr>
            <a:fld id="{88AA1640-2AD1-44C9-BD82-845372266C03}" type="slidenum">
              <a:rPr lang="ko-KR" altLang="en-US" smtClean="0"/>
              <a:pPr>
                <a:defRPr/>
              </a:pPr>
              <a:t>10</a:t>
            </a:fld>
            <a:endParaRPr lang="en-US" altLang="ko-KR"/>
          </a:p>
        </p:txBody>
      </p:sp>
    </p:spTree>
    <p:extLst>
      <p:ext uri="{BB962C8B-B14F-4D97-AF65-F5344CB8AC3E}">
        <p14:creationId xmlns:p14="http://schemas.microsoft.com/office/powerpoint/2010/main" val="311189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photo.net/photodb/photo?photo_id=8900642&amp;size=md" TargetMode="External"/><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photo.net/photodb/photo?photo_id=8900642&amp;size=md" TargetMode="Externa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1600206"/>
            <a:ext cx="8229600" cy="4525963"/>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4BA8B0B6-DD98-4074-A345-B6676B248F9A}"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A73BF72E-B7EF-4A1B-B1F9-5B58028B0825}" type="slidenum">
              <a:rPr lang="ko-KR" altLang="en-US"/>
              <a:pPr>
                <a:defRPr/>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77"/>
            <a:ext cx="2057400" cy="5851525"/>
          </a:xfrm>
          <a:prstGeom prst="rect">
            <a:avLst/>
          </a:prstGeo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7" y="274677"/>
            <a:ext cx="6031523" cy="5851525"/>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78FC6DCF-A26E-421B-B514-4420682A2BCD}"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5F27EA9-7DAC-42C1-A0A4-8711FE98CE58}" type="slidenum">
              <a:rPr lang="ko-KR" altLang="en-US"/>
              <a:pPr>
                <a:defRPr/>
              </a:pPr>
              <a:t>‹#›</a:t>
            </a:fld>
            <a:endParaRPr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빈 화면">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a:prstGeom prst="rect">
            <a:avLst/>
          </a:prstGeom>
        </p:spPr>
        <p:txBody>
          <a:bodyPr>
            <a:noAutofit/>
          </a:bodyPr>
          <a:lstStyle/>
          <a:p>
            <a:r>
              <a:rPr lang="ko-KR" altLang="en-US"/>
              <a:t>마스터 제목 스타일 편집</a:t>
            </a:r>
          </a:p>
        </p:txBody>
      </p:sp>
      <p:sp>
        <p:nvSpPr>
          <p:cNvPr id="3" name="부제목 2"/>
          <p:cNvSpPr>
            <a:spLocks noGrp="1"/>
          </p:cNvSpPr>
          <p:nvPr>
            <p:ph type="subTitle" idx="1"/>
          </p:nvPr>
        </p:nvSpPr>
        <p:spPr>
          <a:xfrm>
            <a:off x="1371600" y="3886200"/>
            <a:ext cx="6400800" cy="1752600"/>
          </a:xfrm>
          <a:prstGeom prst="rect">
            <a:avLst/>
          </a:prstGeom>
        </p:spPr>
        <p:txBody>
          <a:bodyPr>
            <a:noAutofit/>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356350"/>
            <a:ext cx="2133600" cy="365125"/>
          </a:xfrm>
          <a:prstGeom prst="rect">
            <a:avLst/>
          </a:prstGeom>
        </p:spPr>
        <p:txBody>
          <a:bodyPr/>
          <a:lstStyle/>
          <a:p>
            <a:fld id="{71E82322-27B3-40AC-ACD1-02424A7B028C}" type="datetime1">
              <a:rPr lang="ko-KR" altLang="en-US" smtClean="0"/>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p>
            <a:fld id="{1E4D04B1-4903-4BAB-9CE1-0EE35209AEF2}" type="slidenum">
              <a:rPr lang="ko-KR" altLang="en-US" smtClean="0"/>
              <a:pPr/>
              <a:t>‹#›</a:t>
            </a:fld>
            <a:endParaRPr lang="ko-KR" altLang="en-US"/>
          </a:p>
        </p:txBody>
      </p:sp>
    </p:spTree>
    <p:extLst>
      <p:ext uri="{BB962C8B-B14F-4D97-AF65-F5344CB8AC3E}">
        <p14:creationId xmlns:p14="http://schemas.microsoft.com/office/powerpoint/2010/main" val="1630454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64"/>
            <a:ext cx="7772400" cy="1470025"/>
          </a:xfrm>
          <a:prstGeom prst="rect">
            <a:avLst/>
          </a:prstGeo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19EBA1C8-535F-47AE-ADA7-4A2C33CC40A6}"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A54C5A2-3955-4413-90E5-4A7425FC6B2D}" type="slidenum">
              <a:rPr lang="ko-KR" altLang="en-US"/>
              <a:pPr>
                <a:defRPr/>
              </a:pPr>
              <a:t>‹#›</a:t>
            </a:fld>
            <a:endParaRPr lang="ko-KR"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a:xfrm>
            <a:off x="457200" y="1600206"/>
            <a:ext cx="8229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C3F4C7B1-AEBC-4392-945B-6D1760B86019}"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606DA47C-3F2A-4A96-90DD-F2C80E58A393}" type="slidenum">
              <a:rPr lang="ko-KR" altLang="en-US"/>
              <a:pPr>
                <a:defRPr/>
              </a:pPr>
              <a:t>‹#›</a:t>
            </a:fld>
            <a:endParaRPr lang="ko-KR"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435" y="4406939"/>
            <a:ext cx="7772400" cy="1362075"/>
          </a:xfrm>
          <a:prstGeom prst="rect">
            <a:avLst/>
          </a:prstGeo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435"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F1A312E5-66C0-45E3-B29C-66D299027ABB}"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FC4D87F-6223-46C1-91FF-A752B420754D}" type="slidenum">
              <a:rPr lang="ko-KR" altLang="en-US"/>
              <a:pPr>
                <a:defRPr/>
              </a:pPr>
              <a:t>‹#›</a:t>
            </a:fld>
            <a:endParaRPr lang="ko-KR"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3" y="1600206"/>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2338" y="1600206"/>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457200" y="6356350"/>
            <a:ext cx="2133600" cy="365125"/>
          </a:xfrm>
          <a:prstGeom prst="rect">
            <a:avLst/>
          </a:prstGeom>
        </p:spPr>
        <p:txBody>
          <a:bodyPr/>
          <a:lstStyle>
            <a:lvl1pPr>
              <a:defRPr/>
            </a:lvl1pPr>
          </a:lstStyle>
          <a:p>
            <a:pPr>
              <a:defRPr/>
            </a:pPr>
            <a:fld id="{3DB3CC16-E1E5-442E-AABE-632A55DFBCFE}" type="datetime1">
              <a:rPr lang="ko-KR" altLang="en-US" smtClean="0"/>
              <a:pPr>
                <a:defRPr/>
              </a:pPr>
              <a:t>2019-11-14</a:t>
            </a:fld>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7" name="슬라이드 번호 개체 틀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696BC6E2-CA3B-4D2F-943E-799E11483809}" type="slidenum">
              <a:rPr lang="ko-KR" altLang="en-US"/>
              <a:pPr>
                <a:defRPr/>
              </a:pPr>
              <a:t>‹#›</a:t>
            </a:fld>
            <a:endParaRPr lang="ko-KR"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289"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289"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a:xfrm>
            <a:off x="457200" y="6356350"/>
            <a:ext cx="2133600" cy="365125"/>
          </a:xfrm>
          <a:prstGeom prst="rect">
            <a:avLst/>
          </a:prstGeom>
        </p:spPr>
        <p:txBody>
          <a:bodyPr/>
          <a:lstStyle>
            <a:lvl1pPr>
              <a:defRPr/>
            </a:lvl1pPr>
          </a:lstStyle>
          <a:p>
            <a:pPr>
              <a:defRPr/>
            </a:pPr>
            <a:fld id="{23F87D42-C50E-414F-86CF-798DB087BE98}" type="datetime1">
              <a:rPr lang="ko-KR" altLang="en-US" smtClean="0"/>
              <a:pPr>
                <a:defRPr/>
              </a:pPr>
              <a:t>2019-11-14</a:t>
            </a:fld>
            <a:endParaRPr lang="ko-KR" altLang="en-US"/>
          </a:p>
        </p:txBody>
      </p:sp>
      <p:sp>
        <p:nvSpPr>
          <p:cNvPr id="8" name="바닥글 개체 틀 7"/>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9" name="슬라이드 번호 개체 틀 8"/>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DB9916E-A3FB-4B6B-A13E-980D302F7EE7}" type="slidenum">
              <a:rPr lang="ko-KR" altLang="en-US"/>
              <a:pPr>
                <a:defRPr/>
              </a:pPr>
              <a:t>‹#›</a:t>
            </a:fld>
            <a:endParaRPr lang="ko-KR"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a:xfrm>
            <a:off x="457200" y="6356350"/>
            <a:ext cx="2133600" cy="365125"/>
          </a:xfrm>
          <a:prstGeom prst="rect">
            <a:avLst/>
          </a:prstGeom>
        </p:spPr>
        <p:txBody>
          <a:bodyPr/>
          <a:lstStyle>
            <a:lvl1pPr>
              <a:defRPr/>
            </a:lvl1pPr>
          </a:lstStyle>
          <a:p>
            <a:pPr>
              <a:defRPr/>
            </a:pPr>
            <a:fld id="{2C262FBA-7E57-4065-85C4-22A3877406F8}" type="datetime1">
              <a:rPr lang="ko-KR" altLang="en-US" smtClean="0"/>
              <a:pPr>
                <a:defRPr/>
              </a:pPr>
              <a:t>2019-11-14</a:t>
            </a:fld>
            <a:endParaRPr lang="ko-KR" altLang="en-US"/>
          </a:p>
        </p:txBody>
      </p:sp>
      <p:sp>
        <p:nvSpPr>
          <p:cNvPr id="4" name="바닥글 개체 틀 3"/>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5" name="슬라이드 번호 개체 틀 4"/>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C39A8D4-C89A-415F-9BCD-709B654D2A71}" type="slidenum">
              <a:rPr lang="ko-KR" altLang="en-US"/>
              <a:pPr>
                <a:defRPr/>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a:xfrm>
            <a:off x="457200" y="1600206"/>
            <a:ext cx="8229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7203B72C-708D-4CD9-ADD5-291E7188D61D}"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3D239A1-D525-411B-AB62-83916DA23B0B}" type="slidenum">
              <a:rPr lang="ko-KR" altLang="en-US"/>
              <a:pPr>
                <a:defRPr/>
              </a:pPr>
              <a:t>‹#›</a:t>
            </a:fld>
            <a:endParaRPr lang="ko-KR"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356350"/>
            <a:ext cx="2133600" cy="365125"/>
          </a:xfrm>
          <a:prstGeom prst="rect">
            <a:avLst/>
          </a:prstGeom>
        </p:spPr>
        <p:txBody>
          <a:bodyPr/>
          <a:lstStyle>
            <a:lvl1pPr>
              <a:defRPr/>
            </a:lvl1pPr>
          </a:lstStyle>
          <a:p>
            <a:pPr>
              <a:defRPr/>
            </a:pPr>
            <a:fld id="{F3E44560-F209-44B7-820D-FD482526C408}" type="datetime1">
              <a:rPr lang="ko-KR" altLang="en-US" smtClean="0"/>
              <a:pPr>
                <a:defRPr/>
              </a:pPr>
              <a:t>2019-11-14</a:t>
            </a:fld>
            <a:endParaRPr lang="ko-KR" altLang="en-US"/>
          </a:p>
        </p:txBody>
      </p:sp>
      <p:sp>
        <p:nvSpPr>
          <p:cNvPr id="3" name="바닥글 개체 틀 2"/>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4" name="슬라이드 번호 개체 틀 3"/>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0F8F8238-B688-4809-A085-0183250B9FDB}" type="slidenum">
              <a:rPr lang="ko-KR" altLang="en-US"/>
              <a:pPr>
                <a:defRPr/>
              </a:pPr>
              <a:t>‹#›</a:t>
            </a:fld>
            <a:endParaRPr lang="ko-KR"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7" y="273050"/>
            <a:ext cx="3008435" cy="1162050"/>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538" y="273089"/>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7" y="1435103"/>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6356350"/>
            <a:ext cx="2133600" cy="365125"/>
          </a:xfrm>
          <a:prstGeom prst="rect">
            <a:avLst/>
          </a:prstGeom>
        </p:spPr>
        <p:txBody>
          <a:bodyPr/>
          <a:lstStyle>
            <a:lvl1pPr>
              <a:defRPr/>
            </a:lvl1pPr>
          </a:lstStyle>
          <a:p>
            <a:pPr>
              <a:defRPr/>
            </a:pPr>
            <a:fld id="{230E7A86-CE2F-4331-A588-2D2C333663BE}" type="datetime1">
              <a:rPr lang="ko-KR" altLang="en-US" smtClean="0"/>
              <a:pPr>
                <a:defRPr/>
              </a:pPr>
              <a:t>2019-11-14</a:t>
            </a:fld>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7" name="슬라이드 번호 개체 틀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552F42A-EFB8-46E7-BC1E-8D1DD33CC608}" type="slidenum">
              <a:rPr lang="ko-KR" altLang="en-US"/>
              <a:pPr>
                <a:defRPr/>
              </a:pPr>
              <a:t>‹#›</a:t>
            </a:fld>
            <a:endParaRPr lang="ko-KR"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166" y="4800600"/>
            <a:ext cx="5486400" cy="566738"/>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6356350"/>
            <a:ext cx="2133600" cy="365125"/>
          </a:xfrm>
          <a:prstGeom prst="rect">
            <a:avLst/>
          </a:prstGeom>
        </p:spPr>
        <p:txBody>
          <a:bodyPr/>
          <a:lstStyle>
            <a:lvl1pPr>
              <a:defRPr/>
            </a:lvl1pPr>
          </a:lstStyle>
          <a:p>
            <a:pPr>
              <a:defRPr/>
            </a:pPr>
            <a:fld id="{443EF351-719A-489C-9056-38E4C1FAEBC6}" type="datetime1">
              <a:rPr lang="ko-KR" altLang="en-US" smtClean="0"/>
              <a:pPr>
                <a:defRPr/>
              </a:pPr>
              <a:t>2019-11-14</a:t>
            </a:fld>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7" name="슬라이드 번호 개체 틀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5E753BE7-7A5A-4ACD-975A-954C4930D8ED}" type="slidenum">
              <a:rPr lang="ko-KR" altLang="en-US"/>
              <a:pPr>
                <a:defRPr/>
              </a:pPr>
              <a:t>‹#›</a:t>
            </a:fld>
            <a:endParaRPr lang="ko-KR"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1600206"/>
            <a:ext cx="8229600" cy="4525963"/>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14DA20C1-02FB-46FF-8001-D2A30BEB1152}"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2C45BDBC-B4BB-4F1C-9A90-6706FB2AF6C0}" type="slidenum">
              <a:rPr lang="ko-KR" altLang="en-US"/>
              <a:pPr>
                <a:defRPr/>
              </a:pPr>
              <a:t>‹#›</a:t>
            </a:fld>
            <a:endParaRPr lang="ko-KR"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77"/>
            <a:ext cx="2057400" cy="5851525"/>
          </a:xfrm>
          <a:prstGeom prst="rect">
            <a:avLst/>
          </a:prstGeo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7" y="274677"/>
            <a:ext cx="6031523" cy="5851525"/>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49D3CB20-DECB-4CBA-88A1-85EE1E91AD4C}"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5287531-4799-4EBF-A968-922D945B450E}" type="slidenum">
              <a:rPr lang="ko-KR" altLang="en-US"/>
              <a:pPr>
                <a:defRPr/>
              </a:pPr>
              <a:t>‹#›</a:t>
            </a:fld>
            <a:endParaRPr lang="ko-KR"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64"/>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fld id="{EF3FC55F-9F04-4A48-B1DB-87EF1EB323A8}" type="datetime1">
              <a:rPr lang="ko-KR" altLang="en-US" smtClean="0"/>
              <a:pPr>
                <a:defRPr/>
              </a:pPr>
              <a:t>2019-11-14</a:t>
            </a:fld>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B20DC6EE-10EC-49D6-B7B8-1A7CEFBF4362}" type="slidenum">
              <a:rPr lang="ko-KR" altLang="en-US"/>
              <a:pPr>
                <a:defRPr/>
              </a:pPr>
              <a:t>‹#›</a:t>
            </a:fld>
            <a:endParaRPr lang="en-US" altLang="ko-K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fld id="{C84531A3-E2A9-4A4A-A3F2-556C641424BD}" type="datetime1">
              <a:rPr lang="ko-KR" altLang="en-US" smtClean="0"/>
              <a:pPr>
                <a:defRPr/>
              </a:pPr>
              <a:t>2019-11-14</a:t>
            </a:fld>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273AC10B-0625-4941-847A-99104D657B6E}" type="slidenum">
              <a:rPr lang="ko-KR" altLang="en-US"/>
              <a:pPr>
                <a:defRPr/>
              </a:pPr>
              <a:t>‹#›</a:t>
            </a:fld>
            <a:endParaRPr lang="en-US" altLang="ko-K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435" y="4406939"/>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
        <p:nvSpPr>
          <p:cNvPr id="4" name="Rectangle 4"/>
          <p:cNvSpPr>
            <a:spLocks noGrp="1" noChangeArrowheads="1"/>
          </p:cNvSpPr>
          <p:nvPr>
            <p:ph type="dt" sz="half" idx="10"/>
          </p:nvPr>
        </p:nvSpPr>
        <p:spPr>
          <a:ln/>
        </p:spPr>
        <p:txBody>
          <a:bodyPr/>
          <a:lstStyle>
            <a:lvl1pPr>
              <a:defRPr/>
            </a:lvl1pPr>
          </a:lstStyle>
          <a:p>
            <a:pPr>
              <a:defRPr/>
            </a:pPr>
            <a:fld id="{40B0C851-050B-4957-BB49-718EBC359B88}" type="datetime1">
              <a:rPr lang="ko-KR" altLang="en-US" smtClean="0"/>
              <a:pPr>
                <a:defRPr/>
              </a:pPr>
              <a:t>2019-11-14</a:t>
            </a:fld>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ECEAB524-8D9F-4813-90A7-71820A202AFB}" type="slidenum">
              <a:rPr lang="ko-KR" altLang="en-US"/>
              <a:pPr>
                <a:defRPr/>
              </a:pPr>
              <a:t>‹#›</a:t>
            </a:fld>
            <a:endParaRPr lang="en-US" altLang="ko-K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3" y="1600206"/>
            <a:ext cx="404446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2338" y="1600206"/>
            <a:ext cx="404446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Rectangle 4"/>
          <p:cNvSpPr>
            <a:spLocks noGrp="1" noChangeArrowheads="1"/>
          </p:cNvSpPr>
          <p:nvPr>
            <p:ph type="dt" sz="half" idx="10"/>
          </p:nvPr>
        </p:nvSpPr>
        <p:spPr>
          <a:ln/>
        </p:spPr>
        <p:txBody>
          <a:bodyPr/>
          <a:lstStyle>
            <a:lvl1pPr>
              <a:defRPr/>
            </a:lvl1pPr>
          </a:lstStyle>
          <a:p>
            <a:pPr>
              <a:defRPr/>
            </a:pPr>
            <a:fld id="{B634C840-2AFE-4CC4-9C8F-18AF492B0C49}" type="datetime1">
              <a:rPr lang="ko-KR" altLang="en-US" smtClean="0"/>
              <a:pPr>
                <a:defRPr/>
              </a:pPr>
              <a:t>2019-11-14</a:t>
            </a:fld>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37D5B07A-83CB-478A-AE1C-D9B9AFED8FE0}" type="slidenum">
              <a:rPr lang="ko-KR" altLang="en-US"/>
              <a:pPr>
                <a:defRPr/>
              </a:pPr>
              <a:t>‹#›</a:t>
            </a:fld>
            <a:endParaRPr lang="en-US" altLang="ko-K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289"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289"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Rectangle 4"/>
          <p:cNvSpPr>
            <a:spLocks noGrp="1" noChangeArrowheads="1"/>
          </p:cNvSpPr>
          <p:nvPr>
            <p:ph type="dt" sz="half" idx="10"/>
          </p:nvPr>
        </p:nvSpPr>
        <p:spPr>
          <a:ln/>
        </p:spPr>
        <p:txBody>
          <a:bodyPr/>
          <a:lstStyle>
            <a:lvl1pPr>
              <a:defRPr/>
            </a:lvl1pPr>
          </a:lstStyle>
          <a:p>
            <a:pPr>
              <a:defRPr/>
            </a:pPr>
            <a:fld id="{24C9AD9C-9D75-412A-BD37-2B369C2D43EA}" type="datetime1">
              <a:rPr lang="ko-KR" altLang="en-US" smtClean="0"/>
              <a:pPr>
                <a:defRPr/>
              </a:pPr>
              <a:t>2019-11-14</a:t>
            </a:fld>
            <a:endParaRPr lang="en-US" altLang="ko-K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9" name="Rectangle 6"/>
          <p:cNvSpPr>
            <a:spLocks noGrp="1" noChangeArrowheads="1"/>
          </p:cNvSpPr>
          <p:nvPr>
            <p:ph type="sldNum" sz="quarter" idx="12"/>
          </p:nvPr>
        </p:nvSpPr>
        <p:spPr>
          <a:ln/>
        </p:spPr>
        <p:txBody>
          <a:bodyPr/>
          <a:lstStyle>
            <a:lvl1pPr>
              <a:defRPr/>
            </a:lvl1pPr>
          </a:lstStyle>
          <a:p>
            <a:pPr>
              <a:defRPr/>
            </a:pPr>
            <a:fld id="{BB015AC6-CA8D-4349-9D72-0DDD79F1B978}" type="slidenum">
              <a:rPr lang="ko-KR" altLang="en-US"/>
              <a:pPr>
                <a:defRPr/>
              </a:pPr>
              <a:t>‹#›</a:t>
            </a:fld>
            <a:endParaRPr lang="en-US" altLang="ko-K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435" y="4406939"/>
            <a:ext cx="7772400" cy="1362075"/>
          </a:xfrm>
          <a:prstGeom prst="rect">
            <a:avLst/>
          </a:prstGeo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435"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a:xfrm>
            <a:off x="457200" y="6356350"/>
            <a:ext cx="2133600" cy="365125"/>
          </a:xfrm>
          <a:prstGeom prst="rect">
            <a:avLst/>
          </a:prstGeom>
        </p:spPr>
        <p:txBody>
          <a:bodyPr/>
          <a:lstStyle>
            <a:lvl1pPr>
              <a:defRPr/>
            </a:lvl1pPr>
          </a:lstStyle>
          <a:p>
            <a:pPr>
              <a:defRPr/>
            </a:pPr>
            <a:fld id="{4CA965D0-E3A4-4BF3-A1FC-73F1E924AADD}" type="datetime1">
              <a:rPr lang="ko-KR" altLang="en-US" smtClean="0"/>
              <a:pPr>
                <a:defRPr/>
              </a:pPr>
              <a:t>2019-11-14</a:t>
            </a:fld>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AF20196F-2894-420F-9663-20042E7A9B05}" type="slidenum">
              <a:rPr lang="ko-KR" altLang="en-US"/>
              <a:pPr>
                <a:defRPr/>
              </a:pPr>
              <a:t>‹#›</a:t>
            </a:fld>
            <a:endParaRPr lang="ko-KR"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Rectangle 4"/>
          <p:cNvSpPr>
            <a:spLocks noGrp="1" noChangeArrowheads="1"/>
          </p:cNvSpPr>
          <p:nvPr>
            <p:ph type="dt" sz="half" idx="10"/>
          </p:nvPr>
        </p:nvSpPr>
        <p:spPr>
          <a:ln/>
        </p:spPr>
        <p:txBody>
          <a:bodyPr/>
          <a:lstStyle>
            <a:lvl1pPr>
              <a:defRPr/>
            </a:lvl1pPr>
          </a:lstStyle>
          <a:p>
            <a:pPr>
              <a:defRPr/>
            </a:pPr>
            <a:fld id="{8EACE33C-FC6D-47BE-BE91-4680422F84EB}" type="datetime1">
              <a:rPr lang="ko-KR" altLang="en-US" smtClean="0"/>
              <a:pPr>
                <a:defRPr/>
              </a:pPr>
              <a:t>2019-11-14</a:t>
            </a:fld>
            <a:endParaRPr lang="en-US" altLang="ko-K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5" name="Rectangle 6"/>
          <p:cNvSpPr>
            <a:spLocks noGrp="1" noChangeArrowheads="1"/>
          </p:cNvSpPr>
          <p:nvPr>
            <p:ph type="sldNum" sz="quarter" idx="12"/>
          </p:nvPr>
        </p:nvSpPr>
        <p:spPr>
          <a:ln/>
        </p:spPr>
        <p:txBody>
          <a:bodyPr/>
          <a:lstStyle>
            <a:lvl1pPr>
              <a:defRPr/>
            </a:lvl1pPr>
          </a:lstStyle>
          <a:p>
            <a:pPr>
              <a:defRPr/>
            </a:pPr>
            <a:fld id="{444D229E-0CDE-4386-A318-D2E8F0AA3481}" type="slidenum">
              <a:rPr lang="ko-KR" altLang="en-US"/>
              <a:pPr>
                <a:defRPr/>
              </a:pPr>
              <a:t>‹#›</a:t>
            </a:fld>
            <a:endParaRPr lang="en-US" altLang="ko-K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6EA76AC-07CD-452D-AD89-E30E218185BF}" type="datetime1">
              <a:rPr lang="ko-KR" altLang="en-US" smtClean="0"/>
              <a:pPr>
                <a:defRPr/>
              </a:pPr>
              <a:t>2019-11-14</a:t>
            </a:fld>
            <a:endParaRPr lang="en-US" altLang="ko-K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4" name="Rectangle 6"/>
          <p:cNvSpPr>
            <a:spLocks noGrp="1" noChangeArrowheads="1"/>
          </p:cNvSpPr>
          <p:nvPr>
            <p:ph type="sldNum" sz="quarter" idx="12"/>
          </p:nvPr>
        </p:nvSpPr>
        <p:spPr>
          <a:ln/>
        </p:spPr>
        <p:txBody>
          <a:bodyPr/>
          <a:lstStyle>
            <a:lvl1pPr>
              <a:defRPr/>
            </a:lvl1pPr>
          </a:lstStyle>
          <a:p>
            <a:pPr>
              <a:defRPr/>
            </a:pPr>
            <a:fld id="{0484A6F4-E91E-41AB-9D4E-06D5474E60E1}" type="slidenum">
              <a:rPr lang="ko-KR" altLang="en-US"/>
              <a:pPr>
                <a:defRPr/>
              </a:pPr>
              <a:t>‹#›</a:t>
            </a:fld>
            <a:endParaRPr lang="en-US" altLang="ko-K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7" y="273050"/>
            <a:ext cx="3008435"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538" y="273089"/>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7" y="1435103"/>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pPr>
              <a:defRPr/>
            </a:pPr>
            <a:fld id="{0BA36D94-B256-4F0D-88ED-1A44B3F35AA1}" type="datetime1">
              <a:rPr lang="ko-KR" altLang="en-US" smtClean="0"/>
              <a:pPr>
                <a:defRPr/>
              </a:pPr>
              <a:t>2019-11-14</a:t>
            </a:fld>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1DAB68B7-AA68-4DB6-AC5B-9CD1385B47BA}" type="slidenum">
              <a:rPr lang="ko-KR" altLang="en-US"/>
              <a:pPr>
                <a:defRPr/>
              </a:pPr>
              <a:t>‹#›</a:t>
            </a:fld>
            <a:endParaRPr lang="en-US" altLang="ko-K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166"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pPr>
              <a:defRPr/>
            </a:pPr>
            <a:fld id="{737109CC-83D5-4A0E-A6CE-8A333D75A493}" type="datetime1">
              <a:rPr lang="ko-KR" altLang="en-US" smtClean="0"/>
              <a:pPr>
                <a:defRPr/>
              </a:pPr>
              <a:t>2019-11-14</a:t>
            </a:fld>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5DE9FAF0-6D76-4716-93AC-380630C02D3A}" type="slidenum">
              <a:rPr lang="ko-KR" altLang="en-US"/>
              <a:pPr>
                <a:defRPr/>
              </a:pPr>
              <a:t>‹#›</a:t>
            </a:fld>
            <a:endParaRPr lang="en-US" altLang="ko-K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fld id="{A5E5A1AE-80A8-4A3A-9539-3A30CDF99D6A}" type="datetime1">
              <a:rPr lang="ko-KR" altLang="en-US" smtClean="0"/>
              <a:pPr>
                <a:defRPr/>
              </a:pPr>
              <a:t>2019-11-14</a:t>
            </a:fld>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B901D8C0-7227-4854-B5A8-4DBC779C4921}" type="slidenum">
              <a:rPr lang="ko-KR" altLang="en-US"/>
              <a:pPr>
                <a:defRPr/>
              </a:pPr>
              <a:t>‹#›</a:t>
            </a:fld>
            <a:endParaRPr lang="en-US" altLang="ko-K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77"/>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7" y="274677"/>
            <a:ext cx="6031523"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fld id="{AEF647E0-00CC-4B7B-BAD2-9CD7C6D4D3FF}" type="datetime1">
              <a:rPr lang="ko-KR" altLang="en-US" smtClean="0"/>
              <a:pPr>
                <a:defRPr/>
              </a:pPr>
              <a:t>2019-11-14</a:t>
            </a:fld>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C77E5DAA-1D66-44C8-9F2C-2BD13311DF84}" type="slidenum">
              <a:rPr lang="ko-KR" altLang="en-US"/>
              <a:pPr>
                <a:defRPr/>
              </a:pPr>
              <a:t>‹#›</a:t>
            </a:fld>
            <a:endParaRPr lang="en-US" altLang="ko-K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540"/>
            <a:ext cx="7772400" cy="1470025"/>
          </a:xfrm>
          <a:prstGeom prst="rect">
            <a:avLst/>
          </a:prstGeo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60F40650-706B-45EB-BB95-577C21C8A824}" type="datetime1">
              <a:rPr lang="ko-KR" altLang="en-US" smtClean="0"/>
              <a:pPr>
                <a:defRPr/>
              </a:pPr>
              <a:t>2019-11-14</a:t>
            </a:fld>
            <a:endParaRPr lang="ko-KR" altLang="en-US"/>
          </a:p>
        </p:txBody>
      </p:sp>
      <p:sp>
        <p:nvSpPr>
          <p:cNvPr id="5"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6"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C1CC06BD-D534-444B-9B1E-3021C658CD7D}" type="slidenum">
              <a:rPr lang="ko-KR" altLang="en-US"/>
              <a:pPr>
                <a:defRPr/>
              </a:pPr>
              <a:t>‹#›</a:t>
            </a:fld>
            <a:endParaRPr lang="ko-KR"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a:xfrm>
            <a:off x="457200" y="1600206"/>
            <a:ext cx="8229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FCECE177-BEC2-4C44-9827-BE519C99BCB1}" type="datetime1">
              <a:rPr lang="ko-KR" altLang="en-US" smtClean="0"/>
              <a:pPr>
                <a:defRPr/>
              </a:pPr>
              <a:t>2019-11-14</a:t>
            </a:fld>
            <a:endParaRPr lang="ko-KR" altLang="en-US"/>
          </a:p>
        </p:txBody>
      </p:sp>
      <p:sp>
        <p:nvSpPr>
          <p:cNvPr id="5"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6"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4E3BEB19-74D6-4AC5-A0FF-4AE217C4422E}" type="slidenum">
              <a:rPr lang="ko-KR" altLang="en-US"/>
              <a:pPr>
                <a:defRPr/>
              </a:pPr>
              <a:t>‹#›</a:t>
            </a:fld>
            <a:endParaRPr lang="ko-KR"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435" y="4407015"/>
            <a:ext cx="7772400" cy="1362075"/>
          </a:xfrm>
          <a:prstGeom prst="rect">
            <a:avLst/>
          </a:prstGeo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435"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E7E55B60-6BFA-471D-89D5-DE99E3BFB3EA}" type="datetime1">
              <a:rPr lang="ko-KR" altLang="en-US" smtClean="0"/>
              <a:pPr>
                <a:defRPr/>
              </a:pPr>
              <a:t>2019-11-14</a:t>
            </a:fld>
            <a:endParaRPr lang="ko-KR" altLang="en-US"/>
          </a:p>
        </p:txBody>
      </p:sp>
      <p:sp>
        <p:nvSpPr>
          <p:cNvPr id="5"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6"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1D14CB9B-5EE0-4D78-BF68-B46D3485816C}" type="slidenum">
              <a:rPr lang="ko-KR" altLang="en-US"/>
              <a:pPr>
                <a:defRPr/>
              </a:pPr>
              <a:t>‹#›</a:t>
            </a:fld>
            <a:endParaRPr lang="ko-KR"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3" y="1600206"/>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2338" y="1600206"/>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B5FB5C1F-D21F-4508-94B9-E62E9B28FF22}" type="datetime1">
              <a:rPr lang="ko-KR" altLang="en-US" smtClean="0"/>
              <a:pPr>
                <a:defRPr/>
              </a:pPr>
              <a:t>2019-11-14</a:t>
            </a:fld>
            <a:endParaRPr lang="ko-KR" altLang="en-US"/>
          </a:p>
        </p:txBody>
      </p:sp>
      <p:sp>
        <p:nvSpPr>
          <p:cNvPr id="6"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7"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A9F281E4-81E6-4600-B740-811D3E00B207}" type="slidenum">
              <a:rPr lang="ko-KR" altLang="en-US"/>
              <a:pPr>
                <a:defRPr/>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3" y="1600206"/>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2338" y="1600206"/>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457200" y="6356350"/>
            <a:ext cx="2133600" cy="365125"/>
          </a:xfrm>
          <a:prstGeom prst="rect">
            <a:avLst/>
          </a:prstGeom>
        </p:spPr>
        <p:txBody>
          <a:bodyPr/>
          <a:lstStyle>
            <a:lvl1pPr>
              <a:defRPr/>
            </a:lvl1pPr>
          </a:lstStyle>
          <a:p>
            <a:pPr>
              <a:defRPr/>
            </a:pPr>
            <a:fld id="{4AFAB6C1-39F5-411A-8DC1-D7EE29B7CBDD}" type="datetime1">
              <a:rPr lang="ko-KR" altLang="en-US" smtClean="0"/>
              <a:pPr>
                <a:defRPr/>
              </a:pPr>
              <a:t>2019-11-14</a:t>
            </a:fld>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7" name="슬라이드 번호 개체 틀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20D2B2BD-DA76-4823-9F93-4598396923D8}" type="slidenum">
              <a:rPr lang="ko-KR" altLang="en-US"/>
              <a:pPr>
                <a:defRPr/>
              </a:pPr>
              <a:t>‹#›</a:t>
            </a:fld>
            <a:endParaRPr lang="ko-KR"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306"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306"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D94FB788-D246-43A1-B0FA-2B527875DC9E}" type="datetime1">
              <a:rPr lang="ko-KR" altLang="en-US" smtClean="0"/>
              <a:pPr>
                <a:defRPr/>
              </a:pPr>
              <a:t>2019-11-14</a:t>
            </a:fld>
            <a:endParaRPr lang="ko-KR" altLang="en-US"/>
          </a:p>
        </p:txBody>
      </p:sp>
      <p:sp>
        <p:nvSpPr>
          <p:cNvPr id="8"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9"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2D325580-2A68-4EE5-9F0C-C574B77E1577}" type="slidenum">
              <a:rPr lang="ko-KR" altLang="en-US"/>
              <a:pPr>
                <a:defRPr/>
              </a:pPr>
              <a:t>‹#›</a:t>
            </a:fld>
            <a:endParaRPr lang="ko-KR"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3C76E5E1-638C-4922-BFCE-EE27D0D0AB97}" type="datetime1">
              <a:rPr lang="ko-KR" altLang="en-US" smtClean="0"/>
              <a:pPr>
                <a:defRPr/>
              </a:pPr>
              <a:t>2019-11-14</a:t>
            </a:fld>
            <a:endParaRPr lang="ko-KR" altLang="en-US"/>
          </a:p>
        </p:txBody>
      </p:sp>
      <p:sp>
        <p:nvSpPr>
          <p:cNvPr id="4"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5"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80E0FABB-853B-460B-B34C-C696A5C677D1}" type="slidenum">
              <a:rPr lang="ko-KR" altLang="en-US"/>
              <a:pPr>
                <a:defRPr/>
              </a:pPr>
              <a:t>‹#›</a:t>
            </a:fld>
            <a:endParaRPr lang="ko-KR"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CAFDB163-33D9-48BA-B7F3-88CBF12F9F76}" type="datetime1">
              <a:rPr lang="ko-KR" altLang="en-US" smtClean="0"/>
              <a:pPr>
                <a:defRPr/>
              </a:pPr>
              <a:t>2019-11-14</a:t>
            </a:fld>
            <a:endParaRPr lang="ko-KR" altLang="en-US"/>
          </a:p>
        </p:txBody>
      </p:sp>
      <p:sp>
        <p:nvSpPr>
          <p:cNvPr id="3"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4"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F966A291-5650-4052-B02C-0DE0C8DF3E26}" type="slidenum">
              <a:rPr lang="ko-KR" altLang="en-US"/>
              <a:pPr>
                <a:defRPr/>
              </a:pPr>
              <a:t>‹#›</a:t>
            </a:fld>
            <a:endParaRPr lang="ko-KR"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7" y="273050"/>
            <a:ext cx="3008435" cy="1162050"/>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538" y="273165"/>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7" y="1435103"/>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3AB3648D-05FF-46E9-8714-BE5762B23660}" type="datetime1">
              <a:rPr lang="ko-KR" altLang="en-US" smtClean="0"/>
              <a:pPr>
                <a:defRPr/>
              </a:pPr>
              <a:t>2019-11-14</a:t>
            </a:fld>
            <a:endParaRPr lang="ko-KR" altLang="en-US"/>
          </a:p>
        </p:txBody>
      </p:sp>
      <p:sp>
        <p:nvSpPr>
          <p:cNvPr id="6"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7"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71170E6C-50A5-4E85-831B-CF44A1ECE340}" type="slidenum">
              <a:rPr lang="ko-KR" altLang="en-US"/>
              <a:pPr>
                <a:defRPr/>
              </a:pPr>
              <a:t>‹#›</a:t>
            </a:fld>
            <a:endParaRPr lang="ko-KR"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166" y="4800600"/>
            <a:ext cx="5486400" cy="566738"/>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165C41AD-590E-4989-A9F5-47A0FBD8F751}" type="datetime1">
              <a:rPr lang="ko-KR" altLang="en-US" smtClean="0"/>
              <a:pPr>
                <a:defRPr/>
              </a:pPr>
              <a:t>2019-11-14</a:t>
            </a:fld>
            <a:endParaRPr lang="ko-KR" altLang="en-US"/>
          </a:p>
        </p:txBody>
      </p:sp>
      <p:sp>
        <p:nvSpPr>
          <p:cNvPr id="6"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7"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A72D2588-12E9-4F34-9390-E946C38ADA1B}" type="slidenum">
              <a:rPr lang="ko-KR" altLang="en-US"/>
              <a:pPr>
                <a:defRPr/>
              </a:pPr>
              <a:t>‹#›</a:t>
            </a:fld>
            <a:endParaRPr lang="ko-KR"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1600206"/>
            <a:ext cx="8229600" cy="4525963"/>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FAC2FECC-D635-4B83-BF3B-EF42190A1BDE}" type="datetime1">
              <a:rPr lang="ko-KR" altLang="en-US" smtClean="0"/>
              <a:pPr>
                <a:defRPr/>
              </a:pPr>
              <a:t>2019-11-14</a:t>
            </a:fld>
            <a:endParaRPr lang="ko-KR" altLang="en-US"/>
          </a:p>
        </p:txBody>
      </p:sp>
      <p:sp>
        <p:nvSpPr>
          <p:cNvPr id="5"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6"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DAC15AEE-66B1-479F-9BFD-43E7AF3D130B}" type="slidenum">
              <a:rPr lang="ko-KR" altLang="en-US"/>
              <a:pPr>
                <a:defRPr/>
              </a:pPr>
              <a:t>‹#›</a:t>
            </a:fld>
            <a:endParaRPr lang="ko-KR"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753"/>
            <a:ext cx="2057400" cy="5851525"/>
          </a:xfrm>
          <a:prstGeom prst="rect">
            <a:avLst/>
          </a:prstGeo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7" y="274753"/>
            <a:ext cx="6031523" cy="5851525"/>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F8CC1933-E838-4C08-B6CB-356609579A41}" type="datetime1">
              <a:rPr lang="ko-KR" altLang="en-US" smtClean="0"/>
              <a:pPr>
                <a:defRPr/>
              </a:pPr>
              <a:t>2019-11-14</a:t>
            </a:fld>
            <a:endParaRPr lang="ko-KR" altLang="en-US"/>
          </a:p>
        </p:txBody>
      </p:sp>
      <p:sp>
        <p:nvSpPr>
          <p:cNvPr id="5" name="바닥글 개체 틀 4"/>
          <p:cNvSpPr>
            <a:spLocks noGrp="1"/>
          </p:cNvSpPr>
          <p:nvPr>
            <p:ph type="ftr" sz="quarter" idx="11"/>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endParaRPr lang="ko-KR" altLang="en-US"/>
          </a:p>
        </p:txBody>
      </p:sp>
      <p:sp>
        <p:nvSpPr>
          <p:cNvPr id="6" name="슬라이드 번호 개체 틀 5"/>
          <p:cNvSpPr>
            <a:spLocks noGrp="1"/>
          </p:cNvSpPr>
          <p:nvPr>
            <p:ph type="sldNum" sz="quarter" idx="12"/>
          </p:nvPr>
        </p:nvSpPr>
        <p:spPr/>
        <p:txBody>
          <a:bodyPr wrap="square" numCol="1" anchorCtr="0" compatLnSpc="1">
            <a:prstTxWarp prst="textNoShape">
              <a:avLst/>
            </a:prstTxWarp>
          </a:bodyPr>
          <a:lstStyle>
            <a:lvl1pPr eaLnBrk="1" latinLnBrk="1" hangingPunct="1">
              <a:defRPr kumimoji="1">
                <a:solidFill>
                  <a:srgbClr val="898989"/>
                </a:solidFill>
                <a:latin typeface="굴림" pitchFamily="50" charset="-127"/>
                <a:ea typeface="굴림" pitchFamily="50" charset="-127"/>
              </a:defRPr>
            </a:lvl1pPr>
          </a:lstStyle>
          <a:p>
            <a:pPr>
              <a:defRPr/>
            </a:pPr>
            <a:fld id="{318755E4-4648-46C2-8D7A-46A50B823C40}" type="slidenum">
              <a:rPr lang="ko-KR" altLang="en-US"/>
              <a:pPr>
                <a:defRPr/>
              </a:pPr>
              <a:t>‹#›</a:t>
            </a:fld>
            <a:endParaRPr lang="ko-KR"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pic>
        <p:nvPicPr>
          <p:cNvPr id="2" name="Picture 7" descr="Spinning Turbines">
            <a:hlinkClick r:id="rId2"/>
          </p:cNvPr>
          <p:cNvPicPr>
            <a:picLocks noChangeAspect="1" noChangeArrowheads="1"/>
          </p:cNvPicPr>
          <p:nvPr userDrawn="1"/>
        </p:nvPicPr>
        <p:blipFill>
          <a:blip r:embed="rId3" cstate="print"/>
          <a:srcRect/>
          <a:stretch>
            <a:fillRect/>
          </a:stretch>
        </p:blipFill>
        <p:spPr bwMode="auto">
          <a:xfrm>
            <a:off x="0" y="549275"/>
            <a:ext cx="9144000" cy="5830888"/>
          </a:xfrm>
          <a:prstGeom prst="rect">
            <a:avLst/>
          </a:prstGeom>
          <a:noFill/>
          <a:ln w="9525">
            <a:noFill/>
            <a:miter lim="800000"/>
            <a:headEnd/>
            <a:tailEnd/>
          </a:ln>
        </p:spPr>
      </p:pic>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제목 슬라이드_1">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cstate="print"/>
          <a:srcRect/>
          <a:stretch>
            <a:fillRect/>
          </a:stretch>
        </p:blipFill>
        <p:spPr bwMode="auto">
          <a:xfrm>
            <a:off x="-14288" y="-26988"/>
            <a:ext cx="9144001" cy="5572126"/>
          </a:xfrm>
          <a:prstGeom prst="rect">
            <a:avLst/>
          </a:prstGeom>
          <a:noFill/>
          <a:ln w="9525">
            <a:noFill/>
            <a:miter lim="800000"/>
            <a:headEnd/>
            <a:tailEnd/>
          </a:ln>
        </p:spPr>
      </p:pic>
      <p:pic>
        <p:nvPicPr>
          <p:cNvPr id="3" name="Picture 5"/>
          <p:cNvPicPr>
            <a:picLocks noChangeAspect="1" noChangeArrowheads="1"/>
          </p:cNvPicPr>
          <p:nvPr userDrawn="1"/>
        </p:nvPicPr>
        <p:blipFill>
          <a:blip r:embed="rId3" cstate="print"/>
          <a:srcRect/>
          <a:stretch>
            <a:fillRect/>
          </a:stretch>
        </p:blipFill>
        <p:spPr bwMode="auto">
          <a:xfrm>
            <a:off x="22225" y="5935663"/>
            <a:ext cx="2030413" cy="493712"/>
          </a:xfrm>
          <a:prstGeom prst="rect">
            <a:avLst/>
          </a:prstGeom>
          <a:noFill/>
          <a:ln w="9525">
            <a:noFill/>
            <a:miter lim="800000"/>
            <a:headEnd/>
            <a:tailEnd/>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289"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289"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a:xfrm>
            <a:off x="457200" y="6356350"/>
            <a:ext cx="2133600" cy="365125"/>
          </a:xfrm>
          <a:prstGeom prst="rect">
            <a:avLst/>
          </a:prstGeom>
        </p:spPr>
        <p:txBody>
          <a:bodyPr/>
          <a:lstStyle>
            <a:lvl1pPr>
              <a:defRPr/>
            </a:lvl1pPr>
          </a:lstStyle>
          <a:p>
            <a:pPr>
              <a:defRPr/>
            </a:pPr>
            <a:fld id="{1CA355AE-93CA-4350-897E-4391BDB6BCAC}" type="datetime1">
              <a:rPr lang="ko-KR" altLang="en-US" smtClean="0"/>
              <a:pPr>
                <a:defRPr/>
              </a:pPr>
              <a:t>2019-11-14</a:t>
            </a:fld>
            <a:endParaRPr lang="ko-KR" altLang="en-US"/>
          </a:p>
        </p:txBody>
      </p:sp>
      <p:sp>
        <p:nvSpPr>
          <p:cNvPr id="8" name="바닥글 개체 틀 7"/>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9" name="슬라이드 번호 개체 틀 8"/>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13F0335-7512-4E47-A5A8-480BCE246873}" type="slidenum">
              <a:rPr lang="ko-KR" altLang="en-US"/>
              <a:pPr>
                <a:defRPr/>
              </a:pPr>
              <a:t>‹#›</a:t>
            </a:fld>
            <a:endParaRPr lang="ko-KR"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435" y="4406903"/>
            <a:ext cx="7772400" cy="1362075"/>
          </a:xfrm>
          <a:prstGeom prst="rect">
            <a:avLst/>
          </a:prstGeo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23852" y="214313"/>
            <a:ext cx="8496300" cy="576262"/>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395654" y="1125538"/>
            <a:ext cx="4106008" cy="52562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2340" y="1125538"/>
            <a:ext cx="4106008" cy="52562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271"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271"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323852" y="214313"/>
            <a:ext cx="8496300" cy="576262"/>
          </a:xfrm>
          <a:prstGeom prst="rect">
            <a:avLst/>
          </a:prstGeom>
        </p:spPr>
        <p:txBody>
          <a:bodyPr/>
          <a:lstStyle/>
          <a:p>
            <a:r>
              <a:rPr lang="ko-KR" altLang="en-US" smtClean="0"/>
              <a:t>마스터 제목 스타일 편집</a:t>
            </a:r>
            <a:endParaRPr lang="ko-KR"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1" y="273050"/>
            <a:ext cx="3008435" cy="1162050"/>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538" y="273053"/>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1" y="1435103"/>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166" y="4800600"/>
            <a:ext cx="5486400" cy="566738"/>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a:xfrm>
            <a:off x="323852" y="214313"/>
            <a:ext cx="8496300" cy="576262"/>
          </a:xfrm>
          <a:prstGeom prst="rect">
            <a:avLst/>
          </a:prstGeom>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395654" y="1125538"/>
            <a:ext cx="8352692" cy="5256212"/>
          </a:xfrm>
          <a:prstGeom prst="rect">
            <a:avLst/>
          </a:prstGeom>
        </p:spPr>
        <p:txBody>
          <a:bodyPr vert="horz"/>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96809" y="404816"/>
            <a:ext cx="2123343" cy="5976937"/>
          </a:xfrm>
          <a:prstGeom prst="rect">
            <a:avLst/>
          </a:prstGeom>
        </p:spPr>
        <p:txBody>
          <a:bodyPr vert="horz"/>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323851" y="404816"/>
            <a:ext cx="6232280" cy="5976937"/>
          </a:xfrm>
          <a:prstGeom prst="rect">
            <a:avLst/>
          </a:prstGeom>
        </p:spPr>
        <p:txBody>
          <a:bodyPr vert="horz"/>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내용">
    <p:spTree>
      <p:nvGrpSpPr>
        <p:cNvPr id="1" name=""/>
        <p:cNvGrpSpPr/>
        <p:nvPr/>
      </p:nvGrpSpPr>
      <p:grpSpPr>
        <a:xfrm>
          <a:off x="0" y="0"/>
          <a:ext cx="0" cy="0"/>
          <a:chOff x="0" y="0"/>
          <a:chExt cx="0" cy="0"/>
        </a:xfrm>
      </p:grpSpPr>
      <p:sp>
        <p:nvSpPr>
          <p:cNvPr id="2" name="내용 개체 틀 1"/>
          <p:cNvSpPr>
            <a:spLocks noGrp="1"/>
          </p:cNvSpPr>
          <p:nvPr>
            <p:ph/>
          </p:nvPr>
        </p:nvSpPr>
        <p:spPr>
          <a:xfrm>
            <a:off x="323852" y="404816"/>
            <a:ext cx="8496300" cy="5976937"/>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a:xfrm>
            <a:off x="457200" y="6356350"/>
            <a:ext cx="2133600" cy="365125"/>
          </a:xfrm>
          <a:prstGeom prst="rect">
            <a:avLst/>
          </a:prstGeom>
        </p:spPr>
        <p:txBody>
          <a:bodyPr/>
          <a:lstStyle>
            <a:lvl1pPr>
              <a:defRPr/>
            </a:lvl1pPr>
          </a:lstStyle>
          <a:p>
            <a:pPr>
              <a:defRPr/>
            </a:pPr>
            <a:fld id="{09127AF3-BB24-4C49-95B8-8E70EE3E811D}" type="datetime1">
              <a:rPr lang="ko-KR" altLang="en-US" smtClean="0"/>
              <a:pPr>
                <a:defRPr/>
              </a:pPr>
              <a:t>2019-11-14</a:t>
            </a:fld>
            <a:endParaRPr lang="ko-KR" altLang="en-US"/>
          </a:p>
        </p:txBody>
      </p:sp>
      <p:sp>
        <p:nvSpPr>
          <p:cNvPr id="4" name="바닥글 개체 틀 3"/>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5" name="슬라이드 번호 개체 틀 4"/>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01894CD5-5606-4CD4-B2EC-8479150109DA}" type="slidenum">
              <a:rPr lang="ko-KR" altLang="en-US"/>
              <a:pPr>
                <a:defRPr/>
              </a:pPr>
              <a:t>‹#›</a:t>
            </a:fld>
            <a:endParaRPr lang="ko-KR"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bl" preserve="1">
  <p:cSld name="제목 및 표">
    <p:spTree>
      <p:nvGrpSpPr>
        <p:cNvPr id="1" name=""/>
        <p:cNvGrpSpPr/>
        <p:nvPr/>
      </p:nvGrpSpPr>
      <p:grpSpPr>
        <a:xfrm>
          <a:off x="0" y="0"/>
          <a:ext cx="0" cy="0"/>
          <a:chOff x="0" y="0"/>
          <a:chExt cx="0" cy="0"/>
        </a:xfrm>
      </p:grpSpPr>
      <p:sp>
        <p:nvSpPr>
          <p:cNvPr id="2" name="제목 1"/>
          <p:cNvSpPr>
            <a:spLocks noGrp="1"/>
          </p:cNvSpPr>
          <p:nvPr>
            <p:ph type="title"/>
          </p:nvPr>
        </p:nvSpPr>
        <p:spPr>
          <a:xfrm>
            <a:off x="323852" y="404813"/>
            <a:ext cx="8496300" cy="576262"/>
          </a:xfrm>
          <a:prstGeom prst="rect">
            <a:avLst/>
          </a:prstGeom>
        </p:spPr>
        <p:txBody>
          <a:bodyPr/>
          <a:lstStyle/>
          <a:p>
            <a:r>
              <a:rPr lang="ko-KR" altLang="en-US" smtClean="0"/>
              <a:t>마스터 제목 스타일 편집</a:t>
            </a:r>
            <a:endParaRPr lang="ko-KR" altLang="en-US"/>
          </a:p>
        </p:txBody>
      </p:sp>
      <p:sp>
        <p:nvSpPr>
          <p:cNvPr id="3" name="표 개체 틀 2"/>
          <p:cNvSpPr>
            <a:spLocks noGrp="1"/>
          </p:cNvSpPr>
          <p:nvPr>
            <p:ph type="tbl" idx="1"/>
          </p:nvPr>
        </p:nvSpPr>
        <p:spPr>
          <a:xfrm>
            <a:off x="395654" y="1125538"/>
            <a:ext cx="8352692" cy="5256212"/>
          </a:xfrm>
          <a:prstGeom prst="rect">
            <a:avLst/>
          </a:prstGeom>
        </p:spPr>
        <p:txBody>
          <a:bodyPr/>
          <a:lstStyle/>
          <a:p>
            <a:pPr lvl="0"/>
            <a:endParaRPr lang="ko-KR" altLang="en-US" noProof="0" smtClean="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1_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323852" y="404813"/>
            <a:ext cx="8496300" cy="576262"/>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a:xfrm>
            <a:off x="395654" y="1125538"/>
            <a:ext cx="8352692" cy="5256212"/>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제목 및 내용">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5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6141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pic>
        <p:nvPicPr>
          <p:cNvPr id="2" name="Picture 7" descr="Spinning Turbines">
            <a:hlinkClick r:id="rId2"/>
          </p:cNvPr>
          <p:cNvPicPr>
            <a:picLocks noChangeAspect="1" noChangeArrowheads="1"/>
          </p:cNvPicPr>
          <p:nvPr userDrawn="1"/>
        </p:nvPicPr>
        <p:blipFill>
          <a:blip r:embed="rId3" cstate="print"/>
          <a:srcRect/>
          <a:stretch>
            <a:fillRect/>
          </a:stretch>
        </p:blipFill>
        <p:spPr bwMode="auto">
          <a:xfrm>
            <a:off x="0" y="549275"/>
            <a:ext cx="9144000" cy="5830888"/>
          </a:xfrm>
          <a:prstGeom prst="rect">
            <a:avLst/>
          </a:prstGeom>
          <a:noFill/>
          <a:ln w="9525">
            <a:noFill/>
            <a:miter lim="800000"/>
            <a:headEnd/>
            <a:tailEnd/>
          </a:ln>
        </p:spPr>
      </p:pic>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제목 슬라이드_1">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cstate="print"/>
          <a:srcRect/>
          <a:stretch>
            <a:fillRect/>
          </a:stretch>
        </p:blipFill>
        <p:spPr bwMode="auto">
          <a:xfrm>
            <a:off x="-14288" y="-26988"/>
            <a:ext cx="9144001" cy="5572126"/>
          </a:xfrm>
          <a:prstGeom prst="rect">
            <a:avLst/>
          </a:prstGeom>
          <a:noFill/>
          <a:ln w="9525">
            <a:noFill/>
            <a:miter lim="800000"/>
            <a:headEnd/>
            <a:tailEnd/>
          </a:ln>
        </p:spPr>
      </p:pic>
      <p:pic>
        <p:nvPicPr>
          <p:cNvPr id="3" name="Picture 5"/>
          <p:cNvPicPr>
            <a:picLocks noChangeAspect="1" noChangeArrowheads="1"/>
          </p:cNvPicPr>
          <p:nvPr userDrawn="1"/>
        </p:nvPicPr>
        <p:blipFill>
          <a:blip r:embed="rId3" cstate="print"/>
          <a:srcRect/>
          <a:stretch>
            <a:fillRect/>
          </a:stretch>
        </p:blipFill>
        <p:spPr bwMode="auto">
          <a:xfrm>
            <a:off x="22225" y="5935663"/>
            <a:ext cx="2030413" cy="493712"/>
          </a:xfrm>
          <a:prstGeom prst="rect">
            <a:avLst/>
          </a:prstGeom>
          <a:noFill/>
          <a:ln w="9525">
            <a:noFill/>
            <a:miter lim="800000"/>
            <a:headEnd/>
            <a:tailEnd/>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356350"/>
            <a:ext cx="2133600" cy="365125"/>
          </a:xfrm>
          <a:prstGeom prst="rect">
            <a:avLst/>
          </a:prstGeom>
        </p:spPr>
        <p:txBody>
          <a:bodyPr/>
          <a:lstStyle>
            <a:lvl1pPr>
              <a:defRPr/>
            </a:lvl1pPr>
          </a:lstStyle>
          <a:p>
            <a:pPr>
              <a:defRPr/>
            </a:pPr>
            <a:fld id="{657F10FF-B277-4795-BBC7-8C938BA6DE7C}" type="datetime1">
              <a:rPr lang="ko-KR" altLang="en-US" smtClean="0"/>
              <a:pPr>
                <a:defRPr/>
              </a:pPr>
              <a:t>2019-11-14</a:t>
            </a:fld>
            <a:endParaRPr lang="ko-KR" altLang="en-US"/>
          </a:p>
        </p:txBody>
      </p:sp>
      <p:sp>
        <p:nvSpPr>
          <p:cNvPr id="3" name="바닥글 개체 틀 2"/>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4" name="슬라이드 번호 개체 틀 3"/>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B362665F-C0C3-459B-AA99-ABAADB21D607}" type="slidenum">
              <a:rPr lang="ko-KR" altLang="en-US"/>
              <a:pPr>
                <a:defRPr/>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7" y="273050"/>
            <a:ext cx="3008435" cy="1162050"/>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538" y="273089"/>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7" y="1435103"/>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6356350"/>
            <a:ext cx="2133600" cy="365125"/>
          </a:xfrm>
          <a:prstGeom prst="rect">
            <a:avLst/>
          </a:prstGeom>
        </p:spPr>
        <p:txBody>
          <a:bodyPr/>
          <a:lstStyle>
            <a:lvl1pPr>
              <a:defRPr/>
            </a:lvl1pPr>
          </a:lstStyle>
          <a:p>
            <a:pPr>
              <a:defRPr/>
            </a:pPr>
            <a:fld id="{06C0A532-E385-4733-B1FB-0689588F6FAF}" type="datetime1">
              <a:rPr lang="ko-KR" altLang="en-US" smtClean="0"/>
              <a:pPr>
                <a:defRPr/>
              </a:pPr>
              <a:t>2019-11-14</a:t>
            </a:fld>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7" name="슬라이드 번호 개체 틀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CC759A4-8D2D-43C7-80AF-2624F1AD8092}" type="slidenum">
              <a:rPr lang="ko-KR" altLang="en-US"/>
              <a:pPr>
                <a:defRPr/>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166" y="4800600"/>
            <a:ext cx="5486400" cy="566738"/>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6356350"/>
            <a:ext cx="2133600" cy="365125"/>
          </a:xfrm>
          <a:prstGeom prst="rect">
            <a:avLst/>
          </a:prstGeom>
        </p:spPr>
        <p:txBody>
          <a:bodyPr/>
          <a:lstStyle>
            <a:lvl1pPr>
              <a:defRPr/>
            </a:lvl1pPr>
          </a:lstStyle>
          <a:p>
            <a:pPr>
              <a:defRPr/>
            </a:pPr>
            <a:fld id="{FE19876A-5549-4000-8E14-B50CD660591E}" type="datetime1">
              <a:rPr lang="ko-KR" altLang="en-US" smtClean="0"/>
              <a:pPr>
                <a:defRPr/>
              </a:pPr>
              <a:t>2019-11-14</a:t>
            </a:fld>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ko-KR" altLang="en-US"/>
          </a:p>
        </p:txBody>
      </p:sp>
      <p:sp>
        <p:nvSpPr>
          <p:cNvPr id="7" name="슬라이드 번호 개체 틀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237613C5-9E54-4668-985F-4735CAD112EB}" type="slidenum">
              <a:rPr lang="ko-KR" altLang="en-US"/>
              <a:pPr>
                <a:defRPr/>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직사각형 4"/>
          <p:cNvSpPr/>
          <p:nvPr userDrawn="1"/>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6" name="Picture 2"/>
          <p:cNvPicPr>
            <a:picLocks noChangeAspect="1" noChangeArrowheads="1"/>
          </p:cNvPicPr>
          <p:nvPr userDrawn="1"/>
        </p:nvPicPr>
        <p:blipFill>
          <a:blip r:embed="rId1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880" y="0"/>
            <a:ext cx="9211070" cy="6128432"/>
          </a:xfrm>
          <a:prstGeom prst="rect">
            <a:avLst/>
          </a:prstGeom>
          <a:noFill/>
          <a:ln>
            <a:solidFill>
              <a:schemeClr val="bg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93948" r:id="rId1"/>
    <p:sldLayoutId id="2147493998" r:id="rId2"/>
    <p:sldLayoutId id="2147493999" r:id="rId3"/>
    <p:sldLayoutId id="2147494000" r:id="rId4"/>
    <p:sldLayoutId id="2147494001" r:id="rId5"/>
    <p:sldLayoutId id="2147494002" r:id="rId6"/>
    <p:sldLayoutId id="2147494003" r:id="rId7"/>
    <p:sldLayoutId id="2147494004" r:id="rId8"/>
    <p:sldLayoutId id="2147494005" r:id="rId9"/>
    <p:sldLayoutId id="2147494006" r:id="rId10"/>
    <p:sldLayoutId id="2147494007" r:id="rId11"/>
    <p:sldLayoutId id="2147493994" r:id="rId12"/>
    <p:sldLayoutId id="2147494051" r:id="rId13"/>
  </p:sldLayoutIdLst>
  <p:hf hdr="0" ftr="0" dt="0"/>
  <p:txStyles>
    <p:titleStyle>
      <a:lvl1pPr algn="ctr" rtl="0" eaLnBrk="0" fontAlgn="base" latinLnBrk="1" hangingPunct="0">
        <a:spcBef>
          <a:spcPct val="0"/>
        </a:spcBef>
        <a:spcAft>
          <a:spcPct val="0"/>
        </a:spcAft>
        <a:defRPr sz="4400" kern="12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맑은 고딕" pitchFamily="50" charset="-127"/>
        </a:defRPr>
      </a:lvl2pPr>
      <a:lvl3pPr algn="ctr" rtl="0" eaLnBrk="0" fontAlgn="base" latinLnBrk="1" hangingPunct="0">
        <a:spcBef>
          <a:spcPct val="0"/>
        </a:spcBef>
        <a:spcAft>
          <a:spcPct val="0"/>
        </a:spcAft>
        <a:defRPr sz="4400">
          <a:solidFill>
            <a:schemeClr val="tx1"/>
          </a:solidFill>
          <a:latin typeface="맑은 고딕" pitchFamily="50" charset="-127"/>
        </a:defRPr>
      </a:lvl3pPr>
      <a:lvl4pPr algn="ctr" rtl="0" eaLnBrk="0" fontAlgn="base" latinLnBrk="1" hangingPunct="0">
        <a:spcBef>
          <a:spcPct val="0"/>
        </a:spcBef>
        <a:spcAft>
          <a:spcPct val="0"/>
        </a:spcAft>
        <a:defRPr sz="4400">
          <a:solidFill>
            <a:schemeClr val="tx1"/>
          </a:solidFill>
          <a:latin typeface="맑은 고딕" pitchFamily="50" charset="-127"/>
        </a:defRPr>
      </a:lvl4pPr>
      <a:lvl5pPr algn="ctr" rtl="0" eaLnBrk="0" fontAlgn="base" latinLnBrk="1" hangingPunct="0">
        <a:spcBef>
          <a:spcPct val="0"/>
        </a:spcBef>
        <a:spcAft>
          <a:spcPct val="0"/>
        </a:spcAft>
        <a:defRPr sz="4400">
          <a:solidFill>
            <a:schemeClr val="tx1"/>
          </a:solidFill>
          <a:latin typeface="맑은 고딕" pitchFamily="50" charset="-127"/>
        </a:defRPr>
      </a:lvl5pPr>
      <a:lvl6pPr marL="457200" algn="ctr" rtl="0" fontAlgn="base" latinLnBrk="1">
        <a:spcBef>
          <a:spcPct val="0"/>
        </a:spcBef>
        <a:spcAft>
          <a:spcPct val="0"/>
        </a:spcAft>
        <a:defRPr sz="4400">
          <a:solidFill>
            <a:schemeClr val="tx1"/>
          </a:solidFill>
          <a:latin typeface="맑은 고딕" pitchFamily="50" charset="-127"/>
        </a:defRPr>
      </a:lvl6pPr>
      <a:lvl7pPr marL="914400" algn="ctr" rtl="0" fontAlgn="base" latinLnBrk="1">
        <a:spcBef>
          <a:spcPct val="0"/>
        </a:spcBef>
        <a:spcAft>
          <a:spcPct val="0"/>
        </a:spcAft>
        <a:defRPr sz="4400">
          <a:solidFill>
            <a:schemeClr val="tx1"/>
          </a:solidFill>
          <a:latin typeface="맑은 고딕" pitchFamily="50" charset="-127"/>
        </a:defRPr>
      </a:lvl7pPr>
      <a:lvl8pPr marL="1371600" algn="ctr" rtl="0" fontAlgn="base" latinLnBrk="1">
        <a:spcBef>
          <a:spcPct val="0"/>
        </a:spcBef>
        <a:spcAft>
          <a:spcPct val="0"/>
        </a:spcAft>
        <a:defRPr sz="4400">
          <a:solidFill>
            <a:schemeClr val="tx1"/>
          </a:solidFill>
          <a:latin typeface="맑은 고딕" pitchFamily="50" charset="-127"/>
        </a:defRPr>
      </a:lvl8pPr>
      <a:lvl9pPr marL="1828800" algn="ctr" rtl="0" fontAlgn="base" latinLnBrk="1">
        <a:spcBef>
          <a:spcPct val="0"/>
        </a:spcBef>
        <a:spcAft>
          <a:spcPct val="0"/>
        </a:spcAft>
        <a:defRPr sz="4400">
          <a:solidFill>
            <a:schemeClr val="tx1"/>
          </a:solidFill>
          <a:latin typeface="맑은 고딕" pitchFamily="50" charset="-127"/>
        </a:defRPr>
      </a:lvl9pPr>
    </p:titleStyle>
    <p:bodyStyle>
      <a:lvl1pPr marL="342900" indent="-342900" algn="l" rtl="0" eaLnBrk="0" fontAlgn="base" latinLnBrk="1"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latinLnBrk="1"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latinLnBrk="1"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latinLnBrk="1"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D:\국협일반\로고\기상청-CI\시그니춰 영문 좌우조합 B-1.jpg"/>
          <p:cNvPicPr>
            <a:picLocks noChangeAspect="1" noChangeArrowheads="1"/>
          </p:cNvPicPr>
          <p:nvPr/>
        </p:nvPicPr>
        <p:blipFill>
          <a:blip r:embed="rId13" cstate="print"/>
          <a:srcRect/>
          <a:stretch>
            <a:fillRect/>
          </a:stretch>
        </p:blipFill>
        <p:spPr bwMode="auto">
          <a:xfrm>
            <a:off x="153988" y="5929313"/>
            <a:ext cx="1379537" cy="6492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94008" r:id="rId1"/>
    <p:sldLayoutId id="2147494009" r:id="rId2"/>
    <p:sldLayoutId id="2147494010" r:id="rId3"/>
    <p:sldLayoutId id="2147494011" r:id="rId4"/>
    <p:sldLayoutId id="2147494012" r:id="rId5"/>
    <p:sldLayoutId id="2147494013" r:id="rId6"/>
    <p:sldLayoutId id="2147494014" r:id="rId7"/>
    <p:sldLayoutId id="2147494015" r:id="rId8"/>
    <p:sldLayoutId id="2147494016" r:id="rId9"/>
    <p:sldLayoutId id="2147494017" r:id="rId10"/>
    <p:sldLayoutId id="2147494018" r:id="rId11"/>
  </p:sldLayoutIdLst>
  <p:hf hdr="0" ftr="0" dt="0"/>
  <p:txStyles>
    <p:titleStyle>
      <a:lvl1pPr algn="ctr" rtl="0" eaLnBrk="0" fontAlgn="base" latinLnBrk="1" hangingPunct="0">
        <a:spcBef>
          <a:spcPct val="0"/>
        </a:spcBef>
        <a:spcAft>
          <a:spcPct val="0"/>
        </a:spcAft>
        <a:defRPr sz="4400" kern="12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맑은 고딕" pitchFamily="50" charset="-127"/>
        </a:defRPr>
      </a:lvl2pPr>
      <a:lvl3pPr algn="ctr" rtl="0" eaLnBrk="0" fontAlgn="base" latinLnBrk="1" hangingPunct="0">
        <a:spcBef>
          <a:spcPct val="0"/>
        </a:spcBef>
        <a:spcAft>
          <a:spcPct val="0"/>
        </a:spcAft>
        <a:defRPr sz="4400">
          <a:solidFill>
            <a:schemeClr val="tx1"/>
          </a:solidFill>
          <a:latin typeface="맑은 고딕" pitchFamily="50" charset="-127"/>
        </a:defRPr>
      </a:lvl3pPr>
      <a:lvl4pPr algn="ctr" rtl="0" eaLnBrk="0" fontAlgn="base" latinLnBrk="1" hangingPunct="0">
        <a:spcBef>
          <a:spcPct val="0"/>
        </a:spcBef>
        <a:spcAft>
          <a:spcPct val="0"/>
        </a:spcAft>
        <a:defRPr sz="4400">
          <a:solidFill>
            <a:schemeClr val="tx1"/>
          </a:solidFill>
          <a:latin typeface="맑은 고딕" pitchFamily="50" charset="-127"/>
        </a:defRPr>
      </a:lvl4pPr>
      <a:lvl5pPr algn="ctr" rtl="0" eaLnBrk="0" fontAlgn="base" latinLnBrk="1" hangingPunct="0">
        <a:spcBef>
          <a:spcPct val="0"/>
        </a:spcBef>
        <a:spcAft>
          <a:spcPct val="0"/>
        </a:spcAft>
        <a:defRPr sz="4400">
          <a:solidFill>
            <a:schemeClr val="tx1"/>
          </a:solidFill>
          <a:latin typeface="맑은 고딕" pitchFamily="50" charset="-127"/>
        </a:defRPr>
      </a:lvl5pPr>
      <a:lvl6pPr marL="457200" algn="ctr" rtl="0" fontAlgn="base" latinLnBrk="1">
        <a:spcBef>
          <a:spcPct val="0"/>
        </a:spcBef>
        <a:spcAft>
          <a:spcPct val="0"/>
        </a:spcAft>
        <a:defRPr sz="4400">
          <a:solidFill>
            <a:schemeClr val="tx1"/>
          </a:solidFill>
          <a:latin typeface="맑은 고딕" pitchFamily="50" charset="-127"/>
        </a:defRPr>
      </a:lvl6pPr>
      <a:lvl7pPr marL="914400" algn="ctr" rtl="0" fontAlgn="base" latinLnBrk="1">
        <a:spcBef>
          <a:spcPct val="0"/>
        </a:spcBef>
        <a:spcAft>
          <a:spcPct val="0"/>
        </a:spcAft>
        <a:defRPr sz="4400">
          <a:solidFill>
            <a:schemeClr val="tx1"/>
          </a:solidFill>
          <a:latin typeface="맑은 고딕" pitchFamily="50" charset="-127"/>
        </a:defRPr>
      </a:lvl7pPr>
      <a:lvl8pPr marL="1371600" algn="ctr" rtl="0" fontAlgn="base" latinLnBrk="1">
        <a:spcBef>
          <a:spcPct val="0"/>
        </a:spcBef>
        <a:spcAft>
          <a:spcPct val="0"/>
        </a:spcAft>
        <a:defRPr sz="4400">
          <a:solidFill>
            <a:schemeClr val="tx1"/>
          </a:solidFill>
          <a:latin typeface="맑은 고딕" pitchFamily="50" charset="-127"/>
        </a:defRPr>
      </a:lvl8pPr>
      <a:lvl9pPr marL="1828800" algn="ctr" rtl="0" fontAlgn="base" latinLnBrk="1">
        <a:spcBef>
          <a:spcPct val="0"/>
        </a:spcBef>
        <a:spcAft>
          <a:spcPct val="0"/>
        </a:spcAft>
        <a:defRPr sz="4400">
          <a:solidFill>
            <a:schemeClr val="tx1"/>
          </a:solidFill>
          <a:latin typeface="맑은 고딕" pitchFamily="50" charset="-127"/>
        </a:defRPr>
      </a:lvl9pPr>
    </p:titleStyle>
    <p:bodyStyle>
      <a:lvl1pPr marL="342900" indent="-342900" algn="l" rtl="0" eaLnBrk="0" fontAlgn="base" latinLnBrk="1"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latinLnBrk="1"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latinLnBrk="1"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latinLnBrk="1"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2539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fld id="{E2914B21-8036-47C9-8853-2D657F3018A1}" type="datetime1">
              <a:rPr lang="ko-KR" altLang="en-US" smtClean="0"/>
              <a:pPr>
                <a:defRPr/>
              </a:pPr>
              <a:t>2019-11-14</a:t>
            </a:fld>
            <a:endParaRPr lang="en-US" altLang="ko-KR"/>
          </a:p>
        </p:txBody>
      </p:sp>
      <p:sp>
        <p:nvSpPr>
          <p:cNvPr id="2539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ko-KR"/>
          </a:p>
        </p:txBody>
      </p:sp>
      <p:sp>
        <p:nvSpPr>
          <p:cNvPr id="2539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451AFC5B-8707-4DC3-ACEA-B329D3D1EFD5}"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93960" r:id="rId1"/>
    <p:sldLayoutId id="2147493961" r:id="rId2"/>
    <p:sldLayoutId id="2147493962" r:id="rId3"/>
    <p:sldLayoutId id="2147493963" r:id="rId4"/>
    <p:sldLayoutId id="2147493964" r:id="rId5"/>
    <p:sldLayoutId id="2147493965" r:id="rId6"/>
    <p:sldLayoutId id="2147493966" r:id="rId7"/>
    <p:sldLayoutId id="2147493967" r:id="rId8"/>
    <p:sldLayoutId id="2147493968" r:id="rId9"/>
    <p:sldLayoutId id="2147493969" r:id="rId10"/>
    <p:sldLayoutId id="2147493970" r:id="rId11"/>
  </p:sldLayoutIdLst>
  <p:hf hdr="0" ftr="0" dt="0"/>
  <p:txStyles>
    <p:titleStyle>
      <a:lvl1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cs typeface="+mj-cs"/>
        </a:defRPr>
      </a:lvl1pPr>
      <a:lvl2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2pPr>
      <a:lvl3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3pPr>
      <a:lvl4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4pPr>
      <a:lvl5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5pPr>
      <a:lvl6pPr marL="457200" algn="ctr" rtl="0" fontAlgn="base" latinLnBrk="1">
        <a:spcBef>
          <a:spcPct val="0"/>
        </a:spcBef>
        <a:spcAft>
          <a:spcPct val="0"/>
        </a:spcAft>
        <a:defRPr kumimoji="1" sz="4400">
          <a:solidFill>
            <a:schemeClr val="tx2"/>
          </a:solidFill>
          <a:latin typeface="굴림" pitchFamily="50" charset="-127"/>
          <a:ea typeface="굴림" pitchFamily="50" charset="-127"/>
        </a:defRPr>
      </a:lvl6pPr>
      <a:lvl7pPr marL="914400" algn="ctr" rtl="0" fontAlgn="base" latinLnBrk="1">
        <a:spcBef>
          <a:spcPct val="0"/>
        </a:spcBef>
        <a:spcAft>
          <a:spcPct val="0"/>
        </a:spcAft>
        <a:defRPr kumimoji="1" sz="4400">
          <a:solidFill>
            <a:schemeClr val="tx2"/>
          </a:solidFill>
          <a:latin typeface="굴림" pitchFamily="50" charset="-127"/>
          <a:ea typeface="굴림" pitchFamily="50" charset="-127"/>
        </a:defRPr>
      </a:lvl7pPr>
      <a:lvl8pPr marL="1371600" algn="ctr" rtl="0" fontAlgn="base" latinLnBrk="1">
        <a:spcBef>
          <a:spcPct val="0"/>
        </a:spcBef>
        <a:spcAft>
          <a:spcPct val="0"/>
        </a:spcAft>
        <a:defRPr kumimoji="1" sz="4400">
          <a:solidFill>
            <a:schemeClr val="tx2"/>
          </a:solidFill>
          <a:latin typeface="굴림" pitchFamily="50" charset="-127"/>
          <a:ea typeface="굴림" pitchFamily="50" charset="-127"/>
        </a:defRPr>
      </a:lvl8pPr>
      <a:lvl9pPr marL="1828800" algn="ctr" rtl="0" fontAlgn="base" latinLnBrk="1">
        <a:spcBef>
          <a:spcPct val="0"/>
        </a:spcBef>
        <a:spcAft>
          <a:spcPct val="0"/>
        </a:spcAft>
        <a:defRPr kumimoji="1" sz="4400">
          <a:solidFill>
            <a:schemeClr val="tx2"/>
          </a:solidFill>
          <a:latin typeface="굴림" pitchFamily="50" charset="-127"/>
          <a:ea typeface="굴림" pitchFamily="50" charset="-127"/>
        </a:defRPr>
      </a:lvl9pPr>
    </p:titleStyle>
    <p:bodyStyle>
      <a:lvl1pPr marL="342900" indent="-342900" algn="l" rtl="0" eaLnBrk="0" fontAlgn="base" latinLnBrk="1" hangingPunct="0">
        <a:spcBef>
          <a:spcPct val="20000"/>
        </a:spcBef>
        <a:spcAft>
          <a:spcPct val="0"/>
        </a:spcAft>
        <a:buChar char="•"/>
        <a:defRPr kumimoji="1" sz="3200">
          <a:solidFill>
            <a:schemeClr val="tx1"/>
          </a:solidFill>
          <a:latin typeface="굴림" pitchFamily="50" charset="-127"/>
          <a:ea typeface="굴림" pitchFamily="50" charset="-127"/>
          <a:cs typeface="+mn-cs"/>
        </a:defRPr>
      </a:lvl1pPr>
      <a:lvl2pPr marL="742950" indent="-285750" algn="l" rtl="0" eaLnBrk="0" fontAlgn="base" latinLnBrk="1" hangingPunct="0">
        <a:spcBef>
          <a:spcPct val="20000"/>
        </a:spcBef>
        <a:spcAft>
          <a:spcPct val="0"/>
        </a:spcAft>
        <a:buChar char="–"/>
        <a:defRPr kumimoji="1" sz="2800">
          <a:solidFill>
            <a:schemeClr val="tx1"/>
          </a:solidFill>
          <a:latin typeface="굴림" pitchFamily="50" charset="-127"/>
          <a:ea typeface="굴림" pitchFamily="50" charset="-127"/>
        </a:defRPr>
      </a:lvl2pPr>
      <a:lvl3pPr marL="1143000" indent="-228600" algn="l" rtl="0" eaLnBrk="0" fontAlgn="base" latinLnBrk="1" hangingPunct="0">
        <a:spcBef>
          <a:spcPct val="20000"/>
        </a:spcBef>
        <a:spcAft>
          <a:spcPct val="0"/>
        </a:spcAft>
        <a:buChar char="•"/>
        <a:defRPr kumimoji="1" sz="2400">
          <a:solidFill>
            <a:schemeClr val="tx1"/>
          </a:solidFill>
          <a:latin typeface="굴림" pitchFamily="50" charset="-127"/>
          <a:ea typeface="굴림" pitchFamily="50" charset="-127"/>
        </a:defRPr>
      </a:lvl3pPr>
      <a:lvl4pPr marL="1600200" indent="-228600" algn="l" rtl="0" eaLnBrk="0" fontAlgn="base" latinLnBrk="1" hangingPunct="0">
        <a:spcBef>
          <a:spcPct val="20000"/>
        </a:spcBef>
        <a:spcAft>
          <a:spcPct val="0"/>
        </a:spcAft>
        <a:buChar char="–"/>
        <a:defRPr kumimoji="1" sz="2000">
          <a:solidFill>
            <a:schemeClr val="tx1"/>
          </a:solidFill>
          <a:latin typeface="굴림" pitchFamily="50" charset="-127"/>
          <a:ea typeface="굴림" pitchFamily="50" charset="-127"/>
        </a:defRPr>
      </a:lvl4pPr>
      <a:lvl5pPr marL="2057400" indent="-228600" algn="l" rtl="0" eaLnBrk="0" fontAlgn="base" latinLnBrk="1" hangingPunct="0">
        <a:spcBef>
          <a:spcPct val="20000"/>
        </a:spcBef>
        <a:spcAft>
          <a:spcPct val="0"/>
        </a:spcAft>
        <a:buChar char="»"/>
        <a:defRPr kumimoji="1" sz="2000">
          <a:solidFill>
            <a:schemeClr val="tx1"/>
          </a:solidFill>
          <a:latin typeface="굴림" pitchFamily="50" charset="-127"/>
          <a:ea typeface="굴림" pitchFamily="50" charset="-127"/>
        </a:defRPr>
      </a:lvl5pPr>
      <a:lvl6pPr marL="2514600" indent="-228600" algn="l" rtl="0" fontAlgn="base" latinLnBrk="1">
        <a:spcBef>
          <a:spcPct val="20000"/>
        </a:spcBef>
        <a:spcAft>
          <a:spcPct val="0"/>
        </a:spcAft>
        <a:buChar char="»"/>
        <a:defRPr kumimoji="1" sz="2000">
          <a:solidFill>
            <a:schemeClr val="tx1"/>
          </a:solidFill>
          <a:latin typeface="+mn-lt"/>
          <a:ea typeface="+mn-ea"/>
        </a:defRPr>
      </a:lvl6pPr>
      <a:lvl7pPr marL="2971800" indent="-228600" algn="l" rtl="0" fontAlgn="base" latinLnBrk="1">
        <a:spcBef>
          <a:spcPct val="20000"/>
        </a:spcBef>
        <a:spcAft>
          <a:spcPct val="0"/>
        </a:spcAft>
        <a:buChar char="»"/>
        <a:defRPr kumimoji="1" sz="2000">
          <a:solidFill>
            <a:schemeClr val="tx1"/>
          </a:solidFill>
          <a:latin typeface="+mn-lt"/>
          <a:ea typeface="+mn-ea"/>
        </a:defRPr>
      </a:lvl7pPr>
      <a:lvl8pPr marL="3429000" indent="-228600" algn="l" rtl="0" fontAlgn="base" latinLnBrk="1">
        <a:spcBef>
          <a:spcPct val="20000"/>
        </a:spcBef>
        <a:spcAft>
          <a:spcPct val="0"/>
        </a:spcAft>
        <a:buChar char="»"/>
        <a:defRPr kumimoji="1" sz="2000">
          <a:solidFill>
            <a:schemeClr val="tx1"/>
          </a:solidFill>
          <a:latin typeface="+mn-lt"/>
          <a:ea typeface="+mn-ea"/>
        </a:defRPr>
      </a:lvl8pPr>
      <a:lvl9pPr marL="3886200" indent="-228600" algn="l" rtl="0" fontAlgn="base" latinLnBrk="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latinLnBrk="0" hangingPunct="0">
              <a:defRPr kumimoji="0" sz="1200">
                <a:solidFill>
                  <a:prstClr val="black">
                    <a:tint val="75000"/>
                  </a:prstClr>
                </a:solidFill>
                <a:latin typeface="Times New Roman" pitchFamily="18" charset="0"/>
                <a:ea typeface="맑은 고딕"/>
              </a:defRPr>
            </a:lvl1pPr>
          </a:lstStyle>
          <a:p>
            <a:pPr>
              <a:defRPr/>
            </a:pPr>
            <a:fld id="{AC67ED77-9BE2-4931-8BA4-129FFA212E2F}" type="datetime1">
              <a:rPr lang="ko-KR" altLang="en-US" smtClean="0"/>
              <a:pPr>
                <a:defRPr/>
              </a:pPr>
              <a:t>2019-11-14</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latinLnBrk="0" hangingPunct="0">
              <a:defRPr kumimoji="0" sz="1200">
                <a:solidFill>
                  <a:prstClr val="black">
                    <a:tint val="75000"/>
                  </a:prstClr>
                </a:solidFill>
                <a:latin typeface="Times New Roman" pitchFamily="18" charset="0"/>
                <a:ea typeface="맑은 고딕"/>
              </a:defRPr>
            </a:lvl1pPr>
          </a:lstStyle>
          <a:p>
            <a:pPr>
              <a:defRPr/>
            </a:pPr>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latinLnBrk="0" hangingPunct="0">
              <a:defRPr kumimoji="0" sz="1200">
                <a:solidFill>
                  <a:prstClr val="black">
                    <a:tint val="75000"/>
                  </a:prstClr>
                </a:solidFill>
                <a:latin typeface="Times New Roman" pitchFamily="18" charset="0"/>
                <a:ea typeface="맑은 고딕"/>
              </a:defRPr>
            </a:lvl1pPr>
          </a:lstStyle>
          <a:p>
            <a:pPr>
              <a:defRPr/>
            </a:pPr>
            <a:fld id="{F36A65C8-753B-4865-B04B-915725D092ED}" type="slidenum">
              <a:rPr lang="ko-KR" altLang="en-US"/>
              <a:pPr>
                <a:defRPr/>
              </a:pPr>
              <a:t>‹#›</a:t>
            </a:fld>
            <a:endParaRPr lang="ko-KR" altLang="en-US"/>
          </a:p>
        </p:txBody>
      </p:sp>
      <p:pic>
        <p:nvPicPr>
          <p:cNvPr id="5125" name="Picture 20"/>
          <p:cNvPicPr>
            <a:picLocks noChangeAspect="1" noChangeArrowheads="1"/>
          </p:cNvPicPr>
          <p:nvPr/>
        </p:nvPicPr>
        <p:blipFill>
          <a:blip r:embed="rId13" cstate="print">
            <a:lum bright="84000" contrast="-86000"/>
          </a:blip>
          <a:srcRect/>
          <a:stretch>
            <a:fillRect/>
          </a:stretch>
        </p:blipFill>
        <p:spPr bwMode="auto">
          <a:xfrm>
            <a:off x="-1098550" y="-285750"/>
            <a:ext cx="3032125" cy="2949575"/>
          </a:xfrm>
          <a:prstGeom prst="rect">
            <a:avLst/>
          </a:prstGeom>
          <a:solidFill>
            <a:srgbClr val="3366FF"/>
          </a:solidFill>
          <a:ln w="9525">
            <a:noFill/>
            <a:miter lim="800000"/>
            <a:headEnd/>
            <a:tailEnd/>
          </a:ln>
        </p:spPr>
      </p:pic>
      <p:grpSp>
        <p:nvGrpSpPr>
          <p:cNvPr id="5127" name="Group 99"/>
          <p:cNvGrpSpPr>
            <a:grpSpLocks/>
          </p:cNvGrpSpPr>
          <p:nvPr/>
        </p:nvGrpSpPr>
        <p:grpSpPr bwMode="auto">
          <a:xfrm>
            <a:off x="1301750" y="1795463"/>
            <a:ext cx="6962775" cy="4705350"/>
            <a:chOff x="303" y="1036"/>
            <a:chExt cx="5298" cy="2760"/>
          </a:xfrm>
        </p:grpSpPr>
        <p:sp>
          <p:nvSpPr>
            <p:cNvPr id="10" name="Freeform 100"/>
            <p:cNvSpPr>
              <a:spLocks/>
            </p:cNvSpPr>
            <p:nvPr/>
          </p:nvSpPr>
          <p:spPr bwMode="ltGray">
            <a:xfrm>
              <a:off x="2505" y="2935"/>
              <a:ext cx="693" cy="525"/>
            </a:xfrm>
            <a:custGeom>
              <a:avLst/>
              <a:gdLst/>
              <a:ahLst/>
              <a:cxnLst>
                <a:cxn ang="0">
                  <a:pos x="12" y="204"/>
                </a:cxn>
                <a:cxn ang="0">
                  <a:pos x="36" y="231"/>
                </a:cxn>
                <a:cxn ang="0">
                  <a:pos x="42" y="204"/>
                </a:cxn>
                <a:cxn ang="0">
                  <a:pos x="27" y="180"/>
                </a:cxn>
                <a:cxn ang="0">
                  <a:pos x="45" y="123"/>
                </a:cxn>
                <a:cxn ang="0">
                  <a:pos x="141" y="138"/>
                </a:cxn>
                <a:cxn ang="0">
                  <a:pos x="192" y="102"/>
                </a:cxn>
                <a:cxn ang="0">
                  <a:pos x="195" y="69"/>
                </a:cxn>
                <a:cxn ang="0">
                  <a:pos x="228" y="75"/>
                </a:cxn>
                <a:cxn ang="0">
                  <a:pos x="249" y="45"/>
                </a:cxn>
                <a:cxn ang="0">
                  <a:pos x="267" y="54"/>
                </a:cxn>
                <a:cxn ang="0">
                  <a:pos x="303" y="54"/>
                </a:cxn>
                <a:cxn ang="0">
                  <a:pos x="339" y="57"/>
                </a:cxn>
                <a:cxn ang="0">
                  <a:pos x="336" y="27"/>
                </a:cxn>
                <a:cxn ang="0">
                  <a:pos x="366" y="27"/>
                </a:cxn>
                <a:cxn ang="0">
                  <a:pos x="384" y="27"/>
                </a:cxn>
                <a:cxn ang="0">
                  <a:pos x="402" y="0"/>
                </a:cxn>
                <a:cxn ang="0">
                  <a:pos x="432" y="15"/>
                </a:cxn>
                <a:cxn ang="0">
                  <a:pos x="435" y="33"/>
                </a:cxn>
                <a:cxn ang="0">
                  <a:pos x="480" y="30"/>
                </a:cxn>
                <a:cxn ang="0">
                  <a:pos x="468" y="51"/>
                </a:cxn>
                <a:cxn ang="0">
                  <a:pos x="441" y="66"/>
                </a:cxn>
                <a:cxn ang="0">
                  <a:pos x="447" y="84"/>
                </a:cxn>
                <a:cxn ang="0">
                  <a:pos x="489" y="96"/>
                </a:cxn>
                <a:cxn ang="0">
                  <a:pos x="516" y="126"/>
                </a:cxn>
                <a:cxn ang="0">
                  <a:pos x="537" y="123"/>
                </a:cxn>
                <a:cxn ang="0">
                  <a:pos x="546" y="75"/>
                </a:cxn>
                <a:cxn ang="0">
                  <a:pos x="570" y="39"/>
                </a:cxn>
                <a:cxn ang="0">
                  <a:pos x="582" y="63"/>
                </a:cxn>
                <a:cxn ang="0">
                  <a:pos x="576" y="81"/>
                </a:cxn>
                <a:cxn ang="0">
                  <a:pos x="600" y="105"/>
                </a:cxn>
                <a:cxn ang="0">
                  <a:pos x="600" y="165"/>
                </a:cxn>
                <a:cxn ang="0">
                  <a:pos x="639" y="189"/>
                </a:cxn>
                <a:cxn ang="0">
                  <a:pos x="672" y="231"/>
                </a:cxn>
                <a:cxn ang="0">
                  <a:pos x="681" y="300"/>
                </a:cxn>
                <a:cxn ang="0">
                  <a:pos x="693" y="366"/>
                </a:cxn>
                <a:cxn ang="0">
                  <a:pos x="645" y="408"/>
                </a:cxn>
                <a:cxn ang="0">
                  <a:pos x="645" y="444"/>
                </a:cxn>
                <a:cxn ang="0">
                  <a:pos x="615" y="465"/>
                </a:cxn>
                <a:cxn ang="0">
                  <a:pos x="579" y="525"/>
                </a:cxn>
                <a:cxn ang="0">
                  <a:pos x="492" y="525"/>
                </a:cxn>
                <a:cxn ang="0">
                  <a:pos x="489" y="507"/>
                </a:cxn>
                <a:cxn ang="0">
                  <a:pos x="453" y="510"/>
                </a:cxn>
                <a:cxn ang="0">
                  <a:pos x="402" y="477"/>
                </a:cxn>
                <a:cxn ang="0">
                  <a:pos x="426" y="435"/>
                </a:cxn>
                <a:cxn ang="0">
                  <a:pos x="387" y="438"/>
                </a:cxn>
                <a:cxn ang="0">
                  <a:pos x="411" y="417"/>
                </a:cxn>
                <a:cxn ang="0">
                  <a:pos x="375" y="426"/>
                </a:cxn>
                <a:cxn ang="0">
                  <a:pos x="393" y="390"/>
                </a:cxn>
                <a:cxn ang="0">
                  <a:pos x="354" y="402"/>
                </a:cxn>
                <a:cxn ang="0">
                  <a:pos x="294" y="339"/>
                </a:cxn>
                <a:cxn ang="0">
                  <a:pos x="171" y="348"/>
                </a:cxn>
                <a:cxn ang="0">
                  <a:pos x="165" y="372"/>
                </a:cxn>
                <a:cxn ang="0">
                  <a:pos x="126" y="375"/>
                </a:cxn>
                <a:cxn ang="0">
                  <a:pos x="96" y="360"/>
                </a:cxn>
                <a:cxn ang="0">
                  <a:pos x="48" y="381"/>
                </a:cxn>
                <a:cxn ang="0">
                  <a:pos x="0" y="351"/>
                </a:cxn>
                <a:cxn ang="0">
                  <a:pos x="27" y="321"/>
                </a:cxn>
                <a:cxn ang="0">
                  <a:pos x="9" y="234"/>
                </a:cxn>
                <a:cxn ang="0">
                  <a:pos x="12" y="204"/>
                </a:cxn>
              </a:cxnLst>
              <a:rect l="0" t="0" r="r" b="b"/>
              <a:pathLst>
                <a:path w="693" h="525">
                  <a:moveTo>
                    <a:pt x="12" y="204"/>
                  </a:moveTo>
                  <a:lnTo>
                    <a:pt x="36" y="231"/>
                  </a:lnTo>
                  <a:lnTo>
                    <a:pt x="42" y="204"/>
                  </a:lnTo>
                  <a:lnTo>
                    <a:pt x="27" y="180"/>
                  </a:lnTo>
                  <a:lnTo>
                    <a:pt x="45" y="123"/>
                  </a:lnTo>
                  <a:lnTo>
                    <a:pt x="141" y="138"/>
                  </a:lnTo>
                  <a:lnTo>
                    <a:pt x="192" y="102"/>
                  </a:lnTo>
                  <a:lnTo>
                    <a:pt x="195" y="69"/>
                  </a:lnTo>
                  <a:lnTo>
                    <a:pt x="228" y="75"/>
                  </a:lnTo>
                  <a:lnTo>
                    <a:pt x="249" y="45"/>
                  </a:lnTo>
                  <a:lnTo>
                    <a:pt x="267" y="54"/>
                  </a:lnTo>
                  <a:lnTo>
                    <a:pt x="303" y="54"/>
                  </a:lnTo>
                  <a:lnTo>
                    <a:pt x="339" y="57"/>
                  </a:lnTo>
                  <a:lnTo>
                    <a:pt x="336" y="27"/>
                  </a:lnTo>
                  <a:lnTo>
                    <a:pt x="366" y="27"/>
                  </a:lnTo>
                  <a:lnTo>
                    <a:pt x="384" y="27"/>
                  </a:lnTo>
                  <a:lnTo>
                    <a:pt x="402" y="0"/>
                  </a:lnTo>
                  <a:lnTo>
                    <a:pt x="432" y="15"/>
                  </a:lnTo>
                  <a:lnTo>
                    <a:pt x="435" y="33"/>
                  </a:lnTo>
                  <a:lnTo>
                    <a:pt x="480" y="30"/>
                  </a:lnTo>
                  <a:lnTo>
                    <a:pt x="468" y="51"/>
                  </a:lnTo>
                  <a:lnTo>
                    <a:pt x="441" y="66"/>
                  </a:lnTo>
                  <a:lnTo>
                    <a:pt x="447" y="84"/>
                  </a:lnTo>
                  <a:lnTo>
                    <a:pt x="489" y="96"/>
                  </a:lnTo>
                  <a:lnTo>
                    <a:pt x="516" y="126"/>
                  </a:lnTo>
                  <a:lnTo>
                    <a:pt x="537" y="123"/>
                  </a:lnTo>
                  <a:lnTo>
                    <a:pt x="546" y="75"/>
                  </a:lnTo>
                  <a:lnTo>
                    <a:pt x="570" y="39"/>
                  </a:lnTo>
                  <a:lnTo>
                    <a:pt x="582" y="63"/>
                  </a:lnTo>
                  <a:lnTo>
                    <a:pt x="576" y="81"/>
                  </a:lnTo>
                  <a:lnTo>
                    <a:pt x="600" y="105"/>
                  </a:lnTo>
                  <a:lnTo>
                    <a:pt x="600" y="165"/>
                  </a:lnTo>
                  <a:lnTo>
                    <a:pt x="639" y="189"/>
                  </a:lnTo>
                  <a:lnTo>
                    <a:pt x="672" y="231"/>
                  </a:lnTo>
                  <a:lnTo>
                    <a:pt x="681" y="300"/>
                  </a:lnTo>
                  <a:lnTo>
                    <a:pt x="693" y="366"/>
                  </a:lnTo>
                  <a:lnTo>
                    <a:pt x="645" y="408"/>
                  </a:lnTo>
                  <a:lnTo>
                    <a:pt x="645" y="444"/>
                  </a:lnTo>
                  <a:lnTo>
                    <a:pt x="615" y="465"/>
                  </a:lnTo>
                  <a:lnTo>
                    <a:pt x="579" y="525"/>
                  </a:lnTo>
                  <a:lnTo>
                    <a:pt x="492" y="525"/>
                  </a:lnTo>
                  <a:lnTo>
                    <a:pt x="489" y="507"/>
                  </a:lnTo>
                  <a:lnTo>
                    <a:pt x="453" y="510"/>
                  </a:lnTo>
                  <a:lnTo>
                    <a:pt x="402" y="477"/>
                  </a:lnTo>
                  <a:lnTo>
                    <a:pt x="426" y="435"/>
                  </a:lnTo>
                  <a:lnTo>
                    <a:pt x="387" y="438"/>
                  </a:lnTo>
                  <a:lnTo>
                    <a:pt x="411" y="417"/>
                  </a:lnTo>
                  <a:lnTo>
                    <a:pt x="375" y="426"/>
                  </a:lnTo>
                  <a:lnTo>
                    <a:pt x="393" y="390"/>
                  </a:lnTo>
                  <a:lnTo>
                    <a:pt x="354" y="402"/>
                  </a:lnTo>
                  <a:lnTo>
                    <a:pt x="294" y="339"/>
                  </a:lnTo>
                  <a:lnTo>
                    <a:pt x="171" y="348"/>
                  </a:lnTo>
                  <a:lnTo>
                    <a:pt x="165" y="372"/>
                  </a:lnTo>
                  <a:lnTo>
                    <a:pt x="126" y="375"/>
                  </a:lnTo>
                  <a:lnTo>
                    <a:pt x="96" y="360"/>
                  </a:lnTo>
                  <a:lnTo>
                    <a:pt x="48" y="381"/>
                  </a:lnTo>
                  <a:lnTo>
                    <a:pt x="0" y="351"/>
                  </a:lnTo>
                  <a:lnTo>
                    <a:pt x="27" y="321"/>
                  </a:lnTo>
                  <a:lnTo>
                    <a:pt x="9" y="234"/>
                  </a:lnTo>
                  <a:lnTo>
                    <a:pt x="12" y="204"/>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1" name="Freeform 101"/>
            <p:cNvSpPr>
              <a:spLocks/>
            </p:cNvSpPr>
            <p:nvPr/>
          </p:nvSpPr>
          <p:spPr bwMode="ltGray">
            <a:xfrm>
              <a:off x="3930" y="2053"/>
              <a:ext cx="924" cy="591"/>
            </a:xfrm>
            <a:custGeom>
              <a:avLst/>
              <a:gdLst/>
              <a:ahLst/>
              <a:cxnLst>
                <a:cxn ang="0">
                  <a:pos x="45" y="102"/>
                </a:cxn>
                <a:cxn ang="0">
                  <a:pos x="3" y="18"/>
                </a:cxn>
                <a:cxn ang="0">
                  <a:pos x="33" y="9"/>
                </a:cxn>
                <a:cxn ang="0">
                  <a:pos x="72" y="39"/>
                </a:cxn>
                <a:cxn ang="0">
                  <a:pos x="165" y="66"/>
                </a:cxn>
                <a:cxn ang="0">
                  <a:pos x="195" y="63"/>
                </a:cxn>
                <a:cxn ang="0">
                  <a:pos x="264" y="93"/>
                </a:cxn>
                <a:cxn ang="0">
                  <a:pos x="291" y="144"/>
                </a:cxn>
                <a:cxn ang="0">
                  <a:pos x="333" y="126"/>
                </a:cxn>
                <a:cxn ang="0">
                  <a:pos x="387" y="201"/>
                </a:cxn>
                <a:cxn ang="0">
                  <a:pos x="420" y="243"/>
                </a:cxn>
                <a:cxn ang="0">
                  <a:pos x="390" y="297"/>
                </a:cxn>
                <a:cxn ang="0">
                  <a:pos x="426" y="348"/>
                </a:cxn>
                <a:cxn ang="0">
                  <a:pos x="495" y="378"/>
                </a:cxn>
                <a:cxn ang="0">
                  <a:pos x="540" y="354"/>
                </a:cxn>
                <a:cxn ang="0">
                  <a:pos x="588" y="306"/>
                </a:cxn>
                <a:cxn ang="0">
                  <a:pos x="669" y="294"/>
                </a:cxn>
                <a:cxn ang="0">
                  <a:pos x="645" y="333"/>
                </a:cxn>
                <a:cxn ang="0">
                  <a:pos x="636" y="369"/>
                </a:cxn>
                <a:cxn ang="0">
                  <a:pos x="636" y="420"/>
                </a:cxn>
                <a:cxn ang="0">
                  <a:pos x="681" y="417"/>
                </a:cxn>
                <a:cxn ang="0">
                  <a:pos x="732" y="408"/>
                </a:cxn>
                <a:cxn ang="0">
                  <a:pos x="774" y="432"/>
                </a:cxn>
                <a:cxn ang="0">
                  <a:pos x="750" y="540"/>
                </a:cxn>
                <a:cxn ang="0">
                  <a:pos x="822" y="555"/>
                </a:cxn>
                <a:cxn ang="0">
                  <a:pos x="870" y="522"/>
                </a:cxn>
                <a:cxn ang="0">
                  <a:pos x="924" y="543"/>
                </a:cxn>
                <a:cxn ang="0">
                  <a:pos x="870" y="552"/>
                </a:cxn>
                <a:cxn ang="0">
                  <a:pos x="864" y="576"/>
                </a:cxn>
                <a:cxn ang="0">
                  <a:pos x="768" y="579"/>
                </a:cxn>
                <a:cxn ang="0">
                  <a:pos x="678" y="507"/>
                </a:cxn>
                <a:cxn ang="0">
                  <a:pos x="609" y="480"/>
                </a:cxn>
                <a:cxn ang="0">
                  <a:pos x="543" y="468"/>
                </a:cxn>
                <a:cxn ang="0">
                  <a:pos x="492" y="426"/>
                </a:cxn>
                <a:cxn ang="0">
                  <a:pos x="414" y="426"/>
                </a:cxn>
                <a:cxn ang="0">
                  <a:pos x="285" y="378"/>
                </a:cxn>
                <a:cxn ang="0">
                  <a:pos x="189" y="327"/>
                </a:cxn>
                <a:cxn ang="0">
                  <a:pos x="174" y="201"/>
                </a:cxn>
                <a:cxn ang="0">
                  <a:pos x="120" y="159"/>
                </a:cxn>
                <a:cxn ang="0">
                  <a:pos x="96" y="126"/>
                </a:cxn>
                <a:cxn ang="0">
                  <a:pos x="45" y="48"/>
                </a:cxn>
                <a:cxn ang="0">
                  <a:pos x="81" y="120"/>
                </a:cxn>
                <a:cxn ang="0">
                  <a:pos x="105" y="195"/>
                </a:cxn>
                <a:cxn ang="0">
                  <a:pos x="120" y="225"/>
                </a:cxn>
                <a:cxn ang="0">
                  <a:pos x="57" y="207"/>
                </a:cxn>
                <a:cxn ang="0">
                  <a:pos x="51" y="162"/>
                </a:cxn>
                <a:cxn ang="0">
                  <a:pos x="21" y="108"/>
                </a:cxn>
              </a:cxnLst>
              <a:rect l="0" t="0" r="r" b="b"/>
              <a:pathLst>
                <a:path w="924" h="591">
                  <a:moveTo>
                    <a:pt x="39" y="123"/>
                  </a:moveTo>
                  <a:lnTo>
                    <a:pt x="45" y="102"/>
                  </a:lnTo>
                  <a:lnTo>
                    <a:pt x="3" y="36"/>
                  </a:lnTo>
                  <a:lnTo>
                    <a:pt x="3" y="18"/>
                  </a:lnTo>
                  <a:lnTo>
                    <a:pt x="0" y="0"/>
                  </a:lnTo>
                  <a:lnTo>
                    <a:pt x="33" y="9"/>
                  </a:lnTo>
                  <a:lnTo>
                    <a:pt x="69" y="18"/>
                  </a:lnTo>
                  <a:lnTo>
                    <a:pt x="72" y="39"/>
                  </a:lnTo>
                  <a:lnTo>
                    <a:pt x="120" y="69"/>
                  </a:lnTo>
                  <a:lnTo>
                    <a:pt x="165" y="66"/>
                  </a:lnTo>
                  <a:lnTo>
                    <a:pt x="186" y="84"/>
                  </a:lnTo>
                  <a:lnTo>
                    <a:pt x="195" y="63"/>
                  </a:lnTo>
                  <a:lnTo>
                    <a:pt x="225" y="63"/>
                  </a:lnTo>
                  <a:lnTo>
                    <a:pt x="264" y="93"/>
                  </a:lnTo>
                  <a:lnTo>
                    <a:pt x="264" y="123"/>
                  </a:lnTo>
                  <a:lnTo>
                    <a:pt x="291" y="144"/>
                  </a:lnTo>
                  <a:lnTo>
                    <a:pt x="300" y="123"/>
                  </a:lnTo>
                  <a:lnTo>
                    <a:pt x="333" y="126"/>
                  </a:lnTo>
                  <a:lnTo>
                    <a:pt x="357" y="180"/>
                  </a:lnTo>
                  <a:lnTo>
                    <a:pt x="387" y="201"/>
                  </a:lnTo>
                  <a:lnTo>
                    <a:pt x="420" y="210"/>
                  </a:lnTo>
                  <a:lnTo>
                    <a:pt x="420" y="243"/>
                  </a:lnTo>
                  <a:lnTo>
                    <a:pt x="393" y="255"/>
                  </a:lnTo>
                  <a:lnTo>
                    <a:pt x="390" y="297"/>
                  </a:lnTo>
                  <a:lnTo>
                    <a:pt x="423" y="324"/>
                  </a:lnTo>
                  <a:lnTo>
                    <a:pt x="426" y="348"/>
                  </a:lnTo>
                  <a:lnTo>
                    <a:pt x="453" y="375"/>
                  </a:lnTo>
                  <a:lnTo>
                    <a:pt x="495" y="378"/>
                  </a:lnTo>
                  <a:lnTo>
                    <a:pt x="507" y="360"/>
                  </a:lnTo>
                  <a:lnTo>
                    <a:pt x="540" y="354"/>
                  </a:lnTo>
                  <a:lnTo>
                    <a:pt x="567" y="375"/>
                  </a:lnTo>
                  <a:lnTo>
                    <a:pt x="588" y="306"/>
                  </a:lnTo>
                  <a:lnTo>
                    <a:pt x="621" y="291"/>
                  </a:lnTo>
                  <a:lnTo>
                    <a:pt x="669" y="294"/>
                  </a:lnTo>
                  <a:lnTo>
                    <a:pt x="669" y="312"/>
                  </a:lnTo>
                  <a:lnTo>
                    <a:pt x="645" y="333"/>
                  </a:lnTo>
                  <a:lnTo>
                    <a:pt x="657" y="360"/>
                  </a:lnTo>
                  <a:lnTo>
                    <a:pt x="636" y="369"/>
                  </a:lnTo>
                  <a:lnTo>
                    <a:pt x="648" y="396"/>
                  </a:lnTo>
                  <a:lnTo>
                    <a:pt x="636" y="420"/>
                  </a:lnTo>
                  <a:lnTo>
                    <a:pt x="642" y="438"/>
                  </a:lnTo>
                  <a:lnTo>
                    <a:pt x="681" y="417"/>
                  </a:lnTo>
                  <a:lnTo>
                    <a:pt x="717" y="423"/>
                  </a:lnTo>
                  <a:lnTo>
                    <a:pt x="732" y="408"/>
                  </a:lnTo>
                  <a:lnTo>
                    <a:pt x="753" y="435"/>
                  </a:lnTo>
                  <a:lnTo>
                    <a:pt x="774" y="432"/>
                  </a:lnTo>
                  <a:lnTo>
                    <a:pt x="744" y="492"/>
                  </a:lnTo>
                  <a:lnTo>
                    <a:pt x="750" y="540"/>
                  </a:lnTo>
                  <a:lnTo>
                    <a:pt x="789" y="555"/>
                  </a:lnTo>
                  <a:lnTo>
                    <a:pt x="822" y="555"/>
                  </a:lnTo>
                  <a:lnTo>
                    <a:pt x="843" y="531"/>
                  </a:lnTo>
                  <a:lnTo>
                    <a:pt x="870" y="522"/>
                  </a:lnTo>
                  <a:lnTo>
                    <a:pt x="900" y="534"/>
                  </a:lnTo>
                  <a:lnTo>
                    <a:pt x="924" y="543"/>
                  </a:lnTo>
                  <a:lnTo>
                    <a:pt x="891" y="564"/>
                  </a:lnTo>
                  <a:lnTo>
                    <a:pt x="870" y="552"/>
                  </a:lnTo>
                  <a:lnTo>
                    <a:pt x="840" y="564"/>
                  </a:lnTo>
                  <a:lnTo>
                    <a:pt x="864" y="576"/>
                  </a:lnTo>
                  <a:lnTo>
                    <a:pt x="843" y="591"/>
                  </a:lnTo>
                  <a:lnTo>
                    <a:pt x="768" y="579"/>
                  </a:lnTo>
                  <a:lnTo>
                    <a:pt x="699" y="540"/>
                  </a:lnTo>
                  <a:lnTo>
                    <a:pt x="678" y="507"/>
                  </a:lnTo>
                  <a:lnTo>
                    <a:pt x="651" y="468"/>
                  </a:lnTo>
                  <a:lnTo>
                    <a:pt x="609" y="480"/>
                  </a:lnTo>
                  <a:lnTo>
                    <a:pt x="600" y="456"/>
                  </a:lnTo>
                  <a:lnTo>
                    <a:pt x="543" y="468"/>
                  </a:lnTo>
                  <a:lnTo>
                    <a:pt x="504" y="453"/>
                  </a:lnTo>
                  <a:lnTo>
                    <a:pt x="492" y="426"/>
                  </a:lnTo>
                  <a:lnTo>
                    <a:pt x="456" y="414"/>
                  </a:lnTo>
                  <a:lnTo>
                    <a:pt x="414" y="426"/>
                  </a:lnTo>
                  <a:lnTo>
                    <a:pt x="321" y="408"/>
                  </a:lnTo>
                  <a:lnTo>
                    <a:pt x="285" y="378"/>
                  </a:lnTo>
                  <a:lnTo>
                    <a:pt x="240" y="375"/>
                  </a:lnTo>
                  <a:lnTo>
                    <a:pt x="189" y="327"/>
                  </a:lnTo>
                  <a:lnTo>
                    <a:pt x="210" y="285"/>
                  </a:lnTo>
                  <a:lnTo>
                    <a:pt x="174" y="201"/>
                  </a:lnTo>
                  <a:lnTo>
                    <a:pt x="132" y="195"/>
                  </a:lnTo>
                  <a:lnTo>
                    <a:pt x="120" y="159"/>
                  </a:lnTo>
                  <a:lnTo>
                    <a:pt x="120" y="135"/>
                  </a:lnTo>
                  <a:lnTo>
                    <a:pt x="96" y="126"/>
                  </a:lnTo>
                  <a:lnTo>
                    <a:pt x="78" y="84"/>
                  </a:lnTo>
                  <a:lnTo>
                    <a:pt x="45" y="48"/>
                  </a:lnTo>
                  <a:lnTo>
                    <a:pt x="45" y="81"/>
                  </a:lnTo>
                  <a:lnTo>
                    <a:pt x="81" y="120"/>
                  </a:lnTo>
                  <a:lnTo>
                    <a:pt x="69" y="147"/>
                  </a:lnTo>
                  <a:lnTo>
                    <a:pt x="105" y="195"/>
                  </a:lnTo>
                  <a:lnTo>
                    <a:pt x="96" y="219"/>
                  </a:lnTo>
                  <a:lnTo>
                    <a:pt x="120" y="225"/>
                  </a:lnTo>
                  <a:lnTo>
                    <a:pt x="120" y="258"/>
                  </a:lnTo>
                  <a:lnTo>
                    <a:pt x="57" y="207"/>
                  </a:lnTo>
                  <a:lnTo>
                    <a:pt x="72" y="180"/>
                  </a:lnTo>
                  <a:lnTo>
                    <a:pt x="51" y="162"/>
                  </a:lnTo>
                  <a:lnTo>
                    <a:pt x="24" y="156"/>
                  </a:lnTo>
                  <a:lnTo>
                    <a:pt x="21" y="108"/>
                  </a:lnTo>
                  <a:lnTo>
                    <a:pt x="39" y="123"/>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2" name="Freeform 102"/>
            <p:cNvSpPr>
              <a:spLocks/>
            </p:cNvSpPr>
            <p:nvPr/>
          </p:nvSpPr>
          <p:spPr bwMode="ltGray">
            <a:xfrm>
              <a:off x="4664" y="2593"/>
              <a:ext cx="937" cy="1164"/>
            </a:xfrm>
            <a:custGeom>
              <a:avLst/>
              <a:gdLst/>
              <a:ahLst/>
              <a:cxnLst>
                <a:cxn ang="0">
                  <a:pos x="84" y="135"/>
                </a:cxn>
                <a:cxn ang="0">
                  <a:pos x="78" y="93"/>
                </a:cxn>
                <a:cxn ang="0">
                  <a:pos x="126" y="69"/>
                </a:cxn>
                <a:cxn ang="0">
                  <a:pos x="177" y="6"/>
                </a:cxn>
                <a:cxn ang="0">
                  <a:pos x="219" y="0"/>
                </a:cxn>
                <a:cxn ang="0">
                  <a:pos x="216" y="63"/>
                </a:cxn>
                <a:cxn ang="0">
                  <a:pos x="240" y="33"/>
                </a:cxn>
                <a:cxn ang="0">
                  <a:pos x="273" y="24"/>
                </a:cxn>
                <a:cxn ang="0">
                  <a:pos x="348" y="51"/>
                </a:cxn>
                <a:cxn ang="0">
                  <a:pos x="414" y="75"/>
                </a:cxn>
                <a:cxn ang="0">
                  <a:pos x="453" y="114"/>
                </a:cxn>
                <a:cxn ang="0">
                  <a:pos x="507" y="162"/>
                </a:cxn>
                <a:cxn ang="0">
                  <a:pos x="573" y="183"/>
                </a:cxn>
                <a:cxn ang="0">
                  <a:pos x="627" y="210"/>
                </a:cxn>
                <a:cxn ang="0">
                  <a:pos x="630" y="273"/>
                </a:cxn>
                <a:cxn ang="0">
                  <a:pos x="660" y="279"/>
                </a:cxn>
                <a:cxn ang="0">
                  <a:pos x="657" y="315"/>
                </a:cxn>
                <a:cxn ang="0">
                  <a:pos x="726" y="288"/>
                </a:cxn>
                <a:cxn ang="0">
                  <a:pos x="747" y="321"/>
                </a:cxn>
                <a:cxn ang="0">
                  <a:pos x="807" y="345"/>
                </a:cxn>
                <a:cxn ang="0">
                  <a:pos x="888" y="390"/>
                </a:cxn>
                <a:cxn ang="0">
                  <a:pos x="936" y="393"/>
                </a:cxn>
                <a:cxn ang="0">
                  <a:pos x="927" y="450"/>
                </a:cxn>
                <a:cxn ang="0">
                  <a:pos x="882" y="474"/>
                </a:cxn>
                <a:cxn ang="0">
                  <a:pos x="828" y="546"/>
                </a:cxn>
                <a:cxn ang="0">
                  <a:pos x="804" y="609"/>
                </a:cxn>
                <a:cxn ang="0">
                  <a:pos x="696" y="669"/>
                </a:cxn>
                <a:cxn ang="0">
                  <a:pos x="642" y="678"/>
                </a:cxn>
                <a:cxn ang="0">
                  <a:pos x="585" y="747"/>
                </a:cxn>
                <a:cxn ang="0">
                  <a:pos x="498" y="807"/>
                </a:cxn>
                <a:cxn ang="0">
                  <a:pos x="459" y="852"/>
                </a:cxn>
                <a:cxn ang="0">
                  <a:pos x="417" y="873"/>
                </a:cxn>
                <a:cxn ang="0">
                  <a:pos x="378" y="918"/>
                </a:cxn>
                <a:cxn ang="0">
                  <a:pos x="315" y="945"/>
                </a:cxn>
                <a:cxn ang="0">
                  <a:pos x="300" y="975"/>
                </a:cxn>
                <a:cxn ang="0">
                  <a:pos x="270" y="1002"/>
                </a:cxn>
                <a:cxn ang="0">
                  <a:pos x="252" y="1044"/>
                </a:cxn>
                <a:cxn ang="0">
                  <a:pos x="210" y="1098"/>
                </a:cxn>
                <a:cxn ang="0">
                  <a:pos x="183" y="1143"/>
                </a:cxn>
                <a:cxn ang="0">
                  <a:pos x="153" y="1164"/>
                </a:cxn>
                <a:cxn ang="0">
                  <a:pos x="147" y="1116"/>
                </a:cxn>
                <a:cxn ang="0">
                  <a:pos x="129" y="1053"/>
                </a:cxn>
                <a:cxn ang="0">
                  <a:pos x="120" y="1011"/>
                </a:cxn>
                <a:cxn ang="0">
                  <a:pos x="141" y="966"/>
                </a:cxn>
                <a:cxn ang="0">
                  <a:pos x="138" y="915"/>
                </a:cxn>
                <a:cxn ang="0">
                  <a:pos x="135" y="876"/>
                </a:cxn>
                <a:cxn ang="0">
                  <a:pos x="162" y="837"/>
                </a:cxn>
                <a:cxn ang="0">
                  <a:pos x="183" y="780"/>
                </a:cxn>
                <a:cxn ang="0">
                  <a:pos x="180" y="714"/>
                </a:cxn>
                <a:cxn ang="0">
                  <a:pos x="195" y="678"/>
                </a:cxn>
                <a:cxn ang="0">
                  <a:pos x="198" y="606"/>
                </a:cxn>
                <a:cxn ang="0">
                  <a:pos x="186" y="543"/>
                </a:cxn>
                <a:cxn ang="0">
                  <a:pos x="123" y="507"/>
                </a:cxn>
                <a:cxn ang="0">
                  <a:pos x="81" y="429"/>
                </a:cxn>
                <a:cxn ang="0">
                  <a:pos x="54" y="366"/>
                </a:cxn>
                <a:cxn ang="0">
                  <a:pos x="21" y="327"/>
                </a:cxn>
                <a:cxn ang="0">
                  <a:pos x="0" y="279"/>
                </a:cxn>
                <a:cxn ang="0">
                  <a:pos x="15" y="249"/>
                </a:cxn>
                <a:cxn ang="0">
                  <a:pos x="36" y="180"/>
                </a:cxn>
              </a:cxnLst>
              <a:rect l="0" t="0" r="r" b="b"/>
              <a:pathLst>
                <a:path w="936" h="1164">
                  <a:moveTo>
                    <a:pt x="90" y="162"/>
                  </a:moveTo>
                  <a:lnTo>
                    <a:pt x="84" y="135"/>
                  </a:lnTo>
                  <a:lnTo>
                    <a:pt x="102" y="105"/>
                  </a:lnTo>
                  <a:lnTo>
                    <a:pt x="78" y="93"/>
                  </a:lnTo>
                  <a:lnTo>
                    <a:pt x="105" y="60"/>
                  </a:lnTo>
                  <a:lnTo>
                    <a:pt x="126" y="69"/>
                  </a:lnTo>
                  <a:lnTo>
                    <a:pt x="138" y="27"/>
                  </a:lnTo>
                  <a:lnTo>
                    <a:pt x="177" y="6"/>
                  </a:lnTo>
                  <a:lnTo>
                    <a:pt x="195" y="12"/>
                  </a:lnTo>
                  <a:lnTo>
                    <a:pt x="219" y="0"/>
                  </a:lnTo>
                  <a:lnTo>
                    <a:pt x="207" y="33"/>
                  </a:lnTo>
                  <a:lnTo>
                    <a:pt x="216" y="63"/>
                  </a:lnTo>
                  <a:lnTo>
                    <a:pt x="222" y="39"/>
                  </a:lnTo>
                  <a:lnTo>
                    <a:pt x="240" y="33"/>
                  </a:lnTo>
                  <a:lnTo>
                    <a:pt x="246" y="12"/>
                  </a:lnTo>
                  <a:lnTo>
                    <a:pt x="273" y="24"/>
                  </a:lnTo>
                  <a:lnTo>
                    <a:pt x="288" y="48"/>
                  </a:lnTo>
                  <a:lnTo>
                    <a:pt x="348" y="51"/>
                  </a:lnTo>
                  <a:lnTo>
                    <a:pt x="405" y="51"/>
                  </a:lnTo>
                  <a:lnTo>
                    <a:pt x="414" y="75"/>
                  </a:lnTo>
                  <a:lnTo>
                    <a:pt x="444" y="93"/>
                  </a:lnTo>
                  <a:lnTo>
                    <a:pt x="453" y="114"/>
                  </a:lnTo>
                  <a:lnTo>
                    <a:pt x="483" y="129"/>
                  </a:lnTo>
                  <a:lnTo>
                    <a:pt x="507" y="162"/>
                  </a:lnTo>
                  <a:lnTo>
                    <a:pt x="543" y="156"/>
                  </a:lnTo>
                  <a:lnTo>
                    <a:pt x="573" y="183"/>
                  </a:lnTo>
                  <a:lnTo>
                    <a:pt x="603" y="177"/>
                  </a:lnTo>
                  <a:lnTo>
                    <a:pt x="627" y="210"/>
                  </a:lnTo>
                  <a:lnTo>
                    <a:pt x="654" y="252"/>
                  </a:lnTo>
                  <a:lnTo>
                    <a:pt x="630" y="273"/>
                  </a:lnTo>
                  <a:lnTo>
                    <a:pt x="618" y="291"/>
                  </a:lnTo>
                  <a:lnTo>
                    <a:pt x="660" y="279"/>
                  </a:lnTo>
                  <a:lnTo>
                    <a:pt x="678" y="285"/>
                  </a:lnTo>
                  <a:lnTo>
                    <a:pt x="657" y="315"/>
                  </a:lnTo>
                  <a:lnTo>
                    <a:pt x="705" y="297"/>
                  </a:lnTo>
                  <a:lnTo>
                    <a:pt x="726" y="288"/>
                  </a:lnTo>
                  <a:lnTo>
                    <a:pt x="747" y="303"/>
                  </a:lnTo>
                  <a:lnTo>
                    <a:pt x="747" y="321"/>
                  </a:lnTo>
                  <a:lnTo>
                    <a:pt x="798" y="324"/>
                  </a:lnTo>
                  <a:lnTo>
                    <a:pt x="807" y="345"/>
                  </a:lnTo>
                  <a:lnTo>
                    <a:pt x="831" y="333"/>
                  </a:lnTo>
                  <a:lnTo>
                    <a:pt x="888" y="390"/>
                  </a:lnTo>
                  <a:lnTo>
                    <a:pt x="915" y="372"/>
                  </a:lnTo>
                  <a:lnTo>
                    <a:pt x="936" y="393"/>
                  </a:lnTo>
                  <a:lnTo>
                    <a:pt x="915" y="414"/>
                  </a:lnTo>
                  <a:lnTo>
                    <a:pt x="927" y="450"/>
                  </a:lnTo>
                  <a:lnTo>
                    <a:pt x="909" y="462"/>
                  </a:lnTo>
                  <a:lnTo>
                    <a:pt x="882" y="474"/>
                  </a:lnTo>
                  <a:lnTo>
                    <a:pt x="831" y="513"/>
                  </a:lnTo>
                  <a:lnTo>
                    <a:pt x="828" y="546"/>
                  </a:lnTo>
                  <a:lnTo>
                    <a:pt x="810" y="579"/>
                  </a:lnTo>
                  <a:lnTo>
                    <a:pt x="804" y="609"/>
                  </a:lnTo>
                  <a:lnTo>
                    <a:pt x="738" y="675"/>
                  </a:lnTo>
                  <a:lnTo>
                    <a:pt x="696" y="669"/>
                  </a:lnTo>
                  <a:lnTo>
                    <a:pt x="666" y="687"/>
                  </a:lnTo>
                  <a:lnTo>
                    <a:pt x="642" y="678"/>
                  </a:lnTo>
                  <a:lnTo>
                    <a:pt x="600" y="702"/>
                  </a:lnTo>
                  <a:lnTo>
                    <a:pt x="585" y="747"/>
                  </a:lnTo>
                  <a:lnTo>
                    <a:pt x="531" y="813"/>
                  </a:lnTo>
                  <a:lnTo>
                    <a:pt x="498" y="807"/>
                  </a:lnTo>
                  <a:lnTo>
                    <a:pt x="486" y="831"/>
                  </a:lnTo>
                  <a:lnTo>
                    <a:pt x="459" y="852"/>
                  </a:lnTo>
                  <a:lnTo>
                    <a:pt x="405" y="843"/>
                  </a:lnTo>
                  <a:lnTo>
                    <a:pt x="417" y="873"/>
                  </a:lnTo>
                  <a:lnTo>
                    <a:pt x="405" y="909"/>
                  </a:lnTo>
                  <a:lnTo>
                    <a:pt x="378" y="918"/>
                  </a:lnTo>
                  <a:lnTo>
                    <a:pt x="327" y="918"/>
                  </a:lnTo>
                  <a:lnTo>
                    <a:pt x="315" y="945"/>
                  </a:lnTo>
                  <a:lnTo>
                    <a:pt x="279" y="957"/>
                  </a:lnTo>
                  <a:lnTo>
                    <a:pt x="300" y="975"/>
                  </a:lnTo>
                  <a:lnTo>
                    <a:pt x="267" y="981"/>
                  </a:lnTo>
                  <a:lnTo>
                    <a:pt x="270" y="1002"/>
                  </a:lnTo>
                  <a:lnTo>
                    <a:pt x="243" y="1026"/>
                  </a:lnTo>
                  <a:lnTo>
                    <a:pt x="252" y="1044"/>
                  </a:lnTo>
                  <a:lnTo>
                    <a:pt x="246" y="1068"/>
                  </a:lnTo>
                  <a:lnTo>
                    <a:pt x="210" y="1098"/>
                  </a:lnTo>
                  <a:lnTo>
                    <a:pt x="210" y="1134"/>
                  </a:lnTo>
                  <a:lnTo>
                    <a:pt x="183" y="1143"/>
                  </a:lnTo>
                  <a:lnTo>
                    <a:pt x="165" y="1134"/>
                  </a:lnTo>
                  <a:lnTo>
                    <a:pt x="153" y="1164"/>
                  </a:lnTo>
                  <a:lnTo>
                    <a:pt x="141" y="1134"/>
                  </a:lnTo>
                  <a:lnTo>
                    <a:pt x="147" y="1116"/>
                  </a:lnTo>
                  <a:lnTo>
                    <a:pt x="120" y="1089"/>
                  </a:lnTo>
                  <a:lnTo>
                    <a:pt x="129" y="1053"/>
                  </a:lnTo>
                  <a:lnTo>
                    <a:pt x="150" y="1044"/>
                  </a:lnTo>
                  <a:lnTo>
                    <a:pt x="120" y="1011"/>
                  </a:lnTo>
                  <a:lnTo>
                    <a:pt x="156" y="999"/>
                  </a:lnTo>
                  <a:lnTo>
                    <a:pt x="141" y="966"/>
                  </a:lnTo>
                  <a:lnTo>
                    <a:pt x="159" y="957"/>
                  </a:lnTo>
                  <a:lnTo>
                    <a:pt x="138" y="915"/>
                  </a:lnTo>
                  <a:lnTo>
                    <a:pt x="153" y="891"/>
                  </a:lnTo>
                  <a:lnTo>
                    <a:pt x="135" y="876"/>
                  </a:lnTo>
                  <a:lnTo>
                    <a:pt x="135" y="855"/>
                  </a:lnTo>
                  <a:lnTo>
                    <a:pt x="162" y="837"/>
                  </a:lnTo>
                  <a:lnTo>
                    <a:pt x="159" y="798"/>
                  </a:lnTo>
                  <a:lnTo>
                    <a:pt x="183" y="780"/>
                  </a:lnTo>
                  <a:lnTo>
                    <a:pt x="177" y="747"/>
                  </a:lnTo>
                  <a:lnTo>
                    <a:pt x="180" y="714"/>
                  </a:lnTo>
                  <a:lnTo>
                    <a:pt x="171" y="678"/>
                  </a:lnTo>
                  <a:lnTo>
                    <a:pt x="195" y="678"/>
                  </a:lnTo>
                  <a:lnTo>
                    <a:pt x="183" y="627"/>
                  </a:lnTo>
                  <a:lnTo>
                    <a:pt x="198" y="606"/>
                  </a:lnTo>
                  <a:lnTo>
                    <a:pt x="201" y="567"/>
                  </a:lnTo>
                  <a:lnTo>
                    <a:pt x="186" y="543"/>
                  </a:lnTo>
                  <a:lnTo>
                    <a:pt x="180" y="516"/>
                  </a:lnTo>
                  <a:lnTo>
                    <a:pt x="123" y="507"/>
                  </a:lnTo>
                  <a:lnTo>
                    <a:pt x="78" y="450"/>
                  </a:lnTo>
                  <a:lnTo>
                    <a:pt x="81" y="429"/>
                  </a:lnTo>
                  <a:lnTo>
                    <a:pt x="51" y="402"/>
                  </a:lnTo>
                  <a:lnTo>
                    <a:pt x="54" y="366"/>
                  </a:lnTo>
                  <a:lnTo>
                    <a:pt x="30" y="348"/>
                  </a:lnTo>
                  <a:lnTo>
                    <a:pt x="21" y="327"/>
                  </a:lnTo>
                  <a:lnTo>
                    <a:pt x="3" y="309"/>
                  </a:lnTo>
                  <a:lnTo>
                    <a:pt x="0" y="279"/>
                  </a:lnTo>
                  <a:lnTo>
                    <a:pt x="33" y="258"/>
                  </a:lnTo>
                  <a:lnTo>
                    <a:pt x="15" y="249"/>
                  </a:lnTo>
                  <a:lnTo>
                    <a:pt x="18" y="210"/>
                  </a:lnTo>
                  <a:lnTo>
                    <a:pt x="36" y="180"/>
                  </a:lnTo>
                  <a:lnTo>
                    <a:pt x="90" y="162"/>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3" name="Freeform 103"/>
            <p:cNvSpPr>
              <a:spLocks/>
            </p:cNvSpPr>
            <p:nvPr/>
          </p:nvSpPr>
          <p:spPr bwMode="ltGray">
            <a:xfrm>
              <a:off x="4821" y="3727"/>
              <a:ext cx="111" cy="69"/>
            </a:xfrm>
            <a:custGeom>
              <a:avLst/>
              <a:gdLst/>
              <a:ahLst/>
              <a:cxnLst>
                <a:cxn ang="0">
                  <a:pos x="111" y="57"/>
                </a:cxn>
                <a:cxn ang="0">
                  <a:pos x="75" y="39"/>
                </a:cxn>
                <a:cxn ang="0">
                  <a:pos x="78" y="18"/>
                </a:cxn>
                <a:cxn ang="0">
                  <a:pos x="63" y="0"/>
                </a:cxn>
                <a:cxn ang="0">
                  <a:pos x="36" y="18"/>
                </a:cxn>
                <a:cxn ang="0">
                  <a:pos x="12" y="30"/>
                </a:cxn>
                <a:cxn ang="0">
                  <a:pos x="0" y="45"/>
                </a:cxn>
                <a:cxn ang="0">
                  <a:pos x="36" y="39"/>
                </a:cxn>
                <a:cxn ang="0">
                  <a:pos x="39" y="63"/>
                </a:cxn>
                <a:cxn ang="0">
                  <a:pos x="60" y="69"/>
                </a:cxn>
                <a:cxn ang="0">
                  <a:pos x="63" y="51"/>
                </a:cxn>
                <a:cxn ang="0">
                  <a:pos x="90" y="69"/>
                </a:cxn>
                <a:cxn ang="0">
                  <a:pos x="111" y="57"/>
                </a:cxn>
              </a:cxnLst>
              <a:rect l="0" t="0" r="r" b="b"/>
              <a:pathLst>
                <a:path w="111" h="69">
                  <a:moveTo>
                    <a:pt x="111" y="57"/>
                  </a:moveTo>
                  <a:lnTo>
                    <a:pt x="75" y="39"/>
                  </a:lnTo>
                  <a:lnTo>
                    <a:pt x="78" y="18"/>
                  </a:lnTo>
                  <a:lnTo>
                    <a:pt x="63" y="0"/>
                  </a:lnTo>
                  <a:lnTo>
                    <a:pt x="36" y="18"/>
                  </a:lnTo>
                  <a:lnTo>
                    <a:pt x="12" y="30"/>
                  </a:lnTo>
                  <a:lnTo>
                    <a:pt x="0" y="45"/>
                  </a:lnTo>
                  <a:lnTo>
                    <a:pt x="36" y="39"/>
                  </a:lnTo>
                  <a:lnTo>
                    <a:pt x="39" y="63"/>
                  </a:lnTo>
                  <a:lnTo>
                    <a:pt x="60" y="69"/>
                  </a:lnTo>
                  <a:lnTo>
                    <a:pt x="63" y="51"/>
                  </a:lnTo>
                  <a:lnTo>
                    <a:pt x="90" y="69"/>
                  </a:lnTo>
                  <a:lnTo>
                    <a:pt x="111" y="57"/>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4" name="Freeform 104"/>
            <p:cNvSpPr>
              <a:spLocks/>
            </p:cNvSpPr>
            <p:nvPr/>
          </p:nvSpPr>
          <p:spPr bwMode="ltGray">
            <a:xfrm>
              <a:off x="3651" y="1108"/>
              <a:ext cx="1401" cy="1164"/>
            </a:xfrm>
            <a:custGeom>
              <a:avLst/>
              <a:gdLst/>
              <a:ahLst/>
              <a:cxnLst>
                <a:cxn ang="0">
                  <a:pos x="51" y="192"/>
                </a:cxn>
                <a:cxn ang="0">
                  <a:pos x="81" y="108"/>
                </a:cxn>
                <a:cxn ang="0">
                  <a:pos x="177" y="87"/>
                </a:cxn>
                <a:cxn ang="0">
                  <a:pos x="198" y="42"/>
                </a:cxn>
                <a:cxn ang="0">
                  <a:pos x="246" y="24"/>
                </a:cxn>
                <a:cxn ang="0">
                  <a:pos x="315" y="9"/>
                </a:cxn>
                <a:cxn ang="0">
                  <a:pos x="390" y="75"/>
                </a:cxn>
                <a:cxn ang="0">
                  <a:pos x="480" y="138"/>
                </a:cxn>
                <a:cxn ang="0">
                  <a:pos x="576" y="180"/>
                </a:cxn>
                <a:cxn ang="0">
                  <a:pos x="684" y="234"/>
                </a:cxn>
                <a:cxn ang="0">
                  <a:pos x="648" y="222"/>
                </a:cxn>
                <a:cxn ang="0">
                  <a:pos x="621" y="141"/>
                </a:cxn>
                <a:cxn ang="0">
                  <a:pos x="555" y="123"/>
                </a:cxn>
                <a:cxn ang="0">
                  <a:pos x="642" y="111"/>
                </a:cxn>
                <a:cxn ang="0">
                  <a:pos x="738" y="153"/>
                </a:cxn>
                <a:cxn ang="0">
                  <a:pos x="756" y="264"/>
                </a:cxn>
                <a:cxn ang="0">
                  <a:pos x="804" y="225"/>
                </a:cxn>
                <a:cxn ang="0">
                  <a:pos x="786" y="189"/>
                </a:cxn>
                <a:cxn ang="0">
                  <a:pos x="855" y="231"/>
                </a:cxn>
                <a:cxn ang="0">
                  <a:pos x="909" y="207"/>
                </a:cxn>
                <a:cxn ang="0">
                  <a:pos x="936" y="273"/>
                </a:cxn>
                <a:cxn ang="0">
                  <a:pos x="873" y="342"/>
                </a:cxn>
                <a:cxn ang="0">
                  <a:pos x="810" y="378"/>
                </a:cxn>
                <a:cxn ang="0">
                  <a:pos x="843" y="486"/>
                </a:cxn>
                <a:cxn ang="0">
                  <a:pos x="987" y="504"/>
                </a:cxn>
                <a:cxn ang="0">
                  <a:pos x="1068" y="567"/>
                </a:cxn>
                <a:cxn ang="0">
                  <a:pos x="1044" y="468"/>
                </a:cxn>
                <a:cxn ang="0">
                  <a:pos x="1029" y="393"/>
                </a:cxn>
                <a:cxn ang="0">
                  <a:pos x="1044" y="348"/>
                </a:cxn>
                <a:cxn ang="0">
                  <a:pos x="1131" y="357"/>
                </a:cxn>
                <a:cxn ang="0">
                  <a:pos x="1218" y="378"/>
                </a:cxn>
                <a:cxn ang="0">
                  <a:pos x="1323" y="408"/>
                </a:cxn>
                <a:cxn ang="0">
                  <a:pos x="1368" y="483"/>
                </a:cxn>
                <a:cxn ang="0">
                  <a:pos x="1308" y="555"/>
                </a:cxn>
                <a:cxn ang="0">
                  <a:pos x="1251" y="585"/>
                </a:cxn>
                <a:cxn ang="0">
                  <a:pos x="1290" y="567"/>
                </a:cxn>
                <a:cxn ang="0">
                  <a:pos x="1341" y="585"/>
                </a:cxn>
                <a:cxn ang="0">
                  <a:pos x="1380" y="576"/>
                </a:cxn>
                <a:cxn ang="0">
                  <a:pos x="1338" y="678"/>
                </a:cxn>
                <a:cxn ang="0">
                  <a:pos x="1257" y="705"/>
                </a:cxn>
                <a:cxn ang="0">
                  <a:pos x="1224" y="774"/>
                </a:cxn>
                <a:cxn ang="0">
                  <a:pos x="1167" y="834"/>
                </a:cxn>
                <a:cxn ang="0">
                  <a:pos x="1182" y="915"/>
                </a:cxn>
                <a:cxn ang="0">
                  <a:pos x="1095" y="990"/>
                </a:cxn>
                <a:cxn ang="0">
                  <a:pos x="1116" y="1131"/>
                </a:cxn>
                <a:cxn ang="0">
                  <a:pos x="1047" y="1107"/>
                </a:cxn>
                <a:cxn ang="0">
                  <a:pos x="957" y="1053"/>
                </a:cxn>
                <a:cxn ang="0">
                  <a:pos x="852" y="1092"/>
                </a:cxn>
                <a:cxn ang="0">
                  <a:pos x="705" y="1137"/>
                </a:cxn>
                <a:cxn ang="0">
                  <a:pos x="387" y="1035"/>
                </a:cxn>
                <a:cxn ang="0">
                  <a:pos x="231" y="870"/>
                </a:cxn>
                <a:cxn ang="0">
                  <a:pos x="237" y="699"/>
                </a:cxn>
                <a:cxn ang="0">
                  <a:pos x="318" y="609"/>
                </a:cxn>
                <a:cxn ang="0">
                  <a:pos x="303" y="483"/>
                </a:cxn>
                <a:cxn ang="0">
                  <a:pos x="279" y="339"/>
                </a:cxn>
                <a:cxn ang="0">
                  <a:pos x="201" y="225"/>
                </a:cxn>
                <a:cxn ang="0">
                  <a:pos x="105" y="216"/>
                </a:cxn>
              </a:cxnLst>
              <a:rect l="0" t="0" r="r" b="b"/>
              <a:pathLst>
                <a:path w="1401" h="1164">
                  <a:moveTo>
                    <a:pt x="0" y="240"/>
                  </a:moveTo>
                  <a:lnTo>
                    <a:pt x="27" y="219"/>
                  </a:lnTo>
                  <a:lnTo>
                    <a:pt x="66" y="219"/>
                  </a:lnTo>
                  <a:lnTo>
                    <a:pt x="51" y="192"/>
                  </a:lnTo>
                  <a:lnTo>
                    <a:pt x="42" y="171"/>
                  </a:lnTo>
                  <a:lnTo>
                    <a:pt x="54" y="156"/>
                  </a:lnTo>
                  <a:lnTo>
                    <a:pt x="51" y="135"/>
                  </a:lnTo>
                  <a:lnTo>
                    <a:pt x="81" y="108"/>
                  </a:lnTo>
                  <a:lnTo>
                    <a:pt x="90" y="81"/>
                  </a:lnTo>
                  <a:lnTo>
                    <a:pt x="123" y="87"/>
                  </a:lnTo>
                  <a:lnTo>
                    <a:pt x="138" y="105"/>
                  </a:lnTo>
                  <a:lnTo>
                    <a:pt x="177" y="87"/>
                  </a:lnTo>
                  <a:lnTo>
                    <a:pt x="150" y="75"/>
                  </a:lnTo>
                  <a:lnTo>
                    <a:pt x="153" y="54"/>
                  </a:lnTo>
                  <a:lnTo>
                    <a:pt x="180" y="21"/>
                  </a:lnTo>
                  <a:lnTo>
                    <a:pt x="198" y="42"/>
                  </a:lnTo>
                  <a:lnTo>
                    <a:pt x="204" y="60"/>
                  </a:lnTo>
                  <a:lnTo>
                    <a:pt x="222" y="69"/>
                  </a:lnTo>
                  <a:lnTo>
                    <a:pt x="228" y="45"/>
                  </a:lnTo>
                  <a:lnTo>
                    <a:pt x="246" y="24"/>
                  </a:lnTo>
                  <a:lnTo>
                    <a:pt x="249" y="0"/>
                  </a:lnTo>
                  <a:lnTo>
                    <a:pt x="285" y="24"/>
                  </a:lnTo>
                  <a:lnTo>
                    <a:pt x="303" y="27"/>
                  </a:lnTo>
                  <a:lnTo>
                    <a:pt x="315" y="9"/>
                  </a:lnTo>
                  <a:lnTo>
                    <a:pt x="342" y="18"/>
                  </a:lnTo>
                  <a:lnTo>
                    <a:pt x="363" y="39"/>
                  </a:lnTo>
                  <a:lnTo>
                    <a:pt x="363" y="66"/>
                  </a:lnTo>
                  <a:lnTo>
                    <a:pt x="390" y="75"/>
                  </a:lnTo>
                  <a:lnTo>
                    <a:pt x="396" y="99"/>
                  </a:lnTo>
                  <a:lnTo>
                    <a:pt x="420" y="114"/>
                  </a:lnTo>
                  <a:lnTo>
                    <a:pt x="432" y="150"/>
                  </a:lnTo>
                  <a:lnTo>
                    <a:pt x="480" y="138"/>
                  </a:lnTo>
                  <a:lnTo>
                    <a:pt x="498" y="156"/>
                  </a:lnTo>
                  <a:lnTo>
                    <a:pt x="540" y="144"/>
                  </a:lnTo>
                  <a:lnTo>
                    <a:pt x="540" y="171"/>
                  </a:lnTo>
                  <a:lnTo>
                    <a:pt x="576" y="180"/>
                  </a:lnTo>
                  <a:lnTo>
                    <a:pt x="585" y="207"/>
                  </a:lnTo>
                  <a:lnTo>
                    <a:pt x="618" y="207"/>
                  </a:lnTo>
                  <a:lnTo>
                    <a:pt x="627" y="228"/>
                  </a:lnTo>
                  <a:lnTo>
                    <a:pt x="684" y="234"/>
                  </a:lnTo>
                  <a:lnTo>
                    <a:pt x="684" y="252"/>
                  </a:lnTo>
                  <a:lnTo>
                    <a:pt x="714" y="228"/>
                  </a:lnTo>
                  <a:lnTo>
                    <a:pt x="693" y="213"/>
                  </a:lnTo>
                  <a:lnTo>
                    <a:pt x="648" y="222"/>
                  </a:lnTo>
                  <a:lnTo>
                    <a:pt x="624" y="189"/>
                  </a:lnTo>
                  <a:lnTo>
                    <a:pt x="636" y="174"/>
                  </a:lnTo>
                  <a:lnTo>
                    <a:pt x="615" y="159"/>
                  </a:lnTo>
                  <a:lnTo>
                    <a:pt x="621" y="141"/>
                  </a:lnTo>
                  <a:lnTo>
                    <a:pt x="603" y="126"/>
                  </a:lnTo>
                  <a:lnTo>
                    <a:pt x="591" y="153"/>
                  </a:lnTo>
                  <a:lnTo>
                    <a:pt x="567" y="153"/>
                  </a:lnTo>
                  <a:lnTo>
                    <a:pt x="555" y="123"/>
                  </a:lnTo>
                  <a:lnTo>
                    <a:pt x="588" y="108"/>
                  </a:lnTo>
                  <a:lnTo>
                    <a:pt x="597" y="84"/>
                  </a:lnTo>
                  <a:lnTo>
                    <a:pt x="624" y="75"/>
                  </a:lnTo>
                  <a:lnTo>
                    <a:pt x="642" y="111"/>
                  </a:lnTo>
                  <a:lnTo>
                    <a:pt x="675" y="135"/>
                  </a:lnTo>
                  <a:lnTo>
                    <a:pt x="696" y="135"/>
                  </a:lnTo>
                  <a:lnTo>
                    <a:pt x="720" y="129"/>
                  </a:lnTo>
                  <a:lnTo>
                    <a:pt x="738" y="153"/>
                  </a:lnTo>
                  <a:lnTo>
                    <a:pt x="720" y="174"/>
                  </a:lnTo>
                  <a:lnTo>
                    <a:pt x="747" y="204"/>
                  </a:lnTo>
                  <a:lnTo>
                    <a:pt x="723" y="249"/>
                  </a:lnTo>
                  <a:lnTo>
                    <a:pt x="756" y="264"/>
                  </a:lnTo>
                  <a:lnTo>
                    <a:pt x="777" y="246"/>
                  </a:lnTo>
                  <a:lnTo>
                    <a:pt x="756" y="225"/>
                  </a:lnTo>
                  <a:lnTo>
                    <a:pt x="792" y="210"/>
                  </a:lnTo>
                  <a:lnTo>
                    <a:pt x="804" y="225"/>
                  </a:lnTo>
                  <a:lnTo>
                    <a:pt x="798" y="243"/>
                  </a:lnTo>
                  <a:lnTo>
                    <a:pt x="828" y="237"/>
                  </a:lnTo>
                  <a:lnTo>
                    <a:pt x="819" y="210"/>
                  </a:lnTo>
                  <a:lnTo>
                    <a:pt x="786" y="189"/>
                  </a:lnTo>
                  <a:lnTo>
                    <a:pt x="804" y="171"/>
                  </a:lnTo>
                  <a:lnTo>
                    <a:pt x="840" y="189"/>
                  </a:lnTo>
                  <a:lnTo>
                    <a:pt x="843" y="216"/>
                  </a:lnTo>
                  <a:lnTo>
                    <a:pt x="855" y="231"/>
                  </a:lnTo>
                  <a:lnTo>
                    <a:pt x="876" y="228"/>
                  </a:lnTo>
                  <a:lnTo>
                    <a:pt x="882" y="258"/>
                  </a:lnTo>
                  <a:lnTo>
                    <a:pt x="900" y="246"/>
                  </a:lnTo>
                  <a:lnTo>
                    <a:pt x="909" y="207"/>
                  </a:lnTo>
                  <a:lnTo>
                    <a:pt x="927" y="201"/>
                  </a:lnTo>
                  <a:lnTo>
                    <a:pt x="936" y="234"/>
                  </a:lnTo>
                  <a:lnTo>
                    <a:pt x="948" y="258"/>
                  </a:lnTo>
                  <a:lnTo>
                    <a:pt x="936" y="273"/>
                  </a:lnTo>
                  <a:lnTo>
                    <a:pt x="888" y="276"/>
                  </a:lnTo>
                  <a:lnTo>
                    <a:pt x="882" y="297"/>
                  </a:lnTo>
                  <a:lnTo>
                    <a:pt x="888" y="324"/>
                  </a:lnTo>
                  <a:lnTo>
                    <a:pt x="873" y="342"/>
                  </a:lnTo>
                  <a:lnTo>
                    <a:pt x="852" y="336"/>
                  </a:lnTo>
                  <a:lnTo>
                    <a:pt x="846" y="363"/>
                  </a:lnTo>
                  <a:lnTo>
                    <a:pt x="831" y="378"/>
                  </a:lnTo>
                  <a:lnTo>
                    <a:pt x="810" y="378"/>
                  </a:lnTo>
                  <a:lnTo>
                    <a:pt x="804" y="423"/>
                  </a:lnTo>
                  <a:lnTo>
                    <a:pt x="804" y="441"/>
                  </a:lnTo>
                  <a:lnTo>
                    <a:pt x="831" y="453"/>
                  </a:lnTo>
                  <a:lnTo>
                    <a:pt x="843" y="486"/>
                  </a:lnTo>
                  <a:lnTo>
                    <a:pt x="879" y="486"/>
                  </a:lnTo>
                  <a:lnTo>
                    <a:pt x="924" y="492"/>
                  </a:lnTo>
                  <a:lnTo>
                    <a:pt x="951" y="513"/>
                  </a:lnTo>
                  <a:lnTo>
                    <a:pt x="987" y="504"/>
                  </a:lnTo>
                  <a:lnTo>
                    <a:pt x="996" y="528"/>
                  </a:lnTo>
                  <a:lnTo>
                    <a:pt x="1011" y="561"/>
                  </a:lnTo>
                  <a:lnTo>
                    <a:pt x="1044" y="588"/>
                  </a:lnTo>
                  <a:lnTo>
                    <a:pt x="1068" y="567"/>
                  </a:lnTo>
                  <a:lnTo>
                    <a:pt x="1050" y="543"/>
                  </a:lnTo>
                  <a:lnTo>
                    <a:pt x="1020" y="528"/>
                  </a:lnTo>
                  <a:lnTo>
                    <a:pt x="1020" y="501"/>
                  </a:lnTo>
                  <a:lnTo>
                    <a:pt x="1044" y="468"/>
                  </a:lnTo>
                  <a:lnTo>
                    <a:pt x="1032" y="432"/>
                  </a:lnTo>
                  <a:lnTo>
                    <a:pt x="1011" y="429"/>
                  </a:lnTo>
                  <a:lnTo>
                    <a:pt x="1008" y="411"/>
                  </a:lnTo>
                  <a:lnTo>
                    <a:pt x="1029" y="393"/>
                  </a:lnTo>
                  <a:lnTo>
                    <a:pt x="1011" y="381"/>
                  </a:lnTo>
                  <a:lnTo>
                    <a:pt x="1011" y="360"/>
                  </a:lnTo>
                  <a:lnTo>
                    <a:pt x="1002" y="336"/>
                  </a:lnTo>
                  <a:lnTo>
                    <a:pt x="1044" y="348"/>
                  </a:lnTo>
                  <a:lnTo>
                    <a:pt x="1071" y="330"/>
                  </a:lnTo>
                  <a:lnTo>
                    <a:pt x="1089" y="336"/>
                  </a:lnTo>
                  <a:lnTo>
                    <a:pt x="1104" y="357"/>
                  </a:lnTo>
                  <a:lnTo>
                    <a:pt x="1131" y="357"/>
                  </a:lnTo>
                  <a:lnTo>
                    <a:pt x="1146" y="390"/>
                  </a:lnTo>
                  <a:lnTo>
                    <a:pt x="1182" y="393"/>
                  </a:lnTo>
                  <a:lnTo>
                    <a:pt x="1185" y="357"/>
                  </a:lnTo>
                  <a:lnTo>
                    <a:pt x="1218" y="378"/>
                  </a:lnTo>
                  <a:lnTo>
                    <a:pt x="1251" y="372"/>
                  </a:lnTo>
                  <a:lnTo>
                    <a:pt x="1248" y="399"/>
                  </a:lnTo>
                  <a:lnTo>
                    <a:pt x="1287" y="423"/>
                  </a:lnTo>
                  <a:lnTo>
                    <a:pt x="1323" y="408"/>
                  </a:lnTo>
                  <a:lnTo>
                    <a:pt x="1362" y="420"/>
                  </a:lnTo>
                  <a:lnTo>
                    <a:pt x="1359" y="441"/>
                  </a:lnTo>
                  <a:lnTo>
                    <a:pt x="1392" y="456"/>
                  </a:lnTo>
                  <a:lnTo>
                    <a:pt x="1368" y="483"/>
                  </a:lnTo>
                  <a:lnTo>
                    <a:pt x="1356" y="516"/>
                  </a:lnTo>
                  <a:lnTo>
                    <a:pt x="1329" y="525"/>
                  </a:lnTo>
                  <a:lnTo>
                    <a:pt x="1341" y="549"/>
                  </a:lnTo>
                  <a:lnTo>
                    <a:pt x="1308" y="555"/>
                  </a:lnTo>
                  <a:lnTo>
                    <a:pt x="1290" y="534"/>
                  </a:lnTo>
                  <a:lnTo>
                    <a:pt x="1260" y="546"/>
                  </a:lnTo>
                  <a:lnTo>
                    <a:pt x="1263" y="564"/>
                  </a:lnTo>
                  <a:lnTo>
                    <a:pt x="1251" y="585"/>
                  </a:lnTo>
                  <a:lnTo>
                    <a:pt x="1209" y="612"/>
                  </a:lnTo>
                  <a:lnTo>
                    <a:pt x="1233" y="633"/>
                  </a:lnTo>
                  <a:lnTo>
                    <a:pt x="1263" y="609"/>
                  </a:lnTo>
                  <a:lnTo>
                    <a:pt x="1290" y="567"/>
                  </a:lnTo>
                  <a:lnTo>
                    <a:pt x="1314" y="573"/>
                  </a:lnTo>
                  <a:lnTo>
                    <a:pt x="1311" y="606"/>
                  </a:lnTo>
                  <a:lnTo>
                    <a:pt x="1326" y="627"/>
                  </a:lnTo>
                  <a:lnTo>
                    <a:pt x="1341" y="585"/>
                  </a:lnTo>
                  <a:lnTo>
                    <a:pt x="1350" y="624"/>
                  </a:lnTo>
                  <a:lnTo>
                    <a:pt x="1374" y="621"/>
                  </a:lnTo>
                  <a:lnTo>
                    <a:pt x="1383" y="597"/>
                  </a:lnTo>
                  <a:lnTo>
                    <a:pt x="1380" y="576"/>
                  </a:lnTo>
                  <a:lnTo>
                    <a:pt x="1398" y="600"/>
                  </a:lnTo>
                  <a:lnTo>
                    <a:pt x="1401" y="621"/>
                  </a:lnTo>
                  <a:lnTo>
                    <a:pt x="1359" y="639"/>
                  </a:lnTo>
                  <a:lnTo>
                    <a:pt x="1338" y="678"/>
                  </a:lnTo>
                  <a:lnTo>
                    <a:pt x="1320" y="654"/>
                  </a:lnTo>
                  <a:lnTo>
                    <a:pt x="1296" y="660"/>
                  </a:lnTo>
                  <a:lnTo>
                    <a:pt x="1296" y="681"/>
                  </a:lnTo>
                  <a:lnTo>
                    <a:pt x="1257" y="705"/>
                  </a:lnTo>
                  <a:lnTo>
                    <a:pt x="1239" y="729"/>
                  </a:lnTo>
                  <a:lnTo>
                    <a:pt x="1260" y="735"/>
                  </a:lnTo>
                  <a:lnTo>
                    <a:pt x="1251" y="765"/>
                  </a:lnTo>
                  <a:lnTo>
                    <a:pt x="1224" y="774"/>
                  </a:lnTo>
                  <a:lnTo>
                    <a:pt x="1188" y="783"/>
                  </a:lnTo>
                  <a:lnTo>
                    <a:pt x="1203" y="807"/>
                  </a:lnTo>
                  <a:lnTo>
                    <a:pt x="1185" y="831"/>
                  </a:lnTo>
                  <a:lnTo>
                    <a:pt x="1167" y="834"/>
                  </a:lnTo>
                  <a:lnTo>
                    <a:pt x="1185" y="855"/>
                  </a:lnTo>
                  <a:lnTo>
                    <a:pt x="1170" y="867"/>
                  </a:lnTo>
                  <a:lnTo>
                    <a:pt x="1194" y="894"/>
                  </a:lnTo>
                  <a:lnTo>
                    <a:pt x="1182" y="915"/>
                  </a:lnTo>
                  <a:lnTo>
                    <a:pt x="1158" y="912"/>
                  </a:lnTo>
                  <a:lnTo>
                    <a:pt x="1158" y="939"/>
                  </a:lnTo>
                  <a:lnTo>
                    <a:pt x="1128" y="960"/>
                  </a:lnTo>
                  <a:lnTo>
                    <a:pt x="1095" y="990"/>
                  </a:lnTo>
                  <a:lnTo>
                    <a:pt x="1077" y="1002"/>
                  </a:lnTo>
                  <a:lnTo>
                    <a:pt x="1077" y="1044"/>
                  </a:lnTo>
                  <a:lnTo>
                    <a:pt x="1104" y="1086"/>
                  </a:lnTo>
                  <a:lnTo>
                    <a:pt x="1116" y="1131"/>
                  </a:lnTo>
                  <a:lnTo>
                    <a:pt x="1104" y="1152"/>
                  </a:lnTo>
                  <a:lnTo>
                    <a:pt x="1083" y="1164"/>
                  </a:lnTo>
                  <a:lnTo>
                    <a:pt x="1077" y="1122"/>
                  </a:lnTo>
                  <a:lnTo>
                    <a:pt x="1047" y="1107"/>
                  </a:lnTo>
                  <a:lnTo>
                    <a:pt x="1044" y="1083"/>
                  </a:lnTo>
                  <a:lnTo>
                    <a:pt x="1023" y="1053"/>
                  </a:lnTo>
                  <a:lnTo>
                    <a:pt x="990" y="1065"/>
                  </a:lnTo>
                  <a:lnTo>
                    <a:pt x="957" y="1053"/>
                  </a:lnTo>
                  <a:lnTo>
                    <a:pt x="930" y="1062"/>
                  </a:lnTo>
                  <a:lnTo>
                    <a:pt x="891" y="1056"/>
                  </a:lnTo>
                  <a:lnTo>
                    <a:pt x="888" y="1083"/>
                  </a:lnTo>
                  <a:lnTo>
                    <a:pt x="852" y="1092"/>
                  </a:lnTo>
                  <a:lnTo>
                    <a:pt x="813" y="1074"/>
                  </a:lnTo>
                  <a:lnTo>
                    <a:pt x="759" y="1065"/>
                  </a:lnTo>
                  <a:lnTo>
                    <a:pt x="699" y="1092"/>
                  </a:lnTo>
                  <a:lnTo>
                    <a:pt x="705" y="1137"/>
                  </a:lnTo>
                  <a:lnTo>
                    <a:pt x="690" y="1161"/>
                  </a:lnTo>
                  <a:lnTo>
                    <a:pt x="615" y="1134"/>
                  </a:lnTo>
                  <a:lnTo>
                    <a:pt x="486" y="1056"/>
                  </a:lnTo>
                  <a:lnTo>
                    <a:pt x="387" y="1035"/>
                  </a:lnTo>
                  <a:lnTo>
                    <a:pt x="318" y="969"/>
                  </a:lnTo>
                  <a:lnTo>
                    <a:pt x="279" y="948"/>
                  </a:lnTo>
                  <a:lnTo>
                    <a:pt x="234" y="909"/>
                  </a:lnTo>
                  <a:lnTo>
                    <a:pt x="231" y="870"/>
                  </a:lnTo>
                  <a:lnTo>
                    <a:pt x="201" y="816"/>
                  </a:lnTo>
                  <a:lnTo>
                    <a:pt x="210" y="753"/>
                  </a:lnTo>
                  <a:lnTo>
                    <a:pt x="237" y="741"/>
                  </a:lnTo>
                  <a:lnTo>
                    <a:pt x="237" y="699"/>
                  </a:lnTo>
                  <a:lnTo>
                    <a:pt x="264" y="684"/>
                  </a:lnTo>
                  <a:lnTo>
                    <a:pt x="291" y="654"/>
                  </a:lnTo>
                  <a:lnTo>
                    <a:pt x="288" y="603"/>
                  </a:lnTo>
                  <a:lnTo>
                    <a:pt x="318" y="609"/>
                  </a:lnTo>
                  <a:lnTo>
                    <a:pt x="321" y="591"/>
                  </a:lnTo>
                  <a:lnTo>
                    <a:pt x="291" y="564"/>
                  </a:lnTo>
                  <a:lnTo>
                    <a:pt x="282" y="513"/>
                  </a:lnTo>
                  <a:lnTo>
                    <a:pt x="303" y="483"/>
                  </a:lnTo>
                  <a:lnTo>
                    <a:pt x="285" y="450"/>
                  </a:lnTo>
                  <a:lnTo>
                    <a:pt x="273" y="408"/>
                  </a:lnTo>
                  <a:lnTo>
                    <a:pt x="285" y="366"/>
                  </a:lnTo>
                  <a:lnTo>
                    <a:pt x="279" y="339"/>
                  </a:lnTo>
                  <a:lnTo>
                    <a:pt x="255" y="330"/>
                  </a:lnTo>
                  <a:lnTo>
                    <a:pt x="243" y="303"/>
                  </a:lnTo>
                  <a:lnTo>
                    <a:pt x="210" y="258"/>
                  </a:lnTo>
                  <a:lnTo>
                    <a:pt x="201" y="225"/>
                  </a:lnTo>
                  <a:lnTo>
                    <a:pt x="171" y="252"/>
                  </a:lnTo>
                  <a:lnTo>
                    <a:pt x="144" y="252"/>
                  </a:lnTo>
                  <a:lnTo>
                    <a:pt x="132" y="237"/>
                  </a:lnTo>
                  <a:lnTo>
                    <a:pt x="105" y="216"/>
                  </a:lnTo>
                  <a:lnTo>
                    <a:pt x="66" y="246"/>
                  </a:lnTo>
                  <a:lnTo>
                    <a:pt x="0" y="240"/>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5" name="Freeform 105"/>
            <p:cNvSpPr>
              <a:spLocks/>
            </p:cNvSpPr>
            <p:nvPr/>
          </p:nvSpPr>
          <p:spPr bwMode="ltGray">
            <a:xfrm>
              <a:off x="5013" y="1561"/>
              <a:ext cx="144" cy="105"/>
            </a:xfrm>
            <a:custGeom>
              <a:avLst/>
              <a:gdLst/>
              <a:ahLst/>
              <a:cxnLst>
                <a:cxn ang="0">
                  <a:pos x="42" y="105"/>
                </a:cxn>
                <a:cxn ang="0">
                  <a:pos x="75" y="99"/>
                </a:cxn>
                <a:cxn ang="0">
                  <a:pos x="99" y="84"/>
                </a:cxn>
                <a:cxn ang="0">
                  <a:pos x="114" y="96"/>
                </a:cxn>
                <a:cxn ang="0">
                  <a:pos x="144" y="87"/>
                </a:cxn>
                <a:cxn ang="0">
                  <a:pos x="141" y="66"/>
                </a:cxn>
                <a:cxn ang="0">
                  <a:pos x="105" y="21"/>
                </a:cxn>
                <a:cxn ang="0">
                  <a:pos x="78" y="39"/>
                </a:cxn>
                <a:cxn ang="0">
                  <a:pos x="54" y="36"/>
                </a:cxn>
                <a:cxn ang="0">
                  <a:pos x="57" y="9"/>
                </a:cxn>
                <a:cxn ang="0">
                  <a:pos x="39" y="0"/>
                </a:cxn>
                <a:cxn ang="0">
                  <a:pos x="33" y="27"/>
                </a:cxn>
                <a:cxn ang="0">
                  <a:pos x="39" y="60"/>
                </a:cxn>
                <a:cxn ang="0">
                  <a:pos x="9" y="66"/>
                </a:cxn>
                <a:cxn ang="0">
                  <a:pos x="0" y="87"/>
                </a:cxn>
                <a:cxn ang="0">
                  <a:pos x="33" y="78"/>
                </a:cxn>
                <a:cxn ang="0">
                  <a:pos x="42" y="105"/>
                </a:cxn>
              </a:cxnLst>
              <a:rect l="0" t="0" r="r" b="b"/>
              <a:pathLst>
                <a:path w="144" h="105">
                  <a:moveTo>
                    <a:pt x="42" y="105"/>
                  </a:moveTo>
                  <a:lnTo>
                    <a:pt x="75" y="99"/>
                  </a:lnTo>
                  <a:lnTo>
                    <a:pt x="99" y="84"/>
                  </a:lnTo>
                  <a:lnTo>
                    <a:pt x="114" y="96"/>
                  </a:lnTo>
                  <a:lnTo>
                    <a:pt x="144" y="87"/>
                  </a:lnTo>
                  <a:lnTo>
                    <a:pt x="141" y="66"/>
                  </a:lnTo>
                  <a:lnTo>
                    <a:pt x="105" y="21"/>
                  </a:lnTo>
                  <a:lnTo>
                    <a:pt x="78" y="39"/>
                  </a:lnTo>
                  <a:lnTo>
                    <a:pt x="54" y="36"/>
                  </a:lnTo>
                  <a:lnTo>
                    <a:pt x="57" y="9"/>
                  </a:lnTo>
                  <a:lnTo>
                    <a:pt x="39" y="0"/>
                  </a:lnTo>
                  <a:lnTo>
                    <a:pt x="33" y="27"/>
                  </a:lnTo>
                  <a:lnTo>
                    <a:pt x="39" y="60"/>
                  </a:lnTo>
                  <a:lnTo>
                    <a:pt x="9" y="66"/>
                  </a:lnTo>
                  <a:lnTo>
                    <a:pt x="0" y="87"/>
                  </a:lnTo>
                  <a:lnTo>
                    <a:pt x="33" y="78"/>
                  </a:lnTo>
                  <a:lnTo>
                    <a:pt x="42" y="105"/>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6" name="Freeform 106"/>
            <p:cNvSpPr>
              <a:spLocks/>
            </p:cNvSpPr>
            <p:nvPr/>
          </p:nvSpPr>
          <p:spPr bwMode="ltGray">
            <a:xfrm>
              <a:off x="4485" y="1225"/>
              <a:ext cx="339" cy="204"/>
            </a:xfrm>
            <a:custGeom>
              <a:avLst/>
              <a:gdLst/>
              <a:ahLst/>
              <a:cxnLst>
                <a:cxn ang="0">
                  <a:pos x="327" y="204"/>
                </a:cxn>
                <a:cxn ang="0">
                  <a:pos x="339" y="174"/>
                </a:cxn>
                <a:cxn ang="0">
                  <a:pos x="312" y="150"/>
                </a:cxn>
                <a:cxn ang="0">
                  <a:pos x="288" y="150"/>
                </a:cxn>
                <a:cxn ang="0">
                  <a:pos x="282" y="132"/>
                </a:cxn>
                <a:cxn ang="0">
                  <a:pos x="300" y="114"/>
                </a:cxn>
                <a:cxn ang="0">
                  <a:pos x="321" y="123"/>
                </a:cxn>
                <a:cxn ang="0">
                  <a:pos x="327" y="105"/>
                </a:cxn>
                <a:cxn ang="0">
                  <a:pos x="303" y="81"/>
                </a:cxn>
                <a:cxn ang="0">
                  <a:pos x="282" y="87"/>
                </a:cxn>
                <a:cxn ang="0">
                  <a:pos x="264" y="72"/>
                </a:cxn>
                <a:cxn ang="0">
                  <a:pos x="237" y="78"/>
                </a:cxn>
                <a:cxn ang="0">
                  <a:pos x="225" y="48"/>
                </a:cxn>
                <a:cxn ang="0">
                  <a:pos x="207" y="30"/>
                </a:cxn>
                <a:cxn ang="0">
                  <a:pos x="183" y="39"/>
                </a:cxn>
                <a:cxn ang="0">
                  <a:pos x="153" y="39"/>
                </a:cxn>
                <a:cxn ang="0">
                  <a:pos x="156" y="18"/>
                </a:cxn>
                <a:cxn ang="0">
                  <a:pos x="135" y="12"/>
                </a:cxn>
                <a:cxn ang="0">
                  <a:pos x="117" y="30"/>
                </a:cxn>
                <a:cxn ang="0">
                  <a:pos x="99" y="27"/>
                </a:cxn>
                <a:cxn ang="0">
                  <a:pos x="105" y="9"/>
                </a:cxn>
                <a:cxn ang="0">
                  <a:pos x="78" y="0"/>
                </a:cxn>
                <a:cxn ang="0">
                  <a:pos x="57" y="9"/>
                </a:cxn>
                <a:cxn ang="0">
                  <a:pos x="48" y="33"/>
                </a:cxn>
                <a:cxn ang="0">
                  <a:pos x="30" y="9"/>
                </a:cxn>
                <a:cxn ang="0">
                  <a:pos x="12" y="18"/>
                </a:cxn>
                <a:cxn ang="0">
                  <a:pos x="24" y="33"/>
                </a:cxn>
                <a:cxn ang="0">
                  <a:pos x="0" y="39"/>
                </a:cxn>
                <a:cxn ang="0">
                  <a:pos x="9" y="57"/>
                </a:cxn>
                <a:cxn ang="0">
                  <a:pos x="27" y="57"/>
                </a:cxn>
                <a:cxn ang="0">
                  <a:pos x="24" y="78"/>
                </a:cxn>
                <a:cxn ang="0">
                  <a:pos x="45" y="87"/>
                </a:cxn>
                <a:cxn ang="0">
                  <a:pos x="69" y="63"/>
                </a:cxn>
                <a:cxn ang="0">
                  <a:pos x="93" y="78"/>
                </a:cxn>
                <a:cxn ang="0">
                  <a:pos x="129" y="78"/>
                </a:cxn>
                <a:cxn ang="0">
                  <a:pos x="129" y="57"/>
                </a:cxn>
                <a:cxn ang="0">
                  <a:pos x="147" y="84"/>
                </a:cxn>
                <a:cxn ang="0">
                  <a:pos x="177" y="81"/>
                </a:cxn>
                <a:cxn ang="0">
                  <a:pos x="138" y="99"/>
                </a:cxn>
                <a:cxn ang="0">
                  <a:pos x="156" y="123"/>
                </a:cxn>
                <a:cxn ang="0">
                  <a:pos x="174" y="126"/>
                </a:cxn>
                <a:cxn ang="0">
                  <a:pos x="171" y="102"/>
                </a:cxn>
                <a:cxn ang="0">
                  <a:pos x="198" y="87"/>
                </a:cxn>
                <a:cxn ang="0">
                  <a:pos x="195" y="108"/>
                </a:cxn>
                <a:cxn ang="0">
                  <a:pos x="195" y="150"/>
                </a:cxn>
                <a:cxn ang="0">
                  <a:pos x="162" y="162"/>
                </a:cxn>
                <a:cxn ang="0">
                  <a:pos x="168" y="195"/>
                </a:cxn>
                <a:cxn ang="0">
                  <a:pos x="189" y="195"/>
                </a:cxn>
                <a:cxn ang="0">
                  <a:pos x="207" y="171"/>
                </a:cxn>
                <a:cxn ang="0">
                  <a:pos x="237" y="201"/>
                </a:cxn>
                <a:cxn ang="0">
                  <a:pos x="288" y="204"/>
                </a:cxn>
                <a:cxn ang="0">
                  <a:pos x="312" y="189"/>
                </a:cxn>
                <a:cxn ang="0">
                  <a:pos x="327" y="204"/>
                </a:cxn>
              </a:cxnLst>
              <a:rect l="0" t="0" r="r" b="b"/>
              <a:pathLst>
                <a:path w="339" h="204">
                  <a:moveTo>
                    <a:pt x="327" y="204"/>
                  </a:moveTo>
                  <a:lnTo>
                    <a:pt x="339" y="174"/>
                  </a:lnTo>
                  <a:lnTo>
                    <a:pt x="312" y="150"/>
                  </a:lnTo>
                  <a:lnTo>
                    <a:pt x="288" y="150"/>
                  </a:lnTo>
                  <a:lnTo>
                    <a:pt x="282" y="132"/>
                  </a:lnTo>
                  <a:lnTo>
                    <a:pt x="300" y="114"/>
                  </a:lnTo>
                  <a:lnTo>
                    <a:pt x="321" y="123"/>
                  </a:lnTo>
                  <a:lnTo>
                    <a:pt x="327" y="105"/>
                  </a:lnTo>
                  <a:lnTo>
                    <a:pt x="303" y="81"/>
                  </a:lnTo>
                  <a:lnTo>
                    <a:pt x="282" y="87"/>
                  </a:lnTo>
                  <a:lnTo>
                    <a:pt x="264" y="72"/>
                  </a:lnTo>
                  <a:lnTo>
                    <a:pt x="237" y="78"/>
                  </a:lnTo>
                  <a:lnTo>
                    <a:pt x="225" y="48"/>
                  </a:lnTo>
                  <a:lnTo>
                    <a:pt x="207" y="30"/>
                  </a:lnTo>
                  <a:lnTo>
                    <a:pt x="183" y="39"/>
                  </a:lnTo>
                  <a:lnTo>
                    <a:pt x="153" y="39"/>
                  </a:lnTo>
                  <a:lnTo>
                    <a:pt x="156" y="18"/>
                  </a:lnTo>
                  <a:lnTo>
                    <a:pt x="135" y="12"/>
                  </a:lnTo>
                  <a:lnTo>
                    <a:pt x="117" y="30"/>
                  </a:lnTo>
                  <a:lnTo>
                    <a:pt x="99" y="27"/>
                  </a:lnTo>
                  <a:lnTo>
                    <a:pt x="105" y="9"/>
                  </a:lnTo>
                  <a:lnTo>
                    <a:pt x="78" y="0"/>
                  </a:lnTo>
                  <a:lnTo>
                    <a:pt x="57" y="9"/>
                  </a:lnTo>
                  <a:lnTo>
                    <a:pt x="48" y="33"/>
                  </a:lnTo>
                  <a:lnTo>
                    <a:pt x="30" y="9"/>
                  </a:lnTo>
                  <a:lnTo>
                    <a:pt x="12" y="18"/>
                  </a:lnTo>
                  <a:lnTo>
                    <a:pt x="24" y="33"/>
                  </a:lnTo>
                  <a:lnTo>
                    <a:pt x="0" y="39"/>
                  </a:lnTo>
                  <a:lnTo>
                    <a:pt x="9" y="57"/>
                  </a:lnTo>
                  <a:lnTo>
                    <a:pt x="27" y="57"/>
                  </a:lnTo>
                  <a:lnTo>
                    <a:pt x="24" y="78"/>
                  </a:lnTo>
                  <a:lnTo>
                    <a:pt x="45" y="87"/>
                  </a:lnTo>
                  <a:lnTo>
                    <a:pt x="69" y="63"/>
                  </a:lnTo>
                  <a:lnTo>
                    <a:pt x="93" y="78"/>
                  </a:lnTo>
                  <a:lnTo>
                    <a:pt x="129" y="78"/>
                  </a:lnTo>
                  <a:lnTo>
                    <a:pt x="129" y="57"/>
                  </a:lnTo>
                  <a:lnTo>
                    <a:pt x="147" y="84"/>
                  </a:lnTo>
                  <a:lnTo>
                    <a:pt x="177" y="81"/>
                  </a:lnTo>
                  <a:lnTo>
                    <a:pt x="138" y="99"/>
                  </a:lnTo>
                  <a:lnTo>
                    <a:pt x="156" y="123"/>
                  </a:lnTo>
                  <a:lnTo>
                    <a:pt x="174" y="126"/>
                  </a:lnTo>
                  <a:lnTo>
                    <a:pt x="171" y="102"/>
                  </a:lnTo>
                  <a:lnTo>
                    <a:pt x="198" y="87"/>
                  </a:lnTo>
                  <a:lnTo>
                    <a:pt x="195" y="108"/>
                  </a:lnTo>
                  <a:lnTo>
                    <a:pt x="195" y="150"/>
                  </a:lnTo>
                  <a:lnTo>
                    <a:pt x="162" y="162"/>
                  </a:lnTo>
                  <a:lnTo>
                    <a:pt x="168" y="195"/>
                  </a:lnTo>
                  <a:lnTo>
                    <a:pt x="189" y="195"/>
                  </a:lnTo>
                  <a:lnTo>
                    <a:pt x="207" y="171"/>
                  </a:lnTo>
                  <a:lnTo>
                    <a:pt x="237" y="201"/>
                  </a:lnTo>
                  <a:lnTo>
                    <a:pt x="288" y="204"/>
                  </a:lnTo>
                  <a:lnTo>
                    <a:pt x="312" y="189"/>
                  </a:lnTo>
                  <a:lnTo>
                    <a:pt x="327" y="204"/>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7" name="Freeform 107"/>
            <p:cNvSpPr>
              <a:spLocks/>
            </p:cNvSpPr>
            <p:nvPr/>
          </p:nvSpPr>
          <p:spPr bwMode="ltGray">
            <a:xfrm>
              <a:off x="4554" y="1399"/>
              <a:ext cx="81" cy="84"/>
            </a:xfrm>
            <a:custGeom>
              <a:avLst/>
              <a:gdLst/>
              <a:ahLst/>
              <a:cxnLst>
                <a:cxn ang="0">
                  <a:pos x="81" y="33"/>
                </a:cxn>
                <a:cxn ang="0">
                  <a:pos x="63" y="15"/>
                </a:cxn>
                <a:cxn ang="0">
                  <a:pos x="45" y="24"/>
                </a:cxn>
                <a:cxn ang="0">
                  <a:pos x="30" y="3"/>
                </a:cxn>
                <a:cxn ang="0">
                  <a:pos x="3" y="0"/>
                </a:cxn>
                <a:cxn ang="0">
                  <a:pos x="0" y="33"/>
                </a:cxn>
                <a:cxn ang="0">
                  <a:pos x="21" y="48"/>
                </a:cxn>
                <a:cxn ang="0">
                  <a:pos x="24" y="84"/>
                </a:cxn>
                <a:cxn ang="0">
                  <a:pos x="48" y="72"/>
                </a:cxn>
                <a:cxn ang="0">
                  <a:pos x="24" y="48"/>
                </a:cxn>
                <a:cxn ang="0">
                  <a:pos x="42" y="30"/>
                </a:cxn>
                <a:cxn ang="0">
                  <a:pos x="57" y="45"/>
                </a:cxn>
                <a:cxn ang="0">
                  <a:pos x="81" y="33"/>
                </a:cxn>
              </a:cxnLst>
              <a:rect l="0" t="0" r="r" b="b"/>
              <a:pathLst>
                <a:path w="81" h="84">
                  <a:moveTo>
                    <a:pt x="81" y="33"/>
                  </a:moveTo>
                  <a:lnTo>
                    <a:pt x="63" y="15"/>
                  </a:lnTo>
                  <a:lnTo>
                    <a:pt x="45" y="24"/>
                  </a:lnTo>
                  <a:lnTo>
                    <a:pt x="30" y="3"/>
                  </a:lnTo>
                  <a:lnTo>
                    <a:pt x="3" y="0"/>
                  </a:lnTo>
                  <a:lnTo>
                    <a:pt x="0" y="33"/>
                  </a:lnTo>
                  <a:lnTo>
                    <a:pt x="21" y="48"/>
                  </a:lnTo>
                  <a:lnTo>
                    <a:pt x="24" y="84"/>
                  </a:lnTo>
                  <a:lnTo>
                    <a:pt x="48" y="72"/>
                  </a:lnTo>
                  <a:lnTo>
                    <a:pt x="24" y="48"/>
                  </a:lnTo>
                  <a:lnTo>
                    <a:pt x="42" y="30"/>
                  </a:lnTo>
                  <a:lnTo>
                    <a:pt x="57" y="45"/>
                  </a:lnTo>
                  <a:lnTo>
                    <a:pt x="81" y="33"/>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8" name="Freeform 108"/>
            <p:cNvSpPr>
              <a:spLocks/>
            </p:cNvSpPr>
            <p:nvPr/>
          </p:nvSpPr>
          <p:spPr bwMode="ltGray">
            <a:xfrm>
              <a:off x="4449" y="1168"/>
              <a:ext cx="116" cy="47"/>
            </a:xfrm>
            <a:custGeom>
              <a:avLst/>
              <a:gdLst/>
              <a:ahLst/>
              <a:cxnLst>
                <a:cxn ang="0">
                  <a:pos x="114" y="36"/>
                </a:cxn>
                <a:cxn ang="0">
                  <a:pos x="87" y="15"/>
                </a:cxn>
                <a:cxn ang="0">
                  <a:pos x="60" y="18"/>
                </a:cxn>
                <a:cxn ang="0">
                  <a:pos x="39" y="15"/>
                </a:cxn>
                <a:cxn ang="0">
                  <a:pos x="21" y="0"/>
                </a:cxn>
                <a:cxn ang="0">
                  <a:pos x="0" y="0"/>
                </a:cxn>
                <a:cxn ang="0">
                  <a:pos x="3" y="21"/>
                </a:cxn>
                <a:cxn ang="0">
                  <a:pos x="21" y="27"/>
                </a:cxn>
                <a:cxn ang="0">
                  <a:pos x="27" y="48"/>
                </a:cxn>
                <a:cxn ang="0">
                  <a:pos x="54" y="42"/>
                </a:cxn>
                <a:cxn ang="0">
                  <a:pos x="69" y="27"/>
                </a:cxn>
                <a:cxn ang="0">
                  <a:pos x="90" y="39"/>
                </a:cxn>
                <a:cxn ang="0">
                  <a:pos x="114" y="36"/>
                </a:cxn>
              </a:cxnLst>
              <a:rect l="0" t="0" r="r" b="b"/>
              <a:pathLst>
                <a:path w="114" h="48">
                  <a:moveTo>
                    <a:pt x="114" y="36"/>
                  </a:moveTo>
                  <a:lnTo>
                    <a:pt x="87" y="15"/>
                  </a:lnTo>
                  <a:lnTo>
                    <a:pt x="60" y="18"/>
                  </a:lnTo>
                  <a:lnTo>
                    <a:pt x="39" y="15"/>
                  </a:lnTo>
                  <a:lnTo>
                    <a:pt x="21" y="0"/>
                  </a:lnTo>
                  <a:lnTo>
                    <a:pt x="0" y="0"/>
                  </a:lnTo>
                  <a:lnTo>
                    <a:pt x="3" y="21"/>
                  </a:lnTo>
                  <a:lnTo>
                    <a:pt x="21" y="27"/>
                  </a:lnTo>
                  <a:lnTo>
                    <a:pt x="27" y="48"/>
                  </a:lnTo>
                  <a:lnTo>
                    <a:pt x="54" y="42"/>
                  </a:lnTo>
                  <a:lnTo>
                    <a:pt x="69" y="27"/>
                  </a:lnTo>
                  <a:lnTo>
                    <a:pt x="90" y="39"/>
                  </a:lnTo>
                  <a:lnTo>
                    <a:pt x="114" y="36"/>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19" name="Freeform 109"/>
            <p:cNvSpPr>
              <a:spLocks/>
            </p:cNvSpPr>
            <p:nvPr/>
          </p:nvSpPr>
          <p:spPr bwMode="ltGray">
            <a:xfrm>
              <a:off x="4371" y="1072"/>
              <a:ext cx="109" cy="74"/>
            </a:xfrm>
            <a:custGeom>
              <a:avLst/>
              <a:gdLst/>
              <a:ahLst/>
              <a:cxnLst>
                <a:cxn ang="0">
                  <a:pos x="96" y="69"/>
                </a:cxn>
                <a:cxn ang="0">
                  <a:pos x="90" y="42"/>
                </a:cxn>
                <a:cxn ang="0">
                  <a:pos x="111" y="30"/>
                </a:cxn>
                <a:cxn ang="0">
                  <a:pos x="111" y="6"/>
                </a:cxn>
                <a:cxn ang="0">
                  <a:pos x="93" y="0"/>
                </a:cxn>
                <a:cxn ang="0">
                  <a:pos x="72" y="12"/>
                </a:cxn>
                <a:cxn ang="0">
                  <a:pos x="78" y="30"/>
                </a:cxn>
                <a:cxn ang="0">
                  <a:pos x="36" y="36"/>
                </a:cxn>
                <a:cxn ang="0">
                  <a:pos x="30" y="12"/>
                </a:cxn>
                <a:cxn ang="0">
                  <a:pos x="12" y="24"/>
                </a:cxn>
                <a:cxn ang="0">
                  <a:pos x="12" y="48"/>
                </a:cxn>
                <a:cxn ang="0">
                  <a:pos x="0" y="66"/>
                </a:cxn>
                <a:cxn ang="0">
                  <a:pos x="21" y="66"/>
                </a:cxn>
                <a:cxn ang="0">
                  <a:pos x="6" y="78"/>
                </a:cxn>
                <a:cxn ang="0">
                  <a:pos x="39" y="78"/>
                </a:cxn>
                <a:cxn ang="0">
                  <a:pos x="66" y="66"/>
                </a:cxn>
                <a:cxn ang="0">
                  <a:pos x="96" y="69"/>
                </a:cxn>
              </a:cxnLst>
              <a:rect l="0" t="0" r="r" b="b"/>
              <a:pathLst>
                <a:path w="111" h="78">
                  <a:moveTo>
                    <a:pt x="96" y="69"/>
                  </a:moveTo>
                  <a:lnTo>
                    <a:pt x="90" y="42"/>
                  </a:lnTo>
                  <a:lnTo>
                    <a:pt x="111" y="30"/>
                  </a:lnTo>
                  <a:lnTo>
                    <a:pt x="111" y="6"/>
                  </a:lnTo>
                  <a:lnTo>
                    <a:pt x="93" y="0"/>
                  </a:lnTo>
                  <a:lnTo>
                    <a:pt x="72" y="12"/>
                  </a:lnTo>
                  <a:lnTo>
                    <a:pt x="78" y="30"/>
                  </a:lnTo>
                  <a:lnTo>
                    <a:pt x="36" y="36"/>
                  </a:lnTo>
                  <a:lnTo>
                    <a:pt x="30" y="12"/>
                  </a:lnTo>
                  <a:lnTo>
                    <a:pt x="12" y="24"/>
                  </a:lnTo>
                  <a:lnTo>
                    <a:pt x="12" y="48"/>
                  </a:lnTo>
                  <a:lnTo>
                    <a:pt x="0" y="66"/>
                  </a:lnTo>
                  <a:lnTo>
                    <a:pt x="21" y="66"/>
                  </a:lnTo>
                  <a:lnTo>
                    <a:pt x="6" y="78"/>
                  </a:lnTo>
                  <a:lnTo>
                    <a:pt x="39" y="78"/>
                  </a:lnTo>
                  <a:lnTo>
                    <a:pt x="66" y="66"/>
                  </a:lnTo>
                  <a:lnTo>
                    <a:pt x="96" y="69"/>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0" name="Freeform 110"/>
            <p:cNvSpPr>
              <a:spLocks/>
            </p:cNvSpPr>
            <p:nvPr/>
          </p:nvSpPr>
          <p:spPr bwMode="ltGray">
            <a:xfrm>
              <a:off x="4315" y="1168"/>
              <a:ext cx="128" cy="45"/>
            </a:xfrm>
            <a:custGeom>
              <a:avLst/>
              <a:gdLst/>
              <a:ahLst/>
              <a:cxnLst>
                <a:cxn ang="0">
                  <a:pos x="129" y="39"/>
                </a:cxn>
                <a:cxn ang="0">
                  <a:pos x="114" y="27"/>
                </a:cxn>
                <a:cxn ang="0">
                  <a:pos x="105" y="0"/>
                </a:cxn>
                <a:cxn ang="0">
                  <a:pos x="90" y="18"/>
                </a:cxn>
                <a:cxn ang="0">
                  <a:pos x="54" y="0"/>
                </a:cxn>
                <a:cxn ang="0">
                  <a:pos x="21" y="0"/>
                </a:cxn>
                <a:cxn ang="0">
                  <a:pos x="0" y="9"/>
                </a:cxn>
                <a:cxn ang="0">
                  <a:pos x="12" y="30"/>
                </a:cxn>
                <a:cxn ang="0">
                  <a:pos x="48" y="21"/>
                </a:cxn>
                <a:cxn ang="0">
                  <a:pos x="57" y="45"/>
                </a:cxn>
                <a:cxn ang="0">
                  <a:pos x="75" y="42"/>
                </a:cxn>
                <a:cxn ang="0">
                  <a:pos x="87" y="27"/>
                </a:cxn>
                <a:cxn ang="0">
                  <a:pos x="108" y="42"/>
                </a:cxn>
                <a:cxn ang="0">
                  <a:pos x="129" y="39"/>
                </a:cxn>
              </a:cxnLst>
              <a:rect l="0" t="0" r="r" b="b"/>
              <a:pathLst>
                <a:path w="129" h="45">
                  <a:moveTo>
                    <a:pt x="129" y="39"/>
                  </a:moveTo>
                  <a:lnTo>
                    <a:pt x="114" y="27"/>
                  </a:lnTo>
                  <a:lnTo>
                    <a:pt x="105" y="0"/>
                  </a:lnTo>
                  <a:lnTo>
                    <a:pt x="90" y="18"/>
                  </a:lnTo>
                  <a:lnTo>
                    <a:pt x="54" y="0"/>
                  </a:lnTo>
                  <a:lnTo>
                    <a:pt x="21" y="0"/>
                  </a:lnTo>
                  <a:lnTo>
                    <a:pt x="0" y="9"/>
                  </a:lnTo>
                  <a:lnTo>
                    <a:pt x="12" y="30"/>
                  </a:lnTo>
                  <a:lnTo>
                    <a:pt x="48" y="21"/>
                  </a:lnTo>
                  <a:lnTo>
                    <a:pt x="57" y="45"/>
                  </a:lnTo>
                  <a:lnTo>
                    <a:pt x="75" y="42"/>
                  </a:lnTo>
                  <a:lnTo>
                    <a:pt x="87" y="27"/>
                  </a:lnTo>
                  <a:lnTo>
                    <a:pt x="108" y="42"/>
                  </a:lnTo>
                  <a:lnTo>
                    <a:pt x="129" y="39"/>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1" name="Freeform 111"/>
            <p:cNvSpPr>
              <a:spLocks/>
            </p:cNvSpPr>
            <p:nvPr/>
          </p:nvSpPr>
          <p:spPr bwMode="ltGray">
            <a:xfrm>
              <a:off x="4398" y="1219"/>
              <a:ext cx="91" cy="69"/>
            </a:xfrm>
            <a:custGeom>
              <a:avLst/>
              <a:gdLst/>
              <a:ahLst/>
              <a:cxnLst>
                <a:cxn ang="0">
                  <a:pos x="78" y="42"/>
                </a:cxn>
                <a:cxn ang="0">
                  <a:pos x="90" y="21"/>
                </a:cxn>
                <a:cxn ang="0">
                  <a:pos x="63" y="0"/>
                </a:cxn>
                <a:cxn ang="0">
                  <a:pos x="48" y="33"/>
                </a:cxn>
                <a:cxn ang="0">
                  <a:pos x="33" y="9"/>
                </a:cxn>
                <a:cxn ang="0">
                  <a:pos x="15" y="9"/>
                </a:cxn>
                <a:cxn ang="0">
                  <a:pos x="12" y="27"/>
                </a:cxn>
                <a:cxn ang="0">
                  <a:pos x="0" y="48"/>
                </a:cxn>
                <a:cxn ang="0">
                  <a:pos x="18" y="51"/>
                </a:cxn>
                <a:cxn ang="0">
                  <a:pos x="15" y="69"/>
                </a:cxn>
                <a:cxn ang="0">
                  <a:pos x="33" y="69"/>
                </a:cxn>
                <a:cxn ang="0">
                  <a:pos x="51" y="42"/>
                </a:cxn>
                <a:cxn ang="0">
                  <a:pos x="78" y="42"/>
                </a:cxn>
              </a:cxnLst>
              <a:rect l="0" t="0" r="r" b="b"/>
              <a:pathLst>
                <a:path w="90" h="69">
                  <a:moveTo>
                    <a:pt x="78" y="42"/>
                  </a:moveTo>
                  <a:lnTo>
                    <a:pt x="90" y="21"/>
                  </a:lnTo>
                  <a:lnTo>
                    <a:pt x="63" y="0"/>
                  </a:lnTo>
                  <a:lnTo>
                    <a:pt x="48" y="33"/>
                  </a:lnTo>
                  <a:lnTo>
                    <a:pt x="33" y="9"/>
                  </a:lnTo>
                  <a:lnTo>
                    <a:pt x="15" y="9"/>
                  </a:lnTo>
                  <a:lnTo>
                    <a:pt x="12" y="27"/>
                  </a:lnTo>
                  <a:lnTo>
                    <a:pt x="0" y="48"/>
                  </a:lnTo>
                  <a:lnTo>
                    <a:pt x="18" y="51"/>
                  </a:lnTo>
                  <a:lnTo>
                    <a:pt x="15" y="69"/>
                  </a:lnTo>
                  <a:lnTo>
                    <a:pt x="33" y="69"/>
                  </a:lnTo>
                  <a:lnTo>
                    <a:pt x="51" y="42"/>
                  </a:lnTo>
                  <a:lnTo>
                    <a:pt x="78" y="42"/>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2" name="Freeform 112"/>
            <p:cNvSpPr>
              <a:spLocks/>
            </p:cNvSpPr>
            <p:nvPr/>
          </p:nvSpPr>
          <p:spPr bwMode="ltGray">
            <a:xfrm>
              <a:off x="3894" y="1633"/>
              <a:ext cx="39" cy="69"/>
            </a:xfrm>
            <a:custGeom>
              <a:avLst/>
              <a:gdLst/>
              <a:ahLst/>
              <a:cxnLst>
                <a:cxn ang="0">
                  <a:pos x="39" y="69"/>
                </a:cxn>
                <a:cxn ang="0">
                  <a:pos x="27" y="36"/>
                </a:cxn>
                <a:cxn ang="0">
                  <a:pos x="33" y="18"/>
                </a:cxn>
                <a:cxn ang="0">
                  <a:pos x="15" y="0"/>
                </a:cxn>
                <a:cxn ang="0">
                  <a:pos x="15" y="21"/>
                </a:cxn>
                <a:cxn ang="0">
                  <a:pos x="0" y="36"/>
                </a:cxn>
                <a:cxn ang="0">
                  <a:pos x="15" y="48"/>
                </a:cxn>
                <a:cxn ang="0">
                  <a:pos x="39" y="69"/>
                </a:cxn>
              </a:cxnLst>
              <a:rect l="0" t="0" r="r" b="b"/>
              <a:pathLst>
                <a:path w="39" h="69">
                  <a:moveTo>
                    <a:pt x="39" y="69"/>
                  </a:moveTo>
                  <a:lnTo>
                    <a:pt x="27" y="36"/>
                  </a:lnTo>
                  <a:lnTo>
                    <a:pt x="33" y="18"/>
                  </a:lnTo>
                  <a:lnTo>
                    <a:pt x="15" y="0"/>
                  </a:lnTo>
                  <a:lnTo>
                    <a:pt x="15" y="21"/>
                  </a:lnTo>
                  <a:lnTo>
                    <a:pt x="0" y="36"/>
                  </a:lnTo>
                  <a:lnTo>
                    <a:pt x="15" y="48"/>
                  </a:lnTo>
                  <a:lnTo>
                    <a:pt x="39" y="69"/>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3" name="Freeform 113"/>
            <p:cNvSpPr>
              <a:spLocks/>
            </p:cNvSpPr>
            <p:nvPr/>
          </p:nvSpPr>
          <p:spPr bwMode="ltGray">
            <a:xfrm>
              <a:off x="3660" y="1198"/>
              <a:ext cx="30" cy="24"/>
            </a:xfrm>
            <a:custGeom>
              <a:avLst/>
              <a:gdLst/>
              <a:ahLst/>
              <a:cxnLst>
                <a:cxn ang="0">
                  <a:pos x="30" y="24"/>
                </a:cxn>
                <a:cxn ang="0">
                  <a:pos x="21" y="0"/>
                </a:cxn>
                <a:cxn ang="0">
                  <a:pos x="0" y="21"/>
                </a:cxn>
                <a:cxn ang="0">
                  <a:pos x="30" y="24"/>
                </a:cxn>
              </a:cxnLst>
              <a:rect l="0" t="0" r="r" b="b"/>
              <a:pathLst>
                <a:path w="30" h="24">
                  <a:moveTo>
                    <a:pt x="30" y="24"/>
                  </a:moveTo>
                  <a:lnTo>
                    <a:pt x="21" y="0"/>
                  </a:lnTo>
                  <a:lnTo>
                    <a:pt x="0" y="21"/>
                  </a:lnTo>
                  <a:lnTo>
                    <a:pt x="30" y="24"/>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4" name="Freeform 114"/>
            <p:cNvSpPr>
              <a:spLocks/>
            </p:cNvSpPr>
            <p:nvPr/>
          </p:nvSpPr>
          <p:spPr bwMode="ltGray">
            <a:xfrm>
              <a:off x="3615" y="1312"/>
              <a:ext cx="21" cy="21"/>
            </a:xfrm>
            <a:custGeom>
              <a:avLst/>
              <a:gdLst/>
              <a:ahLst/>
              <a:cxnLst>
                <a:cxn ang="0">
                  <a:pos x="21" y="21"/>
                </a:cxn>
                <a:cxn ang="0">
                  <a:pos x="12" y="0"/>
                </a:cxn>
                <a:cxn ang="0">
                  <a:pos x="0" y="18"/>
                </a:cxn>
                <a:cxn ang="0">
                  <a:pos x="21" y="21"/>
                </a:cxn>
              </a:cxnLst>
              <a:rect l="0" t="0" r="r" b="b"/>
              <a:pathLst>
                <a:path w="21" h="21">
                  <a:moveTo>
                    <a:pt x="21" y="21"/>
                  </a:moveTo>
                  <a:lnTo>
                    <a:pt x="12" y="0"/>
                  </a:lnTo>
                  <a:lnTo>
                    <a:pt x="0" y="18"/>
                  </a:lnTo>
                  <a:lnTo>
                    <a:pt x="21" y="21"/>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5" name="Freeform 115"/>
            <p:cNvSpPr>
              <a:spLocks/>
            </p:cNvSpPr>
            <p:nvPr/>
          </p:nvSpPr>
          <p:spPr bwMode="ltGray">
            <a:xfrm>
              <a:off x="4962" y="3676"/>
              <a:ext cx="27" cy="34"/>
            </a:xfrm>
            <a:custGeom>
              <a:avLst/>
              <a:gdLst/>
              <a:ahLst/>
              <a:cxnLst>
                <a:cxn ang="0">
                  <a:pos x="3" y="33"/>
                </a:cxn>
                <a:cxn ang="0">
                  <a:pos x="27" y="21"/>
                </a:cxn>
                <a:cxn ang="0">
                  <a:pos x="21" y="3"/>
                </a:cxn>
                <a:cxn ang="0">
                  <a:pos x="0" y="0"/>
                </a:cxn>
                <a:cxn ang="0">
                  <a:pos x="3" y="33"/>
                </a:cxn>
              </a:cxnLst>
              <a:rect l="0" t="0" r="r" b="b"/>
              <a:pathLst>
                <a:path w="27" h="33">
                  <a:moveTo>
                    <a:pt x="3" y="33"/>
                  </a:moveTo>
                  <a:lnTo>
                    <a:pt x="27" y="21"/>
                  </a:lnTo>
                  <a:lnTo>
                    <a:pt x="21" y="3"/>
                  </a:lnTo>
                  <a:lnTo>
                    <a:pt x="0" y="0"/>
                  </a:lnTo>
                  <a:lnTo>
                    <a:pt x="3" y="33"/>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6" name="Freeform 116"/>
            <p:cNvSpPr>
              <a:spLocks/>
            </p:cNvSpPr>
            <p:nvPr/>
          </p:nvSpPr>
          <p:spPr bwMode="ltGray">
            <a:xfrm>
              <a:off x="4751" y="3637"/>
              <a:ext cx="30" cy="27"/>
            </a:xfrm>
            <a:custGeom>
              <a:avLst/>
              <a:gdLst/>
              <a:ahLst/>
              <a:cxnLst>
                <a:cxn ang="0">
                  <a:pos x="12" y="27"/>
                </a:cxn>
                <a:cxn ang="0">
                  <a:pos x="30" y="12"/>
                </a:cxn>
                <a:cxn ang="0">
                  <a:pos x="0" y="0"/>
                </a:cxn>
                <a:cxn ang="0">
                  <a:pos x="12" y="27"/>
                </a:cxn>
              </a:cxnLst>
              <a:rect l="0" t="0" r="r" b="b"/>
              <a:pathLst>
                <a:path w="30" h="27">
                  <a:moveTo>
                    <a:pt x="12" y="27"/>
                  </a:moveTo>
                  <a:lnTo>
                    <a:pt x="30" y="12"/>
                  </a:lnTo>
                  <a:lnTo>
                    <a:pt x="0" y="0"/>
                  </a:lnTo>
                  <a:lnTo>
                    <a:pt x="12" y="27"/>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7" name="Freeform 117"/>
            <p:cNvSpPr>
              <a:spLocks/>
            </p:cNvSpPr>
            <p:nvPr/>
          </p:nvSpPr>
          <p:spPr bwMode="ltGray">
            <a:xfrm flipV="1">
              <a:off x="4776" y="3697"/>
              <a:ext cx="30" cy="27"/>
            </a:xfrm>
            <a:custGeom>
              <a:avLst/>
              <a:gdLst/>
              <a:ahLst/>
              <a:cxnLst>
                <a:cxn ang="0">
                  <a:pos x="12" y="27"/>
                </a:cxn>
                <a:cxn ang="0">
                  <a:pos x="30" y="12"/>
                </a:cxn>
                <a:cxn ang="0">
                  <a:pos x="0" y="0"/>
                </a:cxn>
                <a:cxn ang="0">
                  <a:pos x="12" y="27"/>
                </a:cxn>
              </a:cxnLst>
              <a:rect l="0" t="0" r="r" b="b"/>
              <a:pathLst>
                <a:path w="30" h="27">
                  <a:moveTo>
                    <a:pt x="12" y="27"/>
                  </a:moveTo>
                  <a:lnTo>
                    <a:pt x="30" y="12"/>
                  </a:lnTo>
                  <a:lnTo>
                    <a:pt x="0" y="0"/>
                  </a:lnTo>
                  <a:lnTo>
                    <a:pt x="12" y="27"/>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8" name="Freeform 118"/>
            <p:cNvSpPr>
              <a:spLocks/>
            </p:cNvSpPr>
            <p:nvPr/>
          </p:nvSpPr>
          <p:spPr bwMode="ltGray">
            <a:xfrm>
              <a:off x="303" y="2122"/>
              <a:ext cx="1299" cy="1245"/>
            </a:xfrm>
            <a:custGeom>
              <a:avLst/>
              <a:gdLst/>
              <a:ahLst/>
              <a:cxnLst>
                <a:cxn ang="0">
                  <a:pos x="711" y="1245"/>
                </a:cxn>
                <a:cxn ang="0">
                  <a:pos x="774" y="1227"/>
                </a:cxn>
                <a:cxn ang="0">
                  <a:pos x="873" y="1182"/>
                </a:cxn>
                <a:cxn ang="0">
                  <a:pos x="948" y="1107"/>
                </a:cxn>
                <a:cxn ang="0">
                  <a:pos x="999" y="1038"/>
                </a:cxn>
                <a:cxn ang="0">
                  <a:pos x="981" y="963"/>
                </a:cxn>
                <a:cxn ang="0">
                  <a:pos x="1026" y="921"/>
                </a:cxn>
                <a:cxn ang="0">
                  <a:pos x="1092" y="831"/>
                </a:cxn>
                <a:cxn ang="0">
                  <a:pos x="1086" y="783"/>
                </a:cxn>
                <a:cxn ang="0">
                  <a:pos x="1080" y="720"/>
                </a:cxn>
                <a:cxn ang="0">
                  <a:pos x="1128" y="633"/>
                </a:cxn>
                <a:cxn ang="0">
                  <a:pos x="1239" y="537"/>
                </a:cxn>
                <a:cxn ang="0">
                  <a:pos x="1299" y="438"/>
                </a:cxn>
                <a:cxn ang="0">
                  <a:pos x="1245" y="435"/>
                </a:cxn>
                <a:cxn ang="0">
                  <a:pos x="1143" y="438"/>
                </a:cxn>
                <a:cxn ang="0">
                  <a:pos x="1068" y="366"/>
                </a:cxn>
                <a:cxn ang="0">
                  <a:pos x="1038" y="309"/>
                </a:cxn>
                <a:cxn ang="0">
                  <a:pos x="1017" y="276"/>
                </a:cxn>
                <a:cxn ang="0">
                  <a:pos x="951" y="186"/>
                </a:cxn>
                <a:cxn ang="0">
                  <a:pos x="906" y="144"/>
                </a:cxn>
                <a:cxn ang="0">
                  <a:pos x="948" y="162"/>
                </a:cxn>
                <a:cxn ang="0">
                  <a:pos x="936" y="99"/>
                </a:cxn>
                <a:cxn ang="0">
                  <a:pos x="888" y="90"/>
                </a:cxn>
                <a:cxn ang="0">
                  <a:pos x="825" y="96"/>
                </a:cxn>
                <a:cxn ang="0">
                  <a:pos x="756" y="75"/>
                </a:cxn>
                <a:cxn ang="0">
                  <a:pos x="693" y="99"/>
                </a:cxn>
                <a:cxn ang="0">
                  <a:pos x="678" y="117"/>
                </a:cxn>
                <a:cxn ang="0">
                  <a:pos x="618" y="69"/>
                </a:cxn>
                <a:cxn ang="0">
                  <a:pos x="558" y="60"/>
                </a:cxn>
                <a:cxn ang="0">
                  <a:pos x="555" y="0"/>
                </a:cxn>
                <a:cxn ang="0">
                  <a:pos x="429" y="12"/>
                </a:cxn>
                <a:cxn ang="0">
                  <a:pos x="306" y="36"/>
                </a:cxn>
                <a:cxn ang="0">
                  <a:pos x="237" y="66"/>
                </a:cxn>
                <a:cxn ang="0">
                  <a:pos x="156" y="162"/>
                </a:cxn>
                <a:cxn ang="0">
                  <a:pos x="63" y="240"/>
                </a:cxn>
                <a:cxn ang="0">
                  <a:pos x="36" y="300"/>
                </a:cxn>
                <a:cxn ang="0">
                  <a:pos x="36" y="369"/>
                </a:cxn>
                <a:cxn ang="0">
                  <a:pos x="3" y="438"/>
                </a:cxn>
                <a:cxn ang="0">
                  <a:pos x="78" y="516"/>
                </a:cxn>
                <a:cxn ang="0">
                  <a:pos x="171" y="570"/>
                </a:cxn>
                <a:cxn ang="0">
                  <a:pos x="282" y="570"/>
                </a:cxn>
                <a:cxn ang="0">
                  <a:pos x="414" y="534"/>
                </a:cxn>
                <a:cxn ang="0">
                  <a:pos x="465" y="576"/>
                </a:cxn>
                <a:cxn ang="0">
                  <a:pos x="516" y="573"/>
                </a:cxn>
                <a:cxn ang="0">
                  <a:pos x="489" y="639"/>
                </a:cxn>
                <a:cxn ang="0">
                  <a:pos x="549" y="702"/>
                </a:cxn>
                <a:cxn ang="0">
                  <a:pos x="573" y="783"/>
                </a:cxn>
                <a:cxn ang="0">
                  <a:pos x="582" y="843"/>
                </a:cxn>
                <a:cxn ang="0">
                  <a:pos x="558" y="930"/>
                </a:cxn>
                <a:cxn ang="0">
                  <a:pos x="618" y="1011"/>
                </a:cxn>
                <a:cxn ang="0">
                  <a:pos x="660" y="1122"/>
                </a:cxn>
                <a:cxn ang="0">
                  <a:pos x="675" y="1203"/>
                </a:cxn>
              </a:cxnLst>
              <a:rect l="0" t="0" r="r" b="b"/>
              <a:pathLst>
                <a:path w="1299" h="1245">
                  <a:moveTo>
                    <a:pt x="687" y="1233"/>
                  </a:moveTo>
                  <a:lnTo>
                    <a:pt x="711" y="1245"/>
                  </a:lnTo>
                  <a:lnTo>
                    <a:pt x="738" y="1221"/>
                  </a:lnTo>
                  <a:lnTo>
                    <a:pt x="774" y="1227"/>
                  </a:lnTo>
                  <a:lnTo>
                    <a:pt x="834" y="1197"/>
                  </a:lnTo>
                  <a:lnTo>
                    <a:pt x="873" y="1182"/>
                  </a:lnTo>
                  <a:lnTo>
                    <a:pt x="921" y="1125"/>
                  </a:lnTo>
                  <a:lnTo>
                    <a:pt x="948" y="1107"/>
                  </a:lnTo>
                  <a:lnTo>
                    <a:pt x="957" y="1056"/>
                  </a:lnTo>
                  <a:lnTo>
                    <a:pt x="999" y="1038"/>
                  </a:lnTo>
                  <a:lnTo>
                    <a:pt x="1005" y="975"/>
                  </a:lnTo>
                  <a:lnTo>
                    <a:pt x="981" y="963"/>
                  </a:lnTo>
                  <a:lnTo>
                    <a:pt x="1026" y="942"/>
                  </a:lnTo>
                  <a:lnTo>
                    <a:pt x="1026" y="921"/>
                  </a:lnTo>
                  <a:lnTo>
                    <a:pt x="1092" y="894"/>
                  </a:lnTo>
                  <a:lnTo>
                    <a:pt x="1092" y="831"/>
                  </a:lnTo>
                  <a:lnTo>
                    <a:pt x="1104" y="798"/>
                  </a:lnTo>
                  <a:lnTo>
                    <a:pt x="1086" y="783"/>
                  </a:lnTo>
                  <a:lnTo>
                    <a:pt x="1101" y="735"/>
                  </a:lnTo>
                  <a:lnTo>
                    <a:pt x="1080" y="720"/>
                  </a:lnTo>
                  <a:lnTo>
                    <a:pt x="1080" y="702"/>
                  </a:lnTo>
                  <a:lnTo>
                    <a:pt x="1128" y="633"/>
                  </a:lnTo>
                  <a:lnTo>
                    <a:pt x="1209" y="570"/>
                  </a:lnTo>
                  <a:lnTo>
                    <a:pt x="1239" y="537"/>
                  </a:lnTo>
                  <a:lnTo>
                    <a:pt x="1260" y="495"/>
                  </a:lnTo>
                  <a:lnTo>
                    <a:pt x="1299" y="438"/>
                  </a:lnTo>
                  <a:lnTo>
                    <a:pt x="1284" y="408"/>
                  </a:lnTo>
                  <a:lnTo>
                    <a:pt x="1245" y="435"/>
                  </a:lnTo>
                  <a:lnTo>
                    <a:pt x="1173" y="435"/>
                  </a:lnTo>
                  <a:lnTo>
                    <a:pt x="1143" y="438"/>
                  </a:lnTo>
                  <a:lnTo>
                    <a:pt x="1134" y="405"/>
                  </a:lnTo>
                  <a:lnTo>
                    <a:pt x="1068" y="366"/>
                  </a:lnTo>
                  <a:lnTo>
                    <a:pt x="1059" y="339"/>
                  </a:lnTo>
                  <a:lnTo>
                    <a:pt x="1038" y="309"/>
                  </a:lnTo>
                  <a:lnTo>
                    <a:pt x="1017" y="312"/>
                  </a:lnTo>
                  <a:lnTo>
                    <a:pt x="1017" y="276"/>
                  </a:lnTo>
                  <a:lnTo>
                    <a:pt x="972" y="213"/>
                  </a:lnTo>
                  <a:lnTo>
                    <a:pt x="951" y="186"/>
                  </a:lnTo>
                  <a:lnTo>
                    <a:pt x="921" y="165"/>
                  </a:lnTo>
                  <a:lnTo>
                    <a:pt x="906" y="144"/>
                  </a:lnTo>
                  <a:lnTo>
                    <a:pt x="924" y="135"/>
                  </a:lnTo>
                  <a:lnTo>
                    <a:pt x="948" y="162"/>
                  </a:lnTo>
                  <a:lnTo>
                    <a:pt x="954" y="141"/>
                  </a:lnTo>
                  <a:lnTo>
                    <a:pt x="936" y="99"/>
                  </a:lnTo>
                  <a:lnTo>
                    <a:pt x="912" y="99"/>
                  </a:lnTo>
                  <a:lnTo>
                    <a:pt x="888" y="90"/>
                  </a:lnTo>
                  <a:lnTo>
                    <a:pt x="852" y="114"/>
                  </a:lnTo>
                  <a:lnTo>
                    <a:pt x="825" y="96"/>
                  </a:lnTo>
                  <a:lnTo>
                    <a:pt x="798" y="102"/>
                  </a:lnTo>
                  <a:lnTo>
                    <a:pt x="756" y="75"/>
                  </a:lnTo>
                  <a:lnTo>
                    <a:pt x="711" y="75"/>
                  </a:lnTo>
                  <a:lnTo>
                    <a:pt x="693" y="99"/>
                  </a:lnTo>
                  <a:lnTo>
                    <a:pt x="699" y="117"/>
                  </a:lnTo>
                  <a:lnTo>
                    <a:pt x="678" y="117"/>
                  </a:lnTo>
                  <a:lnTo>
                    <a:pt x="630" y="93"/>
                  </a:lnTo>
                  <a:lnTo>
                    <a:pt x="618" y="69"/>
                  </a:lnTo>
                  <a:lnTo>
                    <a:pt x="573" y="72"/>
                  </a:lnTo>
                  <a:lnTo>
                    <a:pt x="558" y="60"/>
                  </a:lnTo>
                  <a:lnTo>
                    <a:pt x="573" y="18"/>
                  </a:lnTo>
                  <a:lnTo>
                    <a:pt x="555" y="0"/>
                  </a:lnTo>
                  <a:lnTo>
                    <a:pt x="528" y="9"/>
                  </a:lnTo>
                  <a:lnTo>
                    <a:pt x="429" y="12"/>
                  </a:lnTo>
                  <a:lnTo>
                    <a:pt x="345" y="39"/>
                  </a:lnTo>
                  <a:lnTo>
                    <a:pt x="306" y="36"/>
                  </a:lnTo>
                  <a:lnTo>
                    <a:pt x="276" y="57"/>
                  </a:lnTo>
                  <a:lnTo>
                    <a:pt x="237" y="66"/>
                  </a:lnTo>
                  <a:lnTo>
                    <a:pt x="198" y="120"/>
                  </a:lnTo>
                  <a:lnTo>
                    <a:pt x="156" y="162"/>
                  </a:lnTo>
                  <a:lnTo>
                    <a:pt x="108" y="189"/>
                  </a:lnTo>
                  <a:lnTo>
                    <a:pt x="63" y="240"/>
                  </a:lnTo>
                  <a:lnTo>
                    <a:pt x="18" y="282"/>
                  </a:lnTo>
                  <a:lnTo>
                    <a:pt x="36" y="300"/>
                  </a:lnTo>
                  <a:lnTo>
                    <a:pt x="27" y="336"/>
                  </a:lnTo>
                  <a:lnTo>
                    <a:pt x="36" y="369"/>
                  </a:lnTo>
                  <a:lnTo>
                    <a:pt x="0" y="396"/>
                  </a:lnTo>
                  <a:lnTo>
                    <a:pt x="3" y="438"/>
                  </a:lnTo>
                  <a:lnTo>
                    <a:pt x="66" y="480"/>
                  </a:lnTo>
                  <a:lnTo>
                    <a:pt x="78" y="516"/>
                  </a:lnTo>
                  <a:lnTo>
                    <a:pt x="123" y="540"/>
                  </a:lnTo>
                  <a:lnTo>
                    <a:pt x="171" y="570"/>
                  </a:lnTo>
                  <a:lnTo>
                    <a:pt x="228" y="552"/>
                  </a:lnTo>
                  <a:lnTo>
                    <a:pt x="282" y="570"/>
                  </a:lnTo>
                  <a:lnTo>
                    <a:pt x="366" y="528"/>
                  </a:lnTo>
                  <a:lnTo>
                    <a:pt x="414" y="534"/>
                  </a:lnTo>
                  <a:lnTo>
                    <a:pt x="435" y="564"/>
                  </a:lnTo>
                  <a:lnTo>
                    <a:pt x="465" y="576"/>
                  </a:lnTo>
                  <a:lnTo>
                    <a:pt x="498" y="552"/>
                  </a:lnTo>
                  <a:lnTo>
                    <a:pt x="516" y="573"/>
                  </a:lnTo>
                  <a:lnTo>
                    <a:pt x="507" y="618"/>
                  </a:lnTo>
                  <a:lnTo>
                    <a:pt x="489" y="639"/>
                  </a:lnTo>
                  <a:lnTo>
                    <a:pt x="531" y="690"/>
                  </a:lnTo>
                  <a:lnTo>
                    <a:pt x="549" y="702"/>
                  </a:lnTo>
                  <a:lnTo>
                    <a:pt x="591" y="762"/>
                  </a:lnTo>
                  <a:lnTo>
                    <a:pt x="573" y="783"/>
                  </a:lnTo>
                  <a:lnTo>
                    <a:pt x="585" y="813"/>
                  </a:lnTo>
                  <a:lnTo>
                    <a:pt x="582" y="843"/>
                  </a:lnTo>
                  <a:lnTo>
                    <a:pt x="558" y="861"/>
                  </a:lnTo>
                  <a:lnTo>
                    <a:pt x="558" y="930"/>
                  </a:lnTo>
                  <a:lnTo>
                    <a:pt x="594" y="987"/>
                  </a:lnTo>
                  <a:lnTo>
                    <a:pt x="618" y="1011"/>
                  </a:lnTo>
                  <a:lnTo>
                    <a:pt x="618" y="1083"/>
                  </a:lnTo>
                  <a:lnTo>
                    <a:pt x="660" y="1122"/>
                  </a:lnTo>
                  <a:lnTo>
                    <a:pt x="687" y="1167"/>
                  </a:lnTo>
                  <a:lnTo>
                    <a:pt x="675" y="1203"/>
                  </a:lnTo>
                  <a:lnTo>
                    <a:pt x="687" y="1233"/>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29" name="Freeform 119"/>
            <p:cNvSpPr>
              <a:spLocks/>
            </p:cNvSpPr>
            <p:nvPr/>
          </p:nvSpPr>
          <p:spPr bwMode="ltGray">
            <a:xfrm>
              <a:off x="501" y="1657"/>
              <a:ext cx="777" cy="486"/>
            </a:xfrm>
            <a:custGeom>
              <a:avLst/>
              <a:gdLst/>
              <a:ahLst/>
              <a:cxnLst>
                <a:cxn ang="0">
                  <a:pos x="63" y="459"/>
                </a:cxn>
                <a:cxn ang="0">
                  <a:pos x="12" y="450"/>
                </a:cxn>
                <a:cxn ang="0">
                  <a:pos x="0" y="390"/>
                </a:cxn>
                <a:cxn ang="0">
                  <a:pos x="18" y="348"/>
                </a:cxn>
                <a:cxn ang="0">
                  <a:pos x="75" y="300"/>
                </a:cxn>
                <a:cxn ang="0">
                  <a:pos x="129" y="318"/>
                </a:cxn>
                <a:cxn ang="0">
                  <a:pos x="129" y="258"/>
                </a:cxn>
                <a:cxn ang="0">
                  <a:pos x="93" y="231"/>
                </a:cxn>
                <a:cxn ang="0">
                  <a:pos x="153" y="213"/>
                </a:cxn>
                <a:cxn ang="0">
                  <a:pos x="237" y="162"/>
                </a:cxn>
                <a:cxn ang="0">
                  <a:pos x="282" y="141"/>
                </a:cxn>
                <a:cxn ang="0">
                  <a:pos x="315" y="99"/>
                </a:cxn>
                <a:cxn ang="0">
                  <a:pos x="339" y="51"/>
                </a:cxn>
                <a:cxn ang="0">
                  <a:pos x="345" y="132"/>
                </a:cxn>
                <a:cxn ang="0">
                  <a:pos x="369" y="129"/>
                </a:cxn>
                <a:cxn ang="0">
                  <a:pos x="426" y="117"/>
                </a:cxn>
                <a:cxn ang="0">
                  <a:pos x="501" y="102"/>
                </a:cxn>
                <a:cxn ang="0">
                  <a:pos x="513" y="51"/>
                </a:cxn>
                <a:cxn ang="0">
                  <a:pos x="555" y="42"/>
                </a:cxn>
                <a:cxn ang="0">
                  <a:pos x="582" y="24"/>
                </a:cxn>
                <a:cxn ang="0">
                  <a:pos x="624" y="18"/>
                </a:cxn>
                <a:cxn ang="0">
                  <a:pos x="618" y="51"/>
                </a:cxn>
                <a:cxn ang="0">
                  <a:pos x="606" y="96"/>
                </a:cxn>
                <a:cxn ang="0">
                  <a:pos x="660" y="102"/>
                </a:cxn>
                <a:cxn ang="0">
                  <a:pos x="681" y="156"/>
                </a:cxn>
                <a:cxn ang="0">
                  <a:pos x="720" y="171"/>
                </a:cxn>
                <a:cxn ang="0">
                  <a:pos x="765" y="201"/>
                </a:cxn>
                <a:cxn ang="0">
                  <a:pos x="768" y="252"/>
                </a:cxn>
                <a:cxn ang="0">
                  <a:pos x="738" y="285"/>
                </a:cxn>
                <a:cxn ang="0">
                  <a:pos x="690" y="285"/>
                </a:cxn>
                <a:cxn ang="0">
                  <a:pos x="645" y="306"/>
                </a:cxn>
                <a:cxn ang="0">
                  <a:pos x="597" y="348"/>
                </a:cxn>
                <a:cxn ang="0">
                  <a:pos x="612" y="393"/>
                </a:cxn>
                <a:cxn ang="0">
                  <a:pos x="552" y="381"/>
                </a:cxn>
                <a:cxn ang="0">
                  <a:pos x="558" y="423"/>
                </a:cxn>
                <a:cxn ang="0">
                  <a:pos x="525" y="450"/>
                </a:cxn>
                <a:cxn ang="0">
                  <a:pos x="519" y="411"/>
                </a:cxn>
                <a:cxn ang="0">
                  <a:pos x="483" y="384"/>
                </a:cxn>
                <a:cxn ang="0">
                  <a:pos x="474" y="351"/>
                </a:cxn>
                <a:cxn ang="0">
                  <a:pos x="417" y="318"/>
                </a:cxn>
                <a:cxn ang="0">
                  <a:pos x="381" y="303"/>
                </a:cxn>
                <a:cxn ang="0">
                  <a:pos x="369" y="327"/>
                </a:cxn>
                <a:cxn ang="0">
                  <a:pos x="423" y="354"/>
                </a:cxn>
                <a:cxn ang="0">
                  <a:pos x="450" y="381"/>
                </a:cxn>
                <a:cxn ang="0">
                  <a:pos x="435" y="396"/>
                </a:cxn>
                <a:cxn ang="0">
                  <a:pos x="417" y="432"/>
                </a:cxn>
                <a:cxn ang="0">
                  <a:pos x="360" y="441"/>
                </a:cxn>
                <a:cxn ang="0">
                  <a:pos x="405" y="423"/>
                </a:cxn>
                <a:cxn ang="0">
                  <a:pos x="405" y="369"/>
                </a:cxn>
                <a:cxn ang="0">
                  <a:pos x="345" y="348"/>
                </a:cxn>
                <a:cxn ang="0">
                  <a:pos x="294" y="315"/>
                </a:cxn>
                <a:cxn ang="0">
                  <a:pos x="225" y="342"/>
                </a:cxn>
                <a:cxn ang="0">
                  <a:pos x="180" y="375"/>
                </a:cxn>
                <a:cxn ang="0">
                  <a:pos x="174" y="393"/>
                </a:cxn>
                <a:cxn ang="0">
                  <a:pos x="153" y="456"/>
                </a:cxn>
                <a:cxn ang="0">
                  <a:pos x="66" y="486"/>
                </a:cxn>
              </a:cxnLst>
              <a:rect l="0" t="0" r="r" b="b"/>
              <a:pathLst>
                <a:path w="780" h="486">
                  <a:moveTo>
                    <a:pt x="66" y="486"/>
                  </a:moveTo>
                  <a:lnTo>
                    <a:pt x="63" y="459"/>
                  </a:lnTo>
                  <a:lnTo>
                    <a:pt x="36" y="444"/>
                  </a:lnTo>
                  <a:lnTo>
                    <a:pt x="12" y="450"/>
                  </a:lnTo>
                  <a:lnTo>
                    <a:pt x="15" y="414"/>
                  </a:lnTo>
                  <a:lnTo>
                    <a:pt x="0" y="390"/>
                  </a:lnTo>
                  <a:lnTo>
                    <a:pt x="24" y="372"/>
                  </a:lnTo>
                  <a:lnTo>
                    <a:pt x="18" y="348"/>
                  </a:lnTo>
                  <a:lnTo>
                    <a:pt x="27" y="312"/>
                  </a:lnTo>
                  <a:lnTo>
                    <a:pt x="75" y="300"/>
                  </a:lnTo>
                  <a:lnTo>
                    <a:pt x="111" y="318"/>
                  </a:lnTo>
                  <a:lnTo>
                    <a:pt x="129" y="318"/>
                  </a:lnTo>
                  <a:lnTo>
                    <a:pt x="141" y="276"/>
                  </a:lnTo>
                  <a:lnTo>
                    <a:pt x="129" y="258"/>
                  </a:lnTo>
                  <a:lnTo>
                    <a:pt x="111" y="240"/>
                  </a:lnTo>
                  <a:lnTo>
                    <a:pt x="93" y="231"/>
                  </a:lnTo>
                  <a:lnTo>
                    <a:pt x="105" y="213"/>
                  </a:lnTo>
                  <a:lnTo>
                    <a:pt x="153" y="213"/>
                  </a:lnTo>
                  <a:lnTo>
                    <a:pt x="216" y="198"/>
                  </a:lnTo>
                  <a:lnTo>
                    <a:pt x="237" y="162"/>
                  </a:lnTo>
                  <a:lnTo>
                    <a:pt x="270" y="156"/>
                  </a:lnTo>
                  <a:lnTo>
                    <a:pt x="282" y="141"/>
                  </a:lnTo>
                  <a:lnTo>
                    <a:pt x="315" y="129"/>
                  </a:lnTo>
                  <a:lnTo>
                    <a:pt x="315" y="99"/>
                  </a:lnTo>
                  <a:lnTo>
                    <a:pt x="318" y="57"/>
                  </a:lnTo>
                  <a:lnTo>
                    <a:pt x="339" y="51"/>
                  </a:lnTo>
                  <a:lnTo>
                    <a:pt x="348" y="84"/>
                  </a:lnTo>
                  <a:lnTo>
                    <a:pt x="345" y="132"/>
                  </a:lnTo>
                  <a:lnTo>
                    <a:pt x="360" y="105"/>
                  </a:lnTo>
                  <a:lnTo>
                    <a:pt x="369" y="129"/>
                  </a:lnTo>
                  <a:lnTo>
                    <a:pt x="399" y="141"/>
                  </a:lnTo>
                  <a:lnTo>
                    <a:pt x="426" y="117"/>
                  </a:lnTo>
                  <a:lnTo>
                    <a:pt x="480" y="120"/>
                  </a:lnTo>
                  <a:lnTo>
                    <a:pt x="501" y="102"/>
                  </a:lnTo>
                  <a:lnTo>
                    <a:pt x="489" y="72"/>
                  </a:lnTo>
                  <a:lnTo>
                    <a:pt x="513" y="51"/>
                  </a:lnTo>
                  <a:lnTo>
                    <a:pt x="537" y="69"/>
                  </a:lnTo>
                  <a:lnTo>
                    <a:pt x="555" y="42"/>
                  </a:lnTo>
                  <a:lnTo>
                    <a:pt x="552" y="15"/>
                  </a:lnTo>
                  <a:lnTo>
                    <a:pt x="582" y="24"/>
                  </a:lnTo>
                  <a:lnTo>
                    <a:pt x="597" y="0"/>
                  </a:lnTo>
                  <a:lnTo>
                    <a:pt x="624" y="18"/>
                  </a:lnTo>
                  <a:lnTo>
                    <a:pt x="606" y="36"/>
                  </a:lnTo>
                  <a:lnTo>
                    <a:pt x="618" y="51"/>
                  </a:lnTo>
                  <a:lnTo>
                    <a:pt x="597" y="78"/>
                  </a:lnTo>
                  <a:lnTo>
                    <a:pt x="606" y="96"/>
                  </a:lnTo>
                  <a:lnTo>
                    <a:pt x="642" y="108"/>
                  </a:lnTo>
                  <a:lnTo>
                    <a:pt x="660" y="102"/>
                  </a:lnTo>
                  <a:lnTo>
                    <a:pt x="678" y="129"/>
                  </a:lnTo>
                  <a:lnTo>
                    <a:pt x="681" y="156"/>
                  </a:lnTo>
                  <a:lnTo>
                    <a:pt x="690" y="183"/>
                  </a:lnTo>
                  <a:lnTo>
                    <a:pt x="720" y="171"/>
                  </a:lnTo>
                  <a:lnTo>
                    <a:pt x="738" y="201"/>
                  </a:lnTo>
                  <a:lnTo>
                    <a:pt x="765" y="201"/>
                  </a:lnTo>
                  <a:lnTo>
                    <a:pt x="780" y="234"/>
                  </a:lnTo>
                  <a:lnTo>
                    <a:pt x="768" y="252"/>
                  </a:lnTo>
                  <a:lnTo>
                    <a:pt x="732" y="267"/>
                  </a:lnTo>
                  <a:lnTo>
                    <a:pt x="738" y="285"/>
                  </a:lnTo>
                  <a:lnTo>
                    <a:pt x="732" y="309"/>
                  </a:lnTo>
                  <a:lnTo>
                    <a:pt x="690" y="285"/>
                  </a:lnTo>
                  <a:lnTo>
                    <a:pt x="666" y="273"/>
                  </a:lnTo>
                  <a:lnTo>
                    <a:pt x="645" y="306"/>
                  </a:lnTo>
                  <a:lnTo>
                    <a:pt x="618" y="312"/>
                  </a:lnTo>
                  <a:lnTo>
                    <a:pt x="597" y="348"/>
                  </a:lnTo>
                  <a:lnTo>
                    <a:pt x="621" y="369"/>
                  </a:lnTo>
                  <a:lnTo>
                    <a:pt x="612" y="393"/>
                  </a:lnTo>
                  <a:lnTo>
                    <a:pt x="588" y="387"/>
                  </a:lnTo>
                  <a:lnTo>
                    <a:pt x="552" y="381"/>
                  </a:lnTo>
                  <a:lnTo>
                    <a:pt x="549" y="402"/>
                  </a:lnTo>
                  <a:lnTo>
                    <a:pt x="558" y="423"/>
                  </a:lnTo>
                  <a:lnTo>
                    <a:pt x="552" y="459"/>
                  </a:lnTo>
                  <a:lnTo>
                    <a:pt x="525" y="450"/>
                  </a:lnTo>
                  <a:lnTo>
                    <a:pt x="504" y="435"/>
                  </a:lnTo>
                  <a:lnTo>
                    <a:pt x="519" y="411"/>
                  </a:lnTo>
                  <a:lnTo>
                    <a:pt x="501" y="387"/>
                  </a:lnTo>
                  <a:lnTo>
                    <a:pt x="483" y="384"/>
                  </a:lnTo>
                  <a:lnTo>
                    <a:pt x="468" y="369"/>
                  </a:lnTo>
                  <a:lnTo>
                    <a:pt x="474" y="351"/>
                  </a:lnTo>
                  <a:lnTo>
                    <a:pt x="438" y="336"/>
                  </a:lnTo>
                  <a:lnTo>
                    <a:pt x="417" y="318"/>
                  </a:lnTo>
                  <a:lnTo>
                    <a:pt x="414" y="297"/>
                  </a:lnTo>
                  <a:lnTo>
                    <a:pt x="381" y="303"/>
                  </a:lnTo>
                  <a:lnTo>
                    <a:pt x="363" y="303"/>
                  </a:lnTo>
                  <a:lnTo>
                    <a:pt x="369" y="327"/>
                  </a:lnTo>
                  <a:lnTo>
                    <a:pt x="393" y="342"/>
                  </a:lnTo>
                  <a:lnTo>
                    <a:pt x="423" y="354"/>
                  </a:lnTo>
                  <a:lnTo>
                    <a:pt x="432" y="378"/>
                  </a:lnTo>
                  <a:lnTo>
                    <a:pt x="450" y="381"/>
                  </a:lnTo>
                  <a:lnTo>
                    <a:pt x="456" y="402"/>
                  </a:lnTo>
                  <a:lnTo>
                    <a:pt x="435" y="396"/>
                  </a:lnTo>
                  <a:lnTo>
                    <a:pt x="444" y="420"/>
                  </a:lnTo>
                  <a:lnTo>
                    <a:pt x="417" y="432"/>
                  </a:lnTo>
                  <a:lnTo>
                    <a:pt x="387" y="453"/>
                  </a:lnTo>
                  <a:lnTo>
                    <a:pt x="360" y="441"/>
                  </a:lnTo>
                  <a:lnTo>
                    <a:pt x="363" y="423"/>
                  </a:lnTo>
                  <a:lnTo>
                    <a:pt x="405" y="423"/>
                  </a:lnTo>
                  <a:lnTo>
                    <a:pt x="420" y="393"/>
                  </a:lnTo>
                  <a:lnTo>
                    <a:pt x="405" y="369"/>
                  </a:lnTo>
                  <a:lnTo>
                    <a:pt x="378" y="375"/>
                  </a:lnTo>
                  <a:lnTo>
                    <a:pt x="345" y="348"/>
                  </a:lnTo>
                  <a:lnTo>
                    <a:pt x="339" y="324"/>
                  </a:lnTo>
                  <a:lnTo>
                    <a:pt x="294" y="315"/>
                  </a:lnTo>
                  <a:lnTo>
                    <a:pt x="252" y="321"/>
                  </a:lnTo>
                  <a:lnTo>
                    <a:pt x="225" y="342"/>
                  </a:lnTo>
                  <a:lnTo>
                    <a:pt x="192" y="348"/>
                  </a:lnTo>
                  <a:lnTo>
                    <a:pt x="180" y="375"/>
                  </a:lnTo>
                  <a:lnTo>
                    <a:pt x="201" y="399"/>
                  </a:lnTo>
                  <a:lnTo>
                    <a:pt x="174" y="393"/>
                  </a:lnTo>
                  <a:lnTo>
                    <a:pt x="168" y="432"/>
                  </a:lnTo>
                  <a:lnTo>
                    <a:pt x="153" y="456"/>
                  </a:lnTo>
                  <a:lnTo>
                    <a:pt x="96" y="465"/>
                  </a:lnTo>
                  <a:lnTo>
                    <a:pt x="66" y="486"/>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0" name="Freeform 120"/>
            <p:cNvSpPr>
              <a:spLocks/>
            </p:cNvSpPr>
            <p:nvPr/>
          </p:nvSpPr>
          <p:spPr bwMode="ltGray">
            <a:xfrm>
              <a:off x="773" y="1999"/>
              <a:ext cx="46" cy="84"/>
            </a:xfrm>
            <a:custGeom>
              <a:avLst/>
              <a:gdLst/>
              <a:ahLst/>
              <a:cxnLst>
                <a:cxn ang="0">
                  <a:pos x="36" y="84"/>
                </a:cxn>
                <a:cxn ang="0">
                  <a:pos x="27" y="60"/>
                </a:cxn>
                <a:cxn ang="0">
                  <a:pos x="45" y="36"/>
                </a:cxn>
                <a:cxn ang="0">
                  <a:pos x="45" y="15"/>
                </a:cxn>
                <a:cxn ang="0">
                  <a:pos x="18" y="0"/>
                </a:cxn>
                <a:cxn ang="0">
                  <a:pos x="9" y="24"/>
                </a:cxn>
                <a:cxn ang="0">
                  <a:pos x="36" y="24"/>
                </a:cxn>
                <a:cxn ang="0">
                  <a:pos x="6" y="30"/>
                </a:cxn>
                <a:cxn ang="0">
                  <a:pos x="0" y="63"/>
                </a:cxn>
                <a:cxn ang="0">
                  <a:pos x="36" y="84"/>
                </a:cxn>
              </a:cxnLst>
              <a:rect l="0" t="0" r="r" b="b"/>
              <a:pathLst>
                <a:path w="45" h="84">
                  <a:moveTo>
                    <a:pt x="36" y="84"/>
                  </a:moveTo>
                  <a:lnTo>
                    <a:pt x="27" y="60"/>
                  </a:lnTo>
                  <a:lnTo>
                    <a:pt x="45" y="36"/>
                  </a:lnTo>
                  <a:lnTo>
                    <a:pt x="45" y="15"/>
                  </a:lnTo>
                  <a:lnTo>
                    <a:pt x="18" y="0"/>
                  </a:lnTo>
                  <a:lnTo>
                    <a:pt x="9" y="24"/>
                  </a:lnTo>
                  <a:lnTo>
                    <a:pt x="36" y="24"/>
                  </a:lnTo>
                  <a:lnTo>
                    <a:pt x="6" y="30"/>
                  </a:lnTo>
                  <a:lnTo>
                    <a:pt x="0" y="63"/>
                  </a:lnTo>
                  <a:lnTo>
                    <a:pt x="36" y="84"/>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1" name="Freeform 121"/>
            <p:cNvSpPr>
              <a:spLocks/>
            </p:cNvSpPr>
            <p:nvPr/>
          </p:nvSpPr>
          <p:spPr bwMode="ltGray">
            <a:xfrm>
              <a:off x="636" y="1624"/>
              <a:ext cx="114" cy="196"/>
            </a:xfrm>
            <a:custGeom>
              <a:avLst/>
              <a:gdLst/>
              <a:ahLst/>
              <a:cxnLst>
                <a:cxn ang="0">
                  <a:pos x="48" y="171"/>
                </a:cxn>
                <a:cxn ang="0">
                  <a:pos x="63" y="192"/>
                </a:cxn>
                <a:cxn ang="0">
                  <a:pos x="111" y="165"/>
                </a:cxn>
                <a:cxn ang="0">
                  <a:pos x="114" y="135"/>
                </a:cxn>
                <a:cxn ang="0">
                  <a:pos x="81" y="117"/>
                </a:cxn>
                <a:cxn ang="0">
                  <a:pos x="87" y="93"/>
                </a:cxn>
                <a:cxn ang="0">
                  <a:pos x="69" y="75"/>
                </a:cxn>
                <a:cxn ang="0">
                  <a:pos x="54" y="60"/>
                </a:cxn>
                <a:cxn ang="0">
                  <a:pos x="63" y="42"/>
                </a:cxn>
                <a:cxn ang="0">
                  <a:pos x="51" y="15"/>
                </a:cxn>
                <a:cxn ang="0">
                  <a:pos x="18" y="0"/>
                </a:cxn>
                <a:cxn ang="0">
                  <a:pos x="12" y="39"/>
                </a:cxn>
                <a:cxn ang="0">
                  <a:pos x="21" y="60"/>
                </a:cxn>
                <a:cxn ang="0">
                  <a:pos x="27" y="87"/>
                </a:cxn>
                <a:cxn ang="0">
                  <a:pos x="51" y="99"/>
                </a:cxn>
                <a:cxn ang="0">
                  <a:pos x="48" y="126"/>
                </a:cxn>
                <a:cxn ang="0">
                  <a:pos x="30" y="132"/>
                </a:cxn>
                <a:cxn ang="0">
                  <a:pos x="15" y="162"/>
                </a:cxn>
                <a:cxn ang="0">
                  <a:pos x="0" y="180"/>
                </a:cxn>
                <a:cxn ang="0">
                  <a:pos x="48" y="171"/>
                </a:cxn>
              </a:cxnLst>
              <a:rect l="0" t="0" r="r" b="b"/>
              <a:pathLst>
                <a:path w="114" h="192">
                  <a:moveTo>
                    <a:pt x="48" y="171"/>
                  </a:moveTo>
                  <a:lnTo>
                    <a:pt x="63" y="192"/>
                  </a:lnTo>
                  <a:lnTo>
                    <a:pt x="111" y="165"/>
                  </a:lnTo>
                  <a:lnTo>
                    <a:pt x="114" y="135"/>
                  </a:lnTo>
                  <a:lnTo>
                    <a:pt x="81" y="117"/>
                  </a:lnTo>
                  <a:lnTo>
                    <a:pt x="87" y="93"/>
                  </a:lnTo>
                  <a:lnTo>
                    <a:pt x="69" y="75"/>
                  </a:lnTo>
                  <a:lnTo>
                    <a:pt x="54" y="60"/>
                  </a:lnTo>
                  <a:lnTo>
                    <a:pt x="63" y="42"/>
                  </a:lnTo>
                  <a:lnTo>
                    <a:pt x="51" y="15"/>
                  </a:lnTo>
                  <a:lnTo>
                    <a:pt x="18" y="0"/>
                  </a:lnTo>
                  <a:lnTo>
                    <a:pt x="12" y="39"/>
                  </a:lnTo>
                  <a:lnTo>
                    <a:pt x="21" y="60"/>
                  </a:lnTo>
                  <a:lnTo>
                    <a:pt x="27" y="87"/>
                  </a:lnTo>
                  <a:lnTo>
                    <a:pt x="51" y="99"/>
                  </a:lnTo>
                  <a:lnTo>
                    <a:pt x="48" y="126"/>
                  </a:lnTo>
                  <a:lnTo>
                    <a:pt x="30" y="132"/>
                  </a:lnTo>
                  <a:lnTo>
                    <a:pt x="15" y="162"/>
                  </a:lnTo>
                  <a:lnTo>
                    <a:pt x="0" y="180"/>
                  </a:lnTo>
                  <a:lnTo>
                    <a:pt x="48" y="171"/>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2" name="Freeform 122"/>
            <p:cNvSpPr>
              <a:spLocks/>
            </p:cNvSpPr>
            <p:nvPr/>
          </p:nvSpPr>
          <p:spPr bwMode="ltGray">
            <a:xfrm>
              <a:off x="582" y="1699"/>
              <a:ext cx="81" cy="72"/>
            </a:xfrm>
            <a:custGeom>
              <a:avLst/>
              <a:gdLst/>
              <a:ahLst/>
              <a:cxnLst>
                <a:cxn ang="0">
                  <a:pos x="12" y="72"/>
                </a:cxn>
                <a:cxn ang="0">
                  <a:pos x="0" y="57"/>
                </a:cxn>
                <a:cxn ang="0">
                  <a:pos x="15" y="42"/>
                </a:cxn>
                <a:cxn ang="0">
                  <a:pos x="12" y="15"/>
                </a:cxn>
                <a:cxn ang="0">
                  <a:pos x="27" y="3"/>
                </a:cxn>
                <a:cxn ang="0">
                  <a:pos x="48" y="6"/>
                </a:cxn>
                <a:cxn ang="0">
                  <a:pos x="66" y="0"/>
                </a:cxn>
                <a:cxn ang="0">
                  <a:pos x="81" y="18"/>
                </a:cxn>
                <a:cxn ang="0">
                  <a:pos x="66" y="39"/>
                </a:cxn>
                <a:cxn ang="0">
                  <a:pos x="69" y="60"/>
                </a:cxn>
                <a:cxn ang="0">
                  <a:pos x="39" y="66"/>
                </a:cxn>
                <a:cxn ang="0">
                  <a:pos x="12" y="72"/>
                </a:cxn>
              </a:cxnLst>
              <a:rect l="0" t="0" r="r" b="b"/>
              <a:pathLst>
                <a:path w="81" h="72">
                  <a:moveTo>
                    <a:pt x="12" y="72"/>
                  </a:moveTo>
                  <a:lnTo>
                    <a:pt x="0" y="57"/>
                  </a:lnTo>
                  <a:lnTo>
                    <a:pt x="15" y="42"/>
                  </a:lnTo>
                  <a:lnTo>
                    <a:pt x="12" y="15"/>
                  </a:lnTo>
                  <a:lnTo>
                    <a:pt x="27" y="3"/>
                  </a:lnTo>
                  <a:lnTo>
                    <a:pt x="48" y="6"/>
                  </a:lnTo>
                  <a:lnTo>
                    <a:pt x="66" y="0"/>
                  </a:lnTo>
                  <a:lnTo>
                    <a:pt x="81" y="18"/>
                  </a:lnTo>
                  <a:lnTo>
                    <a:pt x="66" y="39"/>
                  </a:lnTo>
                  <a:lnTo>
                    <a:pt x="69" y="60"/>
                  </a:lnTo>
                  <a:lnTo>
                    <a:pt x="39" y="66"/>
                  </a:lnTo>
                  <a:lnTo>
                    <a:pt x="12" y="72"/>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3" name="Freeform 123"/>
            <p:cNvSpPr>
              <a:spLocks/>
            </p:cNvSpPr>
            <p:nvPr/>
          </p:nvSpPr>
          <p:spPr bwMode="ltGray">
            <a:xfrm>
              <a:off x="760" y="1378"/>
              <a:ext cx="389" cy="386"/>
            </a:xfrm>
            <a:custGeom>
              <a:avLst/>
              <a:gdLst/>
              <a:ahLst/>
              <a:cxnLst>
                <a:cxn ang="0">
                  <a:pos x="12" y="240"/>
                </a:cxn>
                <a:cxn ang="0">
                  <a:pos x="57" y="219"/>
                </a:cxn>
                <a:cxn ang="0">
                  <a:pos x="69" y="186"/>
                </a:cxn>
                <a:cxn ang="0">
                  <a:pos x="90" y="159"/>
                </a:cxn>
                <a:cxn ang="0">
                  <a:pos x="120" y="144"/>
                </a:cxn>
                <a:cxn ang="0">
                  <a:pos x="114" y="120"/>
                </a:cxn>
                <a:cxn ang="0">
                  <a:pos x="129" y="96"/>
                </a:cxn>
                <a:cxn ang="0">
                  <a:pos x="153" y="102"/>
                </a:cxn>
                <a:cxn ang="0">
                  <a:pos x="153" y="72"/>
                </a:cxn>
                <a:cxn ang="0">
                  <a:pos x="189" y="45"/>
                </a:cxn>
                <a:cxn ang="0">
                  <a:pos x="219" y="36"/>
                </a:cxn>
                <a:cxn ang="0">
                  <a:pos x="237" y="36"/>
                </a:cxn>
                <a:cxn ang="0">
                  <a:pos x="234" y="15"/>
                </a:cxn>
                <a:cxn ang="0">
                  <a:pos x="249" y="0"/>
                </a:cxn>
                <a:cxn ang="0">
                  <a:pos x="273" y="18"/>
                </a:cxn>
                <a:cxn ang="0">
                  <a:pos x="297" y="3"/>
                </a:cxn>
                <a:cxn ang="0">
                  <a:pos x="318" y="12"/>
                </a:cxn>
                <a:cxn ang="0">
                  <a:pos x="312" y="42"/>
                </a:cxn>
                <a:cxn ang="0">
                  <a:pos x="333" y="69"/>
                </a:cxn>
                <a:cxn ang="0">
                  <a:pos x="327" y="90"/>
                </a:cxn>
                <a:cxn ang="0">
                  <a:pos x="357" y="126"/>
                </a:cxn>
                <a:cxn ang="0">
                  <a:pos x="351" y="156"/>
                </a:cxn>
                <a:cxn ang="0">
                  <a:pos x="354" y="186"/>
                </a:cxn>
                <a:cxn ang="0">
                  <a:pos x="387" y="219"/>
                </a:cxn>
                <a:cxn ang="0">
                  <a:pos x="381" y="240"/>
                </a:cxn>
                <a:cxn ang="0">
                  <a:pos x="342" y="246"/>
                </a:cxn>
                <a:cxn ang="0">
                  <a:pos x="321" y="270"/>
                </a:cxn>
                <a:cxn ang="0">
                  <a:pos x="282" y="273"/>
                </a:cxn>
                <a:cxn ang="0">
                  <a:pos x="243" y="270"/>
                </a:cxn>
                <a:cxn ang="0">
                  <a:pos x="246" y="249"/>
                </a:cxn>
                <a:cxn ang="0">
                  <a:pos x="228" y="219"/>
                </a:cxn>
                <a:cxn ang="0">
                  <a:pos x="261" y="183"/>
                </a:cxn>
                <a:cxn ang="0">
                  <a:pos x="285" y="177"/>
                </a:cxn>
                <a:cxn ang="0">
                  <a:pos x="285" y="159"/>
                </a:cxn>
                <a:cxn ang="0">
                  <a:pos x="267" y="144"/>
                </a:cxn>
                <a:cxn ang="0">
                  <a:pos x="234" y="159"/>
                </a:cxn>
                <a:cxn ang="0">
                  <a:pos x="231" y="186"/>
                </a:cxn>
                <a:cxn ang="0">
                  <a:pos x="219" y="228"/>
                </a:cxn>
                <a:cxn ang="0">
                  <a:pos x="186" y="222"/>
                </a:cxn>
                <a:cxn ang="0">
                  <a:pos x="177" y="246"/>
                </a:cxn>
                <a:cxn ang="0">
                  <a:pos x="156" y="246"/>
                </a:cxn>
                <a:cxn ang="0">
                  <a:pos x="171" y="267"/>
                </a:cxn>
                <a:cxn ang="0">
                  <a:pos x="189" y="276"/>
                </a:cxn>
                <a:cxn ang="0">
                  <a:pos x="195" y="303"/>
                </a:cxn>
                <a:cxn ang="0">
                  <a:pos x="174" y="300"/>
                </a:cxn>
                <a:cxn ang="0">
                  <a:pos x="174" y="321"/>
                </a:cxn>
                <a:cxn ang="0">
                  <a:pos x="201" y="330"/>
                </a:cxn>
                <a:cxn ang="0">
                  <a:pos x="204" y="348"/>
                </a:cxn>
                <a:cxn ang="0">
                  <a:pos x="186" y="351"/>
                </a:cxn>
                <a:cxn ang="0">
                  <a:pos x="165" y="342"/>
                </a:cxn>
                <a:cxn ang="0">
                  <a:pos x="150" y="363"/>
                </a:cxn>
                <a:cxn ang="0">
                  <a:pos x="141" y="384"/>
                </a:cxn>
                <a:cxn ang="0">
                  <a:pos x="102" y="360"/>
                </a:cxn>
                <a:cxn ang="0">
                  <a:pos x="111" y="339"/>
                </a:cxn>
                <a:cxn ang="0">
                  <a:pos x="90" y="324"/>
                </a:cxn>
                <a:cxn ang="0">
                  <a:pos x="81" y="291"/>
                </a:cxn>
                <a:cxn ang="0">
                  <a:pos x="57" y="321"/>
                </a:cxn>
                <a:cxn ang="0">
                  <a:pos x="27" y="324"/>
                </a:cxn>
                <a:cxn ang="0">
                  <a:pos x="0" y="309"/>
                </a:cxn>
                <a:cxn ang="0">
                  <a:pos x="12" y="240"/>
                </a:cxn>
              </a:cxnLst>
              <a:rect l="0" t="0" r="r" b="b"/>
              <a:pathLst>
                <a:path w="387" h="384">
                  <a:moveTo>
                    <a:pt x="12" y="240"/>
                  </a:moveTo>
                  <a:lnTo>
                    <a:pt x="57" y="219"/>
                  </a:lnTo>
                  <a:lnTo>
                    <a:pt x="69" y="186"/>
                  </a:lnTo>
                  <a:lnTo>
                    <a:pt x="90" y="159"/>
                  </a:lnTo>
                  <a:lnTo>
                    <a:pt x="120" y="144"/>
                  </a:lnTo>
                  <a:lnTo>
                    <a:pt x="114" y="120"/>
                  </a:lnTo>
                  <a:lnTo>
                    <a:pt x="129" y="96"/>
                  </a:lnTo>
                  <a:lnTo>
                    <a:pt x="153" y="102"/>
                  </a:lnTo>
                  <a:lnTo>
                    <a:pt x="153" y="72"/>
                  </a:lnTo>
                  <a:lnTo>
                    <a:pt x="189" y="45"/>
                  </a:lnTo>
                  <a:lnTo>
                    <a:pt x="219" y="36"/>
                  </a:lnTo>
                  <a:lnTo>
                    <a:pt x="237" y="36"/>
                  </a:lnTo>
                  <a:lnTo>
                    <a:pt x="234" y="15"/>
                  </a:lnTo>
                  <a:lnTo>
                    <a:pt x="249" y="0"/>
                  </a:lnTo>
                  <a:lnTo>
                    <a:pt x="273" y="18"/>
                  </a:lnTo>
                  <a:lnTo>
                    <a:pt x="297" y="3"/>
                  </a:lnTo>
                  <a:lnTo>
                    <a:pt x="318" y="12"/>
                  </a:lnTo>
                  <a:lnTo>
                    <a:pt x="312" y="42"/>
                  </a:lnTo>
                  <a:lnTo>
                    <a:pt x="333" y="69"/>
                  </a:lnTo>
                  <a:lnTo>
                    <a:pt x="327" y="90"/>
                  </a:lnTo>
                  <a:lnTo>
                    <a:pt x="357" y="126"/>
                  </a:lnTo>
                  <a:lnTo>
                    <a:pt x="351" y="156"/>
                  </a:lnTo>
                  <a:lnTo>
                    <a:pt x="354" y="186"/>
                  </a:lnTo>
                  <a:lnTo>
                    <a:pt x="387" y="219"/>
                  </a:lnTo>
                  <a:lnTo>
                    <a:pt x="381" y="240"/>
                  </a:lnTo>
                  <a:lnTo>
                    <a:pt x="342" y="246"/>
                  </a:lnTo>
                  <a:lnTo>
                    <a:pt x="321" y="270"/>
                  </a:lnTo>
                  <a:lnTo>
                    <a:pt x="282" y="273"/>
                  </a:lnTo>
                  <a:lnTo>
                    <a:pt x="243" y="270"/>
                  </a:lnTo>
                  <a:lnTo>
                    <a:pt x="246" y="249"/>
                  </a:lnTo>
                  <a:lnTo>
                    <a:pt x="228" y="219"/>
                  </a:lnTo>
                  <a:lnTo>
                    <a:pt x="261" y="183"/>
                  </a:lnTo>
                  <a:lnTo>
                    <a:pt x="285" y="177"/>
                  </a:lnTo>
                  <a:lnTo>
                    <a:pt x="285" y="159"/>
                  </a:lnTo>
                  <a:lnTo>
                    <a:pt x="267" y="144"/>
                  </a:lnTo>
                  <a:lnTo>
                    <a:pt x="234" y="159"/>
                  </a:lnTo>
                  <a:lnTo>
                    <a:pt x="231" y="186"/>
                  </a:lnTo>
                  <a:lnTo>
                    <a:pt x="219" y="228"/>
                  </a:lnTo>
                  <a:lnTo>
                    <a:pt x="186" y="222"/>
                  </a:lnTo>
                  <a:lnTo>
                    <a:pt x="177" y="246"/>
                  </a:lnTo>
                  <a:lnTo>
                    <a:pt x="156" y="246"/>
                  </a:lnTo>
                  <a:lnTo>
                    <a:pt x="171" y="267"/>
                  </a:lnTo>
                  <a:lnTo>
                    <a:pt x="189" y="276"/>
                  </a:lnTo>
                  <a:lnTo>
                    <a:pt x="195" y="303"/>
                  </a:lnTo>
                  <a:lnTo>
                    <a:pt x="174" y="300"/>
                  </a:lnTo>
                  <a:lnTo>
                    <a:pt x="174" y="321"/>
                  </a:lnTo>
                  <a:lnTo>
                    <a:pt x="201" y="330"/>
                  </a:lnTo>
                  <a:lnTo>
                    <a:pt x="204" y="348"/>
                  </a:lnTo>
                  <a:lnTo>
                    <a:pt x="186" y="351"/>
                  </a:lnTo>
                  <a:lnTo>
                    <a:pt x="165" y="342"/>
                  </a:lnTo>
                  <a:lnTo>
                    <a:pt x="150" y="363"/>
                  </a:lnTo>
                  <a:lnTo>
                    <a:pt x="141" y="384"/>
                  </a:lnTo>
                  <a:lnTo>
                    <a:pt x="102" y="360"/>
                  </a:lnTo>
                  <a:lnTo>
                    <a:pt x="111" y="339"/>
                  </a:lnTo>
                  <a:lnTo>
                    <a:pt x="90" y="324"/>
                  </a:lnTo>
                  <a:lnTo>
                    <a:pt x="81" y="291"/>
                  </a:lnTo>
                  <a:lnTo>
                    <a:pt x="57" y="321"/>
                  </a:lnTo>
                  <a:lnTo>
                    <a:pt x="27" y="324"/>
                  </a:lnTo>
                  <a:lnTo>
                    <a:pt x="0" y="309"/>
                  </a:lnTo>
                  <a:lnTo>
                    <a:pt x="12" y="240"/>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4" name="Freeform 124"/>
            <p:cNvSpPr>
              <a:spLocks/>
            </p:cNvSpPr>
            <p:nvPr/>
          </p:nvSpPr>
          <p:spPr bwMode="ltGray">
            <a:xfrm>
              <a:off x="1077" y="1036"/>
              <a:ext cx="2289" cy="1671"/>
            </a:xfrm>
            <a:custGeom>
              <a:avLst/>
              <a:gdLst/>
              <a:ahLst/>
              <a:cxnLst>
                <a:cxn ang="0">
                  <a:pos x="2130" y="108"/>
                </a:cxn>
                <a:cxn ang="0">
                  <a:pos x="1959" y="63"/>
                </a:cxn>
                <a:cxn ang="0">
                  <a:pos x="1818" y="105"/>
                </a:cxn>
                <a:cxn ang="0">
                  <a:pos x="1614" y="114"/>
                </a:cxn>
                <a:cxn ang="0">
                  <a:pos x="1473" y="84"/>
                </a:cxn>
                <a:cxn ang="0">
                  <a:pos x="1347" y="183"/>
                </a:cxn>
                <a:cxn ang="0">
                  <a:pos x="1179" y="132"/>
                </a:cxn>
                <a:cxn ang="0">
                  <a:pos x="1020" y="135"/>
                </a:cxn>
                <a:cxn ang="0">
                  <a:pos x="1002" y="57"/>
                </a:cxn>
                <a:cxn ang="0">
                  <a:pos x="849" y="3"/>
                </a:cxn>
                <a:cxn ang="0">
                  <a:pos x="762" y="99"/>
                </a:cxn>
                <a:cxn ang="0">
                  <a:pos x="660" y="207"/>
                </a:cxn>
                <a:cxn ang="0">
                  <a:pos x="702" y="276"/>
                </a:cxn>
                <a:cxn ang="0">
                  <a:pos x="579" y="291"/>
                </a:cxn>
                <a:cxn ang="0">
                  <a:pos x="633" y="420"/>
                </a:cxn>
                <a:cxn ang="0">
                  <a:pos x="519" y="249"/>
                </a:cxn>
                <a:cxn ang="0">
                  <a:pos x="426" y="354"/>
                </a:cxn>
                <a:cxn ang="0">
                  <a:pos x="312" y="399"/>
                </a:cxn>
                <a:cxn ang="0">
                  <a:pos x="222" y="450"/>
                </a:cxn>
                <a:cxn ang="0">
                  <a:pos x="132" y="531"/>
                </a:cxn>
                <a:cxn ang="0">
                  <a:pos x="171" y="453"/>
                </a:cxn>
                <a:cxn ang="0">
                  <a:pos x="6" y="417"/>
                </a:cxn>
                <a:cxn ang="0">
                  <a:pos x="54" y="621"/>
                </a:cxn>
                <a:cxn ang="0">
                  <a:pos x="117" y="750"/>
                </a:cxn>
                <a:cxn ang="0">
                  <a:pos x="183" y="864"/>
                </a:cxn>
                <a:cxn ang="0">
                  <a:pos x="246" y="993"/>
                </a:cxn>
                <a:cxn ang="0">
                  <a:pos x="21" y="1023"/>
                </a:cxn>
                <a:cxn ang="0">
                  <a:pos x="171" y="1083"/>
                </a:cxn>
                <a:cxn ang="0">
                  <a:pos x="222" y="1305"/>
                </a:cxn>
                <a:cxn ang="0">
                  <a:pos x="396" y="1437"/>
                </a:cxn>
                <a:cxn ang="0">
                  <a:pos x="546" y="1308"/>
                </a:cxn>
                <a:cxn ang="0">
                  <a:pos x="414" y="1227"/>
                </a:cxn>
                <a:cxn ang="0">
                  <a:pos x="537" y="1254"/>
                </a:cxn>
                <a:cxn ang="0">
                  <a:pos x="762" y="1356"/>
                </a:cxn>
                <a:cxn ang="0">
                  <a:pos x="891" y="1542"/>
                </a:cxn>
                <a:cxn ang="0">
                  <a:pos x="1041" y="1365"/>
                </a:cxn>
                <a:cxn ang="0">
                  <a:pos x="1167" y="1404"/>
                </a:cxn>
                <a:cxn ang="0">
                  <a:pos x="1239" y="1491"/>
                </a:cxn>
                <a:cxn ang="0">
                  <a:pos x="1347" y="1671"/>
                </a:cxn>
                <a:cxn ang="0">
                  <a:pos x="1284" y="1521"/>
                </a:cxn>
                <a:cxn ang="0">
                  <a:pos x="1425" y="1512"/>
                </a:cxn>
                <a:cxn ang="0">
                  <a:pos x="1401" y="1338"/>
                </a:cxn>
                <a:cxn ang="0">
                  <a:pos x="1485" y="1323"/>
                </a:cxn>
                <a:cxn ang="0">
                  <a:pos x="1578" y="1200"/>
                </a:cxn>
                <a:cxn ang="0">
                  <a:pos x="1563" y="1056"/>
                </a:cxn>
                <a:cxn ang="0">
                  <a:pos x="1566" y="1017"/>
                </a:cxn>
                <a:cxn ang="0">
                  <a:pos x="1665" y="1104"/>
                </a:cxn>
                <a:cxn ang="0">
                  <a:pos x="1686" y="990"/>
                </a:cxn>
                <a:cxn ang="0">
                  <a:pos x="1767" y="903"/>
                </a:cxn>
                <a:cxn ang="0">
                  <a:pos x="1800" y="711"/>
                </a:cxn>
                <a:cxn ang="0">
                  <a:pos x="1725" y="582"/>
                </a:cxn>
                <a:cxn ang="0">
                  <a:pos x="1920" y="483"/>
                </a:cxn>
                <a:cxn ang="0">
                  <a:pos x="1977" y="357"/>
                </a:cxn>
                <a:cxn ang="0">
                  <a:pos x="1968" y="591"/>
                </a:cxn>
                <a:cxn ang="0">
                  <a:pos x="2061" y="648"/>
                </a:cxn>
                <a:cxn ang="0">
                  <a:pos x="2034" y="471"/>
                </a:cxn>
                <a:cxn ang="0">
                  <a:pos x="2148" y="333"/>
                </a:cxn>
                <a:cxn ang="0">
                  <a:pos x="2091" y="231"/>
                </a:cxn>
                <a:cxn ang="0">
                  <a:pos x="2193" y="201"/>
                </a:cxn>
              </a:cxnLst>
              <a:rect l="0" t="0" r="r" b="b"/>
              <a:pathLst>
                <a:path w="2289" h="1671">
                  <a:moveTo>
                    <a:pt x="2289" y="195"/>
                  </a:moveTo>
                  <a:lnTo>
                    <a:pt x="2241" y="180"/>
                  </a:lnTo>
                  <a:lnTo>
                    <a:pt x="2253" y="150"/>
                  </a:lnTo>
                  <a:lnTo>
                    <a:pt x="2238" y="135"/>
                  </a:lnTo>
                  <a:lnTo>
                    <a:pt x="2211" y="123"/>
                  </a:lnTo>
                  <a:lnTo>
                    <a:pt x="2175" y="141"/>
                  </a:lnTo>
                  <a:lnTo>
                    <a:pt x="2130" y="108"/>
                  </a:lnTo>
                  <a:lnTo>
                    <a:pt x="2109" y="102"/>
                  </a:lnTo>
                  <a:lnTo>
                    <a:pt x="2082" y="108"/>
                  </a:lnTo>
                  <a:lnTo>
                    <a:pt x="2061" y="90"/>
                  </a:lnTo>
                  <a:lnTo>
                    <a:pt x="2034" y="93"/>
                  </a:lnTo>
                  <a:lnTo>
                    <a:pt x="2010" y="81"/>
                  </a:lnTo>
                  <a:lnTo>
                    <a:pt x="1977" y="78"/>
                  </a:lnTo>
                  <a:lnTo>
                    <a:pt x="1959" y="63"/>
                  </a:lnTo>
                  <a:lnTo>
                    <a:pt x="1914" y="69"/>
                  </a:lnTo>
                  <a:lnTo>
                    <a:pt x="1872" y="87"/>
                  </a:lnTo>
                  <a:lnTo>
                    <a:pt x="1905" y="105"/>
                  </a:lnTo>
                  <a:lnTo>
                    <a:pt x="1908" y="123"/>
                  </a:lnTo>
                  <a:lnTo>
                    <a:pt x="1884" y="126"/>
                  </a:lnTo>
                  <a:lnTo>
                    <a:pt x="1848" y="108"/>
                  </a:lnTo>
                  <a:lnTo>
                    <a:pt x="1818" y="105"/>
                  </a:lnTo>
                  <a:lnTo>
                    <a:pt x="1785" y="114"/>
                  </a:lnTo>
                  <a:lnTo>
                    <a:pt x="1779" y="135"/>
                  </a:lnTo>
                  <a:lnTo>
                    <a:pt x="1752" y="132"/>
                  </a:lnTo>
                  <a:lnTo>
                    <a:pt x="1731" y="132"/>
                  </a:lnTo>
                  <a:lnTo>
                    <a:pt x="1701" y="93"/>
                  </a:lnTo>
                  <a:lnTo>
                    <a:pt x="1638" y="93"/>
                  </a:lnTo>
                  <a:lnTo>
                    <a:pt x="1614" y="114"/>
                  </a:lnTo>
                  <a:lnTo>
                    <a:pt x="1596" y="111"/>
                  </a:lnTo>
                  <a:lnTo>
                    <a:pt x="1551" y="99"/>
                  </a:lnTo>
                  <a:lnTo>
                    <a:pt x="1554" y="75"/>
                  </a:lnTo>
                  <a:lnTo>
                    <a:pt x="1527" y="78"/>
                  </a:lnTo>
                  <a:lnTo>
                    <a:pt x="1497" y="105"/>
                  </a:lnTo>
                  <a:lnTo>
                    <a:pt x="1476" y="105"/>
                  </a:lnTo>
                  <a:lnTo>
                    <a:pt x="1473" y="84"/>
                  </a:lnTo>
                  <a:lnTo>
                    <a:pt x="1443" y="84"/>
                  </a:lnTo>
                  <a:lnTo>
                    <a:pt x="1410" y="96"/>
                  </a:lnTo>
                  <a:lnTo>
                    <a:pt x="1431" y="126"/>
                  </a:lnTo>
                  <a:lnTo>
                    <a:pt x="1419" y="144"/>
                  </a:lnTo>
                  <a:lnTo>
                    <a:pt x="1386" y="141"/>
                  </a:lnTo>
                  <a:lnTo>
                    <a:pt x="1362" y="147"/>
                  </a:lnTo>
                  <a:lnTo>
                    <a:pt x="1347" y="183"/>
                  </a:lnTo>
                  <a:lnTo>
                    <a:pt x="1323" y="174"/>
                  </a:lnTo>
                  <a:lnTo>
                    <a:pt x="1308" y="153"/>
                  </a:lnTo>
                  <a:lnTo>
                    <a:pt x="1290" y="153"/>
                  </a:lnTo>
                  <a:lnTo>
                    <a:pt x="1254" y="111"/>
                  </a:lnTo>
                  <a:lnTo>
                    <a:pt x="1212" y="111"/>
                  </a:lnTo>
                  <a:lnTo>
                    <a:pt x="1194" y="105"/>
                  </a:lnTo>
                  <a:lnTo>
                    <a:pt x="1179" y="132"/>
                  </a:lnTo>
                  <a:lnTo>
                    <a:pt x="1146" y="129"/>
                  </a:lnTo>
                  <a:lnTo>
                    <a:pt x="1134" y="144"/>
                  </a:lnTo>
                  <a:lnTo>
                    <a:pt x="1125" y="126"/>
                  </a:lnTo>
                  <a:lnTo>
                    <a:pt x="1089" y="147"/>
                  </a:lnTo>
                  <a:lnTo>
                    <a:pt x="1068" y="141"/>
                  </a:lnTo>
                  <a:lnTo>
                    <a:pt x="1050" y="135"/>
                  </a:lnTo>
                  <a:lnTo>
                    <a:pt x="1020" y="135"/>
                  </a:lnTo>
                  <a:lnTo>
                    <a:pt x="1020" y="153"/>
                  </a:lnTo>
                  <a:lnTo>
                    <a:pt x="981" y="183"/>
                  </a:lnTo>
                  <a:lnTo>
                    <a:pt x="981" y="153"/>
                  </a:lnTo>
                  <a:lnTo>
                    <a:pt x="1005" y="120"/>
                  </a:lnTo>
                  <a:lnTo>
                    <a:pt x="1002" y="102"/>
                  </a:lnTo>
                  <a:lnTo>
                    <a:pt x="1011" y="84"/>
                  </a:lnTo>
                  <a:lnTo>
                    <a:pt x="1002" y="57"/>
                  </a:lnTo>
                  <a:lnTo>
                    <a:pt x="1002" y="39"/>
                  </a:lnTo>
                  <a:lnTo>
                    <a:pt x="957" y="27"/>
                  </a:lnTo>
                  <a:lnTo>
                    <a:pt x="912" y="24"/>
                  </a:lnTo>
                  <a:lnTo>
                    <a:pt x="897" y="45"/>
                  </a:lnTo>
                  <a:lnTo>
                    <a:pt x="879" y="27"/>
                  </a:lnTo>
                  <a:lnTo>
                    <a:pt x="858" y="24"/>
                  </a:lnTo>
                  <a:lnTo>
                    <a:pt x="849" y="3"/>
                  </a:lnTo>
                  <a:lnTo>
                    <a:pt x="831" y="0"/>
                  </a:lnTo>
                  <a:lnTo>
                    <a:pt x="813" y="39"/>
                  </a:lnTo>
                  <a:lnTo>
                    <a:pt x="837" y="48"/>
                  </a:lnTo>
                  <a:lnTo>
                    <a:pt x="840" y="75"/>
                  </a:lnTo>
                  <a:lnTo>
                    <a:pt x="813" y="90"/>
                  </a:lnTo>
                  <a:lnTo>
                    <a:pt x="795" y="93"/>
                  </a:lnTo>
                  <a:lnTo>
                    <a:pt x="762" y="99"/>
                  </a:lnTo>
                  <a:lnTo>
                    <a:pt x="738" y="93"/>
                  </a:lnTo>
                  <a:lnTo>
                    <a:pt x="741" y="111"/>
                  </a:lnTo>
                  <a:lnTo>
                    <a:pt x="708" y="132"/>
                  </a:lnTo>
                  <a:lnTo>
                    <a:pt x="702" y="165"/>
                  </a:lnTo>
                  <a:lnTo>
                    <a:pt x="723" y="189"/>
                  </a:lnTo>
                  <a:lnTo>
                    <a:pt x="684" y="195"/>
                  </a:lnTo>
                  <a:lnTo>
                    <a:pt x="660" y="207"/>
                  </a:lnTo>
                  <a:lnTo>
                    <a:pt x="651" y="237"/>
                  </a:lnTo>
                  <a:lnTo>
                    <a:pt x="675" y="258"/>
                  </a:lnTo>
                  <a:lnTo>
                    <a:pt x="693" y="249"/>
                  </a:lnTo>
                  <a:lnTo>
                    <a:pt x="744" y="309"/>
                  </a:lnTo>
                  <a:lnTo>
                    <a:pt x="732" y="327"/>
                  </a:lnTo>
                  <a:lnTo>
                    <a:pt x="708" y="315"/>
                  </a:lnTo>
                  <a:lnTo>
                    <a:pt x="702" y="276"/>
                  </a:lnTo>
                  <a:lnTo>
                    <a:pt x="681" y="264"/>
                  </a:lnTo>
                  <a:lnTo>
                    <a:pt x="645" y="249"/>
                  </a:lnTo>
                  <a:lnTo>
                    <a:pt x="597" y="279"/>
                  </a:lnTo>
                  <a:lnTo>
                    <a:pt x="642" y="285"/>
                  </a:lnTo>
                  <a:lnTo>
                    <a:pt x="615" y="297"/>
                  </a:lnTo>
                  <a:lnTo>
                    <a:pt x="579" y="267"/>
                  </a:lnTo>
                  <a:lnTo>
                    <a:pt x="579" y="291"/>
                  </a:lnTo>
                  <a:lnTo>
                    <a:pt x="603" y="327"/>
                  </a:lnTo>
                  <a:lnTo>
                    <a:pt x="606" y="348"/>
                  </a:lnTo>
                  <a:lnTo>
                    <a:pt x="657" y="360"/>
                  </a:lnTo>
                  <a:lnTo>
                    <a:pt x="654" y="384"/>
                  </a:lnTo>
                  <a:lnTo>
                    <a:pt x="627" y="366"/>
                  </a:lnTo>
                  <a:lnTo>
                    <a:pt x="618" y="387"/>
                  </a:lnTo>
                  <a:lnTo>
                    <a:pt x="633" y="420"/>
                  </a:lnTo>
                  <a:lnTo>
                    <a:pt x="609" y="450"/>
                  </a:lnTo>
                  <a:lnTo>
                    <a:pt x="567" y="453"/>
                  </a:lnTo>
                  <a:lnTo>
                    <a:pt x="597" y="435"/>
                  </a:lnTo>
                  <a:lnTo>
                    <a:pt x="600" y="375"/>
                  </a:lnTo>
                  <a:lnTo>
                    <a:pt x="558" y="315"/>
                  </a:lnTo>
                  <a:lnTo>
                    <a:pt x="543" y="261"/>
                  </a:lnTo>
                  <a:lnTo>
                    <a:pt x="519" y="249"/>
                  </a:lnTo>
                  <a:lnTo>
                    <a:pt x="507" y="282"/>
                  </a:lnTo>
                  <a:lnTo>
                    <a:pt x="495" y="306"/>
                  </a:lnTo>
                  <a:lnTo>
                    <a:pt x="507" y="327"/>
                  </a:lnTo>
                  <a:lnTo>
                    <a:pt x="528" y="372"/>
                  </a:lnTo>
                  <a:lnTo>
                    <a:pt x="504" y="369"/>
                  </a:lnTo>
                  <a:lnTo>
                    <a:pt x="489" y="354"/>
                  </a:lnTo>
                  <a:lnTo>
                    <a:pt x="426" y="354"/>
                  </a:lnTo>
                  <a:lnTo>
                    <a:pt x="438" y="384"/>
                  </a:lnTo>
                  <a:lnTo>
                    <a:pt x="426" y="399"/>
                  </a:lnTo>
                  <a:lnTo>
                    <a:pt x="408" y="381"/>
                  </a:lnTo>
                  <a:lnTo>
                    <a:pt x="375" y="402"/>
                  </a:lnTo>
                  <a:lnTo>
                    <a:pt x="351" y="411"/>
                  </a:lnTo>
                  <a:lnTo>
                    <a:pt x="336" y="390"/>
                  </a:lnTo>
                  <a:lnTo>
                    <a:pt x="312" y="399"/>
                  </a:lnTo>
                  <a:lnTo>
                    <a:pt x="288" y="414"/>
                  </a:lnTo>
                  <a:lnTo>
                    <a:pt x="285" y="438"/>
                  </a:lnTo>
                  <a:lnTo>
                    <a:pt x="267" y="429"/>
                  </a:lnTo>
                  <a:lnTo>
                    <a:pt x="246" y="450"/>
                  </a:lnTo>
                  <a:lnTo>
                    <a:pt x="243" y="417"/>
                  </a:lnTo>
                  <a:lnTo>
                    <a:pt x="210" y="429"/>
                  </a:lnTo>
                  <a:lnTo>
                    <a:pt x="222" y="450"/>
                  </a:lnTo>
                  <a:lnTo>
                    <a:pt x="207" y="474"/>
                  </a:lnTo>
                  <a:lnTo>
                    <a:pt x="189" y="474"/>
                  </a:lnTo>
                  <a:lnTo>
                    <a:pt x="171" y="498"/>
                  </a:lnTo>
                  <a:lnTo>
                    <a:pt x="174" y="522"/>
                  </a:lnTo>
                  <a:lnTo>
                    <a:pt x="156" y="522"/>
                  </a:lnTo>
                  <a:lnTo>
                    <a:pt x="141" y="504"/>
                  </a:lnTo>
                  <a:lnTo>
                    <a:pt x="132" y="531"/>
                  </a:lnTo>
                  <a:lnTo>
                    <a:pt x="102" y="513"/>
                  </a:lnTo>
                  <a:lnTo>
                    <a:pt x="108" y="489"/>
                  </a:lnTo>
                  <a:lnTo>
                    <a:pt x="87" y="486"/>
                  </a:lnTo>
                  <a:lnTo>
                    <a:pt x="90" y="468"/>
                  </a:lnTo>
                  <a:lnTo>
                    <a:pt x="129" y="477"/>
                  </a:lnTo>
                  <a:lnTo>
                    <a:pt x="159" y="474"/>
                  </a:lnTo>
                  <a:lnTo>
                    <a:pt x="171" y="453"/>
                  </a:lnTo>
                  <a:lnTo>
                    <a:pt x="132" y="402"/>
                  </a:lnTo>
                  <a:lnTo>
                    <a:pt x="78" y="393"/>
                  </a:lnTo>
                  <a:lnTo>
                    <a:pt x="42" y="384"/>
                  </a:lnTo>
                  <a:lnTo>
                    <a:pt x="24" y="363"/>
                  </a:lnTo>
                  <a:lnTo>
                    <a:pt x="0" y="366"/>
                  </a:lnTo>
                  <a:lnTo>
                    <a:pt x="0" y="393"/>
                  </a:lnTo>
                  <a:lnTo>
                    <a:pt x="6" y="417"/>
                  </a:lnTo>
                  <a:lnTo>
                    <a:pt x="15" y="444"/>
                  </a:lnTo>
                  <a:lnTo>
                    <a:pt x="27" y="471"/>
                  </a:lnTo>
                  <a:lnTo>
                    <a:pt x="39" y="519"/>
                  </a:lnTo>
                  <a:lnTo>
                    <a:pt x="69" y="543"/>
                  </a:lnTo>
                  <a:lnTo>
                    <a:pt x="66" y="579"/>
                  </a:lnTo>
                  <a:lnTo>
                    <a:pt x="30" y="600"/>
                  </a:lnTo>
                  <a:lnTo>
                    <a:pt x="54" y="621"/>
                  </a:lnTo>
                  <a:lnTo>
                    <a:pt x="39" y="642"/>
                  </a:lnTo>
                  <a:lnTo>
                    <a:pt x="42" y="663"/>
                  </a:lnTo>
                  <a:lnTo>
                    <a:pt x="30" y="687"/>
                  </a:lnTo>
                  <a:lnTo>
                    <a:pt x="30" y="711"/>
                  </a:lnTo>
                  <a:lnTo>
                    <a:pt x="63" y="732"/>
                  </a:lnTo>
                  <a:lnTo>
                    <a:pt x="90" y="726"/>
                  </a:lnTo>
                  <a:lnTo>
                    <a:pt x="117" y="750"/>
                  </a:lnTo>
                  <a:lnTo>
                    <a:pt x="99" y="783"/>
                  </a:lnTo>
                  <a:lnTo>
                    <a:pt x="114" y="798"/>
                  </a:lnTo>
                  <a:lnTo>
                    <a:pt x="138" y="789"/>
                  </a:lnTo>
                  <a:lnTo>
                    <a:pt x="159" y="813"/>
                  </a:lnTo>
                  <a:lnTo>
                    <a:pt x="186" y="813"/>
                  </a:lnTo>
                  <a:lnTo>
                    <a:pt x="204" y="852"/>
                  </a:lnTo>
                  <a:lnTo>
                    <a:pt x="183" y="864"/>
                  </a:lnTo>
                  <a:lnTo>
                    <a:pt x="189" y="885"/>
                  </a:lnTo>
                  <a:lnTo>
                    <a:pt x="204" y="903"/>
                  </a:lnTo>
                  <a:lnTo>
                    <a:pt x="207" y="927"/>
                  </a:lnTo>
                  <a:lnTo>
                    <a:pt x="222" y="954"/>
                  </a:lnTo>
                  <a:lnTo>
                    <a:pt x="255" y="966"/>
                  </a:lnTo>
                  <a:lnTo>
                    <a:pt x="273" y="996"/>
                  </a:lnTo>
                  <a:lnTo>
                    <a:pt x="246" y="993"/>
                  </a:lnTo>
                  <a:lnTo>
                    <a:pt x="210" y="1017"/>
                  </a:lnTo>
                  <a:lnTo>
                    <a:pt x="180" y="993"/>
                  </a:lnTo>
                  <a:lnTo>
                    <a:pt x="147" y="984"/>
                  </a:lnTo>
                  <a:lnTo>
                    <a:pt x="102" y="981"/>
                  </a:lnTo>
                  <a:lnTo>
                    <a:pt x="66" y="1002"/>
                  </a:lnTo>
                  <a:lnTo>
                    <a:pt x="42" y="1005"/>
                  </a:lnTo>
                  <a:lnTo>
                    <a:pt x="21" y="1023"/>
                  </a:lnTo>
                  <a:lnTo>
                    <a:pt x="21" y="1047"/>
                  </a:lnTo>
                  <a:lnTo>
                    <a:pt x="42" y="1071"/>
                  </a:lnTo>
                  <a:lnTo>
                    <a:pt x="54" y="1089"/>
                  </a:lnTo>
                  <a:lnTo>
                    <a:pt x="93" y="1086"/>
                  </a:lnTo>
                  <a:lnTo>
                    <a:pt x="114" y="1083"/>
                  </a:lnTo>
                  <a:lnTo>
                    <a:pt x="132" y="1095"/>
                  </a:lnTo>
                  <a:lnTo>
                    <a:pt x="171" y="1083"/>
                  </a:lnTo>
                  <a:lnTo>
                    <a:pt x="168" y="1125"/>
                  </a:lnTo>
                  <a:lnTo>
                    <a:pt x="153" y="1143"/>
                  </a:lnTo>
                  <a:lnTo>
                    <a:pt x="150" y="1176"/>
                  </a:lnTo>
                  <a:lnTo>
                    <a:pt x="156" y="1206"/>
                  </a:lnTo>
                  <a:lnTo>
                    <a:pt x="183" y="1245"/>
                  </a:lnTo>
                  <a:lnTo>
                    <a:pt x="207" y="1269"/>
                  </a:lnTo>
                  <a:lnTo>
                    <a:pt x="222" y="1305"/>
                  </a:lnTo>
                  <a:lnTo>
                    <a:pt x="219" y="1326"/>
                  </a:lnTo>
                  <a:lnTo>
                    <a:pt x="252" y="1356"/>
                  </a:lnTo>
                  <a:lnTo>
                    <a:pt x="279" y="1380"/>
                  </a:lnTo>
                  <a:lnTo>
                    <a:pt x="294" y="1416"/>
                  </a:lnTo>
                  <a:lnTo>
                    <a:pt x="315" y="1461"/>
                  </a:lnTo>
                  <a:lnTo>
                    <a:pt x="363" y="1461"/>
                  </a:lnTo>
                  <a:lnTo>
                    <a:pt x="396" y="1437"/>
                  </a:lnTo>
                  <a:lnTo>
                    <a:pt x="429" y="1440"/>
                  </a:lnTo>
                  <a:lnTo>
                    <a:pt x="495" y="1404"/>
                  </a:lnTo>
                  <a:lnTo>
                    <a:pt x="546" y="1377"/>
                  </a:lnTo>
                  <a:lnTo>
                    <a:pt x="558" y="1347"/>
                  </a:lnTo>
                  <a:lnTo>
                    <a:pt x="579" y="1335"/>
                  </a:lnTo>
                  <a:lnTo>
                    <a:pt x="567" y="1314"/>
                  </a:lnTo>
                  <a:lnTo>
                    <a:pt x="546" y="1308"/>
                  </a:lnTo>
                  <a:lnTo>
                    <a:pt x="519" y="1293"/>
                  </a:lnTo>
                  <a:lnTo>
                    <a:pt x="498" y="1275"/>
                  </a:lnTo>
                  <a:lnTo>
                    <a:pt x="474" y="1293"/>
                  </a:lnTo>
                  <a:lnTo>
                    <a:pt x="450" y="1290"/>
                  </a:lnTo>
                  <a:lnTo>
                    <a:pt x="441" y="1269"/>
                  </a:lnTo>
                  <a:lnTo>
                    <a:pt x="423" y="1263"/>
                  </a:lnTo>
                  <a:lnTo>
                    <a:pt x="414" y="1227"/>
                  </a:lnTo>
                  <a:lnTo>
                    <a:pt x="393" y="1218"/>
                  </a:lnTo>
                  <a:lnTo>
                    <a:pt x="393" y="1188"/>
                  </a:lnTo>
                  <a:lnTo>
                    <a:pt x="420" y="1200"/>
                  </a:lnTo>
                  <a:lnTo>
                    <a:pt x="429" y="1221"/>
                  </a:lnTo>
                  <a:lnTo>
                    <a:pt x="480" y="1251"/>
                  </a:lnTo>
                  <a:lnTo>
                    <a:pt x="510" y="1257"/>
                  </a:lnTo>
                  <a:lnTo>
                    <a:pt x="537" y="1254"/>
                  </a:lnTo>
                  <a:lnTo>
                    <a:pt x="555" y="1275"/>
                  </a:lnTo>
                  <a:lnTo>
                    <a:pt x="603" y="1284"/>
                  </a:lnTo>
                  <a:lnTo>
                    <a:pt x="657" y="1272"/>
                  </a:lnTo>
                  <a:lnTo>
                    <a:pt x="693" y="1281"/>
                  </a:lnTo>
                  <a:lnTo>
                    <a:pt x="720" y="1305"/>
                  </a:lnTo>
                  <a:lnTo>
                    <a:pt x="747" y="1311"/>
                  </a:lnTo>
                  <a:lnTo>
                    <a:pt x="762" y="1356"/>
                  </a:lnTo>
                  <a:lnTo>
                    <a:pt x="786" y="1344"/>
                  </a:lnTo>
                  <a:lnTo>
                    <a:pt x="807" y="1353"/>
                  </a:lnTo>
                  <a:lnTo>
                    <a:pt x="801" y="1383"/>
                  </a:lnTo>
                  <a:lnTo>
                    <a:pt x="822" y="1413"/>
                  </a:lnTo>
                  <a:lnTo>
                    <a:pt x="855" y="1497"/>
                  </a:lnTo>
                  <a:lnTo>
                    <a:pt x="873" y="1524"/>
                  </a:lnTo>
                  <a:lnTo>
                    <a:pt x="891" y="1542"/>
                  </a:lnTo>
                  <a:lnTo>
                    <a:pt x="921" y="1527"/>
                  </a:lnTo>
                  <a:lnTo>
                    <a:pt x="945" y="1470"/>
                  </a:lnTo>
                  <a:lnTo>
                    <a:pt x="966" y="1455"/>
                  </a:lnTo>
                  <a:lnTo>
                    <a:pt x="966" y="1419"/>
                  </a:lnTo>
                  <a:lnTo>
                    <a:pt x="984" y="1398"/>
                  </a:lnTo>
                  <a:lnTo>
                    <a:pt x="1023" y="1386"/>
                  </a:lnTo>
                  <a:lnTo>
                    <a:pt x="1041" y="1365"/>
                  </a:lnTo>
                  <a:lnTo>
                    <a:pt x="1074" y="1335"/>
                  </a:lnTo>
                  <a:lnTo>
                    <a:pt x="1080" y="1302"/>
                  </a:lnTo>
                  <a:lnTo>
                    <a:pt x="1119" y="1332"/>
                  </a:lnTo>
                  <a:lnTo>
                    <a:pt x="1134" y="1356"/>
                  </a:lnTo>
                  <a:lnTo>
                    <a:pt x="1131" y="1377"/>
                  </a:lnTo>
                  <a:lnTo>
                    <a:pt x="1152" y="1377"/>
                  </a:lnTo>
                  <a:lnTo>
                    <a:pt x="1167" y="1404"/>
                  </a:lnTo>
                  <a:lnTo>
                    <a:pt x="1170" y="1428"/>
                  </a:lnTo>
                  <a:lnTo>
                    <a:pt x="1200" y="1449"/>
                  </a:lnTo>
                  <a:lnTo>
                    <a:pt x="1212" y="1431"/>
                  </a:lnTo>
                  <a:lnTo>
                    <a:pt x="1227" y="1419"/>
                  </a:lnTo>
                  <a:lnTo>
                    <a:pt x="1224" y="1446"/>
                  </a:lnTo>
                  <a:lnTo>
                    <a:pt x="1239" y="1467"/>
                  </a:lnTo>
                  <a:lnTo>
                    <a:pt x="1239" y="1491"/>
                  </a:lnTo>
                  <a:lnTo>
                    <a:pt x="1251" y="1515"/>
                  </a:lnTo>
                  <a:lnTo>
                    <a:pt x="1245" y="1548"/>
                  </a:lnTo>
                  <a:lnTo>
                    <a:pt x="1269" y="1563"/>
                  </a:lnTo>
                  <a:lnTo>
                    <a:pt x="1272" y="1587"/>
                  </a:lnTo>
                  <a:lnTo>
                    <a:pt x="1266" y="1608"/>
                  </a:lnTo>
                  <a:lnTo>
                    <a:pt x="1290" y="1644"/>
                  </a:lnTo>
                  <a:lnTo>
                    <a:pt x="1347" y="1671"/>
                  </a:lnTo>
                  <a:lnTo>
                    <a:pt x="1338" y="1635"/>
                  </a:lnTo>
                  <a:lnTo>
                    <a:pt x="1320" y="1623"/>
                  </a:lnTo>
                  <a:lnTo>
                    <a:pt x="1329" y="1599"/>
                  </a:lnTo>
                  <a:lnTo>
                    <a:pt x="1314" y="1578"/>
                  </a:lnTo>
                  <a:lnTo>
                    <a:pt x="1296" y="1569"/>
                  </a:lnTo>
                  <a:lnTo>
                    <a:pt x="1287" y="1548"/>
                  </a:lnTo>
                  <a:lnTo>
                    <a:pt x="1284" y="1521"/>
                  </a:lnTo>
                  <a:lnTo>
                    <a:pt x="1275" y="1491"/>
                  </a:lnTo>
                  <a:lnTo>
                    <a:pt x="1299" y="1485"/>
                  </a:lnTo>
                  <a:lnTo>
                    <a:pt x="1299" y="1509"/>
                  </a:lnTo>
                  <a:lnTo>
                    <a:pt x="1338" y="1527"/>
                  </a:lnTo>
                  <a:lnTo>
                    <a:pt x="1359" y="1551"/>
                  </a:lnTo>
                  <a:lnTo>
                    <a:pt x="1392" y="1518"/>
                  </a:lnTo>
                  <a:lnTo>
                    <a:pt x="1425" y="1512"/>
                  </a:lnTo>
                  <a:lnTo>
                    <a:pt x="1428" y="1467"/>
                  </a:lnTo>
                  <a:lnTo>
                    <a:pt x="1407" y="1458"/>
                  </a:lnTo>
                  <a:lnTo>
                    <a:pt x="1410" y="1425"/>
                  </a:lnTo>
                  <a:lnTo>
                    <a:pt x="1383" y="1419"/>
                  </a:lnTo>
                  <a:lnTo>
                    <a:pt x="1359" y="1383"/>
                  </a:lnTo>
                  <a:lnTo>
                    <a:pt x="1362" y="1365"/>
                  </a:lnTo>
                  <a:lnTo>
                    <a:pt x="1401" y="1338"/>
                  </a:lnTo>
                  <a:lnTo>
                    <a:pt x="1413" y="1371"/>
                  </a:lnTo>
                  <a:lnTo>
                    <a:pt x="1398" y="1398"/>
                  </a:lnTo>
                  <a:lnTo>
                    <a:pt x="1425" y="1413"/>
                  </a:lnTo>
                  <a:lnTo>
                    <a:pt x="1446" y="1380"/>
                  </a:lnTo>
                  <a:lnTo>
                    <a:pt x="1431" y="1344"/>
                  </a:lnTo>
                  <a:lnTo>
                    <a:pt x="1461" y="1344"/>
                  </a:lnTo>
                  <a:lnTo>
                    <a:pt x="1485" y="1323"/>
                  </a:lnTo>
                  <a:lnTo>
                    <a:pt x="1500" y="1347"/>
                  </a:lnTo>
                  <a:lnTo>
                    <a:pt x="1545" y="1302"/>
                  </a:lnTo>
                  <a:lnTo>
                    <a:pt x="1563" y="1257"/>
                  </a:lnTo>
                  <a:lnTo>
                    <a:pt x="1590" y="1254"/>
                  </a:lnTo>
                  <a:lnTo>
                    <a:pt x="1590" y="1236"/>
                  </a:lnTo>
                  <a:lnTo>
                    <a:pt x="1602" y="1206"/>
                  </a:lnTo>
                  <a:lnTo>
                    <a:pt x="1578" y="1200"/>
                  </a:lnTo>
                  <a:lnTo>
                    <a:pt x="1572" y="1179"/>
                  </a:lnTo>
                  <a:lnTo>
                    <a:pt x="1593" y="1164"/>
                  </a:lnTo>
                  <a:lnTo>
                    <a:pt x="1584" y="1140"/>
                  </a:lnTo>
                  <a:lnTo>
                    <a:pt x="1563" y="1113"/>
                  </a:lnTo>
                  <a:lnTo>
                    <a:pt x="1542" y="1107"/>
                  </a:lnTo>
                  <a:lnTo>
                    <a:pt x="1575" y="1074"/>
                  </a:lnTo>
                  <a:lnTo>
                    <a:pt x="1563" y="1056"/>
                  </a:lnTo>
                  <a:lnTo>
                    <a:pt x="1542" y="1053"/>
                  </a:lnTo>
                  <a:lnTo>
                    <a:pt x="1530" y="1068"/>
                  </a:lnTo>
                  <a:lnTo>
                    <a:pt x="1515" y="1053"/>
                  </a:lnTo>
                  <a:lnTo>
                    <a:pt x="1506" y="1026"/>
                  </a:lnTo>
                  <a:lnTo>
                    <a:pt x="1536" y="1023"/>
                  </a:lnTo>
                  <a:lnTo>
                    <a:pt x="1554" y="990"/>
                  </a:lnTo>
                  <a:lnTo>
                    <a:pt x="1566" y="1017"/>
                  </a:lnTo>
                  <a:lnTo>
                    <a:pt x="1584" y="1026"/>
                  </a:lnTo>
                  <a:lnTo>
                    <a:pt x="1611" y="999"/>
                  </a:lnTo>
                  <a:lnTo>
                    <a:pt x="1632" y="1014"/>
                  </a:lnTo>
                  <a:lnTo>
                    <a:pt x="1629" y="1047"/>
                  </a:lnTo>
                  <a:lnTo>
                    <a:pt x="1656" y="1059"/>
                  </a:lnTo>
                  <a:lnTo>
                    <a:pt x="1668" y="1077"/>
                  </a:lnTo>
                  <a:lnTo>
                    <a:pt x="1665" y="1104"/>
                  </a:lnTo>
                  <a:lnTo>
                    <a:pt x="1698" y="1110"/>
                  </a:lnTo>
                  <a:lnTo>
                    <a:pt x="1713" y="1098"/>
                  </a:lnTo>
                  <a:lnTo>
                    <a:pt x="1710" y="1080"/>
                  </a:lnTo>
                  <a:lnTo>
                    <a:pt x="1689" y="1050"/>
                  </a:lnTo>
                  <a:lnTo>
                    <a:pt x="1668" y="1026"/>
                  </a:lnTo>
                  <a:lnTo>
                    <a:pt x="1665" y="999"/>
                  </a:lnTo>
                  <a:lnTo>
                    <a:pt x="1686" y="990"/>
                  </a:lnTo>
                  <a:lnTo>
                    <a:pt x="1698" y="975"/>
                  </a:lnTo>
                  <a:lnTo>
                    <a:pt x="1692" y="954"/>
                  </a:lnTo>
                  <a:lnTo>
                    <a:pt x="1701" y="927"/>
                  </a:lnTo>
                  <a:lnTo>
                    <a:pt x="1728" y="930"/>
                  </a:lnTo>
                  <a:lnTo>
                    <a:pt x="1728" y="948"/>
                  </a:lnTo>
                  <a:lnTo>
                    <a:pt x="1758" y="930"/>
                  </a:lnTo>
                  <a:lnTo>
                    <a:pt x="1767" y="903"/>
                  </a:lnTo>
                  <a:lnTo>
                    <a:pt x="1788" y="894"/>
                  </a:lnTo>
                  <a:lnTo>
                    <a:pt x="1806" y="873"/>
                  </a:lnTo>
                  <a:lnTo>
                    <a:pt x="1806" y="837"/>
                  </a:lnTo>
                  <a:lnTo>
                    <a:pt x="1812" y="801"/>
                  </a:lnTo>
                  <a:lnTo>
                    <a:pt x="1812" y="762"/>
                  </a:lnTo>
                  <a:lnTo>
                    <a:pt x="1812" y="726"/>
                  </a:lnTo>
                  <a:lnTo>
                    <a:pt x="1800" y="711"/>
                  </a:lnTo>
                  <a:lnTo>
                    <a:pt x="1794" y="669"/>
                  </a:lnTo>
                  <a:lnTo>
                    <a:pt x="1761" y="657"/>
                  </a:lnTo>
                  <a:lnTo>
                    <a:pt x="1749" y="678"/>
                  </a:lnTo>
                  <a:lnTo>
                    <a:pt x="1707" y="684"/>
                  </a:lnTo>
                  <a:lnTo>
                    <a:pt x="1722" y="654"/>
                  </a:lnTo>
                  <a:lnTo>
                    <a:pt x="1695" y="645"/>
                  </a:lnTo>
                  <a:lnTo>
                    <a:pt x="1725" y="582"/>
                  </a:lnTo>
                  <a:lnTo>
                    <a:pt x="1728" y="540"/>
                  </a:lnTo>
                  <a:lnTo>
                    <a:pt x="1749" y="516"/>
                  </a:lnTo>
                  <a:lnTo>
                    <a:pt x="1782" y="510"/>
                  </a:lnTo>
                  <a:lnTo>
                    <a:pt x="1824" y="483"/>
                  </a:lnTo>
                  <a:lnTo>
                    <a:pt x="1866" y="480"/>
                  </a:lnTo>
                  <a:lnTo>
                    <a:pt x="1863" y="507"/>
                  </a:lnTo>
                  <a:lnTo>
                    <a:pt x="1920" y="483"/>
                  </a:lnTo>
                  <a:lnTo>
                    <a:pt x="1899" y="471"/>
                  </a:lnTo>
                  <a:lnTo>
                    <a:pt x="1899" y="435"/>
                  </a:lnTo>
                  <a:lnTo>
                    <a:pt x="1923" y="417"/>
                  </a:lnTo>
                  <a:lnTo>
                    <a:pt x="1941" y="399"/>
                  </a:lnTo>
                  <a:lnTo>
                    <a:pt x="1950" y="417"/>
                  </a:lnTo>
                  <a:lnTo>
                    <a:pt x="1974" y="384"/>
                  </a:lnTo>
                  <a:lnTo>
                    <a:pt x="1977" y="357"/>
                  </a:lnTo>
                  <a:lnTo>
                    <a:pt x="1995" y="384"/>
                  </a:lnTo>
                  <a:lnTo>
                    <a:pt x="1986" y="405"/>
                  </a:lnTo>
                  <a:lnTo>
                    <a:pt x="1998" y="423"/>
                  </a:lnTo>
                  <a:lnTo>
                    <a:pt x="1974" y="468"/>
                  </a:lnTo>
                  <a:lnTo>
                    <a:pt x="1974" y="510"/>
                  </a:lnTo>
                  <a:lnTo>
                    <a:pt x="1959" y="540"/>
                  </a:lnTo>
                  <a:lnTo>
                    <a:pt x="1968" y="591"/>
                  </a:lnTo>
                  <a:lnTo>
                    <a:pt x="1980" y="624"/>
                  </a:lnTo>
                  <a:lnTo>
                    <a:pt x="1995" y="660"/>
                  </a:lnTo>
                  <a:lnTo>
                    <a:pt x="2022" y="675"/>
                  </a:lnTo>
                  <a:lnTo>
                    <a:pt x="2028" y="711"/>
                  </a:lnTo>
                  <a:lnTo>
                    <a:pt x="2058" y="705"/>
                  </a:lnTo>
                  <a:lnTo>
                    <a:pt x="2070" y="675"/>
                  </a:lnTo>
                  <a:lnTo>
                    <a:pt x="2061" y="648"/>
                  </a:lnTo>
                  <a:lnTo>
                    <a:pt x="2079" y="630"/>
                  </a:lnTo>
                  <a:lnTo>
                    <a:pt x="2073" y="600"/>
                  </a:lnTo>
                  <a:lnTo>
                    <a:pt x="2058" y="573"/>
                  </a:lnTo>
                  <a:lnTo>
                    <a:pt x="2070" y="540"/>
                  </a:lnTo>
                  <a:lnTo>
                    <a:pt x="2055" y="498"/>
                  </a:lnTo>
                  <a:lnTo>
                    <a:pt x="2025" y="504"/>
                  </a:lnTo>
                  <a:lnTo>
                    <a:pt x="2034" y="471"/>
                  </a:lnTo>
                  <a:lnTo>
                    <a:pt x="2025" y="435"/>
                  </a:lnTo>
                  <a:lnTo>
                    <a:pt x="2061" y="405"/>
                  </a:lnTo>
                  <a:lnTo>
                    <a:pt x="2094" y="414"/>
                  </a:lnTo>
                  <a:lnTo>
                    <a:pt x="2118" y="441"/>
                  </a:lnTo>
                  <a:lnTo>
                    <a:pt x="2133" y="405"/>
                  </a:lnTo>
                  <a:lnTo>
                    <a:pt x="2130" y="354"/>
                  </a:lnTo>
                  <a:lnTo>
                    <a:pt x="2148" y="333"/>
                  </a:lnTo>
                  <a:lnTo>
                    <a:pt x="2187" y="315"/>
                  </a:lnTo>
                  <a:lnTo>
                    <a:pt x="2166" y="303"/>
                  </a:lnTo>
                  <a:lnTo>
                    <a:pt x="2166" y="282"/>
                  </a:lnTo>
                  <a:lnTo>
                    <a:pt x="2133" y="282"/>
                  </a:lnTo>
                  <a:lnTo>
                    <a:pt x="2115" y="255"/>
                  </a:lnTo>
                  <a:lnTo>
                    <a:pt x="2079" y="246"/>
                  </a:lnTo>
                  <a:lnTo>
                    <a:pt x="2091" y="231"/>
                  </a:lnTo>
                  <a:lnTo>
                    <a:pt x="2133" y="246"/>
                  </a:lnTo>
                  <a:lnTo>
                    <a:pt x="2145" y="222"/>
                  </a:lnTo>
                  <a:lnTo>
                    <a:pt x="2127" y="213"/>
                  </a:lnTo>
                  <a:lnTo>
                    <a:pt x="2118" y="189"/>
                  </a:lnTo>
                  <a:lnTo>
                    <a:pt x="2142" y="183"/>
                  </a:lnTo>
                  <a:lnTo>
                    <a:pt x="2154" y="201"/>
                  </a:lnTo>
                  <a:lnTo>
                    <a:pt x="2193" y="201"/>
                  </a:lnTo>
                  <a:lnTo>
                    <a:pt x="2208" y="216"/>
                  </a:lnTo>
                  <a:lnTo>
                    <a:pt x="2247" y="222"/>
                  </a:lnTo>
                  <a:lnTo>
                    <a:pt x="2289" y="195"/>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5" name="Freeform 125"/>
            <p:cNvSpPr>
              <a:spLocks/>
            </p:cNvSpPr>
            <p:nvPr/>
          </p:nvSpPr>
          <p:spPr bwMode="ltGray">
            <a:xfrm>
              <a:off x="2814" y="1993"/>
              <a:ext cx="163" cy="169"/>
            </a:xfrm>
            <a:custGeom>
              <a:avLst/>
              <a:gdLst/>
              <a:ahLst/>
              <a:cxnLst>
                <a:cxn ang="0">
                  <a:pos x="0" y="153"/>
                </a:cxn>
                <a:cxn ang="0">
                  <a:pos x="15" y="129"/>
                </a:cxn>
                <a:cxn ang="0">
                  <a:pos x="39" y="123"/>
                </a:cxn>
                <a:cxn ang="0">
                  <a:pos x="66" y="111"/>
                </a:cxn>
                <a:cxn ang="0">
                  <a:pos x="72" y="93"/>
                </a:cxn>
                <a:cxn ang="0">
                  <a:pos x="105" y="78"/>
                </a:cxn>
                <a:cxn ang="0">
                  <a:pos x="111" y="60"/>
                </a:cxn>
                <a:cxn ang="0">
                  <a:pos x="111" y="21"/>
                </a:cxn>
                <a:cxn ang="0">
                  <a:pos x="108" y="0"/>
                </a:cxn>
                <a:cxn ang="0">
                  <a:pos x="144" y="15"/>
                </a:cxn>
                <a:cxn ang="0">
                  <a:pos x="153" y="54"/>
                </a:cxn>
                <a:cxn ang="0">
                  <a:pos x="138" y="78"/>
                </a:cxn>
                <a:cxn ang="0">
                  <a:pos x="141" y="102"/>
                </a:cxn>
                <a:cxn ang="0">
                  <a:pos x="162" y="114"/>
                </a:cxn>
                <a:cxn ang="0">
                  <a:pos x="138" y="138"/>
                </a:cxn>
                <a:cxn ang="0">
                  <a:pos x="111" y="153"/>
                </a:cxn>
                <a:cxn ang="0">
                  <a:pos x="93" y="147"/>
                </a:cxn>
                <a:cxn ang="0">
                  <a:pos x="87" y="171"/>
                </a:cxn>
                <a:cxn ang="0">
                  <a:pos x="60" y="150"/>
                </a:cxn>
                <a:cxn ang="0">
                  <a:pos x="42" y="150"/>
                </a:cxn>
                <a:cxn ang="0">
                  <a:pos x="0" y="153"/>
                </a:cxn>
              </a:cxnLst>
              <a:rect l="0" t="0" r="r" b="b"/>
              <a:pathLst>
                <a:path w="162" h="171">
                  <a:moveTo>
                    <a:pt x="0" y="153"/>
                  </a:moveTo>
                  <a:lnTo>
                    <a:pt x="15" y="129"/>
                  </a:lnTo>
                  <a:lnTo>
                    <a:pt x="39" y="123"/>
                  </a:lnTo>
                  <a:lnTo>
                    <a:pt x="66" y="111"/>
                  </a:lnTo>
                  <a:lnTo>
                    <a:pt x="72" y="93"/>
                  </a:lnTo>
                  <a:lnTo>
                    <a:pt x="105" y="78"/>
                  </a:lnTo>
                  <a:lnTo>
                    <a:pt x="111" y="60"/>
                  </a:lnTo>
                  <a:lnTo>
                    <a:pt x="111" y="21"/>
                  </a:lnTo>
                  <a:lnTo>
                    <a:pt x="108" y="0"/>
                  </a:lnTo>
                  <a:lnTo>
                    <a:pt x="144" y="15"/>
                  </a:lnTo>
                  <a:lnTo>
                    <a:pt x="153" y="54"/>
                  </a:lnTo>
                  <a:lnTo>
                    <a:pt x="138" y="78"/>
                  </a:lnTo>
                  <a:lnTo>
                    <a:pt x="141" y="102"/>
                  </a:lnTo>
                  <a:lnTo>
                    <a:pt x="162" y="114"/>
                  </a:lnTo>
                  <a:lnTo>
                    <a:pt x="138" y="138"/>
                  </a:lnTo>
                  <a:lnTo>
                    <a:pt x="111" y="153"/>
                  </a:lnTo>
                  <a:lnTo>
                    <a:pt x="93" y="147"/>
                  </a:lnTo>
                  <a:lnTo>
                    <a:pt x="87" y="171"/>
                  </a:lnTo>
                  <a:lnTo>
                    <a:pt x="60" y="150"/>
                  </a:lnTo>
                  <a:lnTo>
                    <a:pt x="42" y="150"/>
                  </a:lnTo>
                  <a:lnTo>
                    <a:pt x="0" y="153"/>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6" name="Freeform 126"/>
            <p:cNvSpPr>
              <a:spLocks/>
            </p:cNvSpPr>
            <p:nvPr/>
          </p:nvSpPr>
          <p:spPr bwMode="ltGray">
            <a:xfrm>
              <a:off x="2922" y="1909"/>
              <a:ext cx="94" cy="87"/>
            </a:xfrm>
            <a:custGeom>
              <a:avLst/>
              <a:gdLst/>
              <a:ahLst/>
              <a:cxnLst>
                <a:cxn ang="0">
                  <a:pos x="93" y="36"/>
                </a:cxn>
                <a:cxn ang="0">
                  <a:pos x="72" y="18"/>
                </a:cxn>
                <a:cxn ang="0">
                  <a:pos x="51" y="24"/>
                </a:cxn>
                <a:cxn ang="0">
                  <a:pos x="30" y="6"/>
                </a:cxn>
                <a:cxn ang="0">
                  <a:pos x="6" y="0"/>
                </a:cxn>
                <a:cxn ang="0">
                  <a:pos x="12" y="45"/>
                </a:cxn>
                <a:cxn ang="0">
                  <a:pos x="0" y="72"/>
                </a:cxn>
                <a:cxn ang="0">
                  <a:pos x="39" y="66"/>
                </a:cxn>
                <a:cxn ang="0">
                  <a:pos x="45" y="87"/>
                </a:cxn>
                <a:cxn ang="0">
                  <a:pos x="66" y="75"/>
                </a:cxn>
                <a:cxn ang="0">
                  <a:pos x="66" y="57"/>
                </a:cxn>
                <a:cxn ang="0">
                  <a:pos x="93" y="36"/>
                </a:cxn>
              </a:cxnLst>
              <a:rect l="0" t="0" r="r" b="b"/>
              <a:pathLst>
                <a:path w="93" h="87">
                  <a:moveTo>
                    <a:pt x="93" y="36"/>
                  </a:moveTo>
                  <a:lnTo>
                    <a:pt x="72" y="18"/>
                  </a:lnTo>
                  <a:lnTo>
                    <a:pt x="51" y="24"/>
                  </a:lnTo>
                  <a:lnTo>
                    <a:pt x="30" y="6"/>
                  </a:lnTo>
                  <a:lnTo>
                    <a:pt x="6" y="0"/>
                  </a:lnTo>
                  <a:lnTo>
                    <a:pt x="12" y="45"/>
                  </a:lnTo>
                  <a:lnTo>
                    <a:pt x="0" y="72"/>
                  </a:lnTo>
                  <a:lnTo>
                    <a:pt x="39" y="66"/>
                  </a:lnTo>
                  <a:lnTo>
                    <a:pt x="45" y="87"/>
                  </a:lnTo>
                  <a:lnTo>
                    <a:pt x="66" y="75"/>
                  </a:lnTo>
                  <a:lnTo>
                    <a:pt x="66" y="57"/>
                  </a:lnTo>
                  <a:lnTo>
                    <a:pt x="93" y="36"/>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7" name="Freeform 127"/>
            <p:cNvSpPr>
              <a:spLocks/>
            </p:cNvSpPr>
            <p:nvPr/>
          </p:nvSpPr>
          <p:spPr bwMode="ltGray">
            <a:xfrm>
              <a:off x="2873" y="1690"/>
              <a:ext cx="85" cy="213"/>
            </a:xfrm>
            <a:custGeom>
              <a:avLst/>
              <a:gdLst/>
              <a:ahLst/>
              <a:cxnLst>
                <a:cxn ang="0">
                  <a:pos x="63" y="114"/>
                </a:cxn>
                <a:cxn ang="0">
                  <a:pos x="36" y="90"/>
                </a:cxn>
                <a:cxn ang="0">
                  <a:pos x="42" y="54"/>
                </a:cxn>
                <a:cxn ang="0">
                  <a:pos x="33" y="33"/>
                </a:cxn>
                <a:cxn ang="0">
                  <a:pos x="24" y="9"/>
                </a:cxn>
                <a:cxn ang="0">
                  <a:pos x="0" y="0"/>
                </a:cxn>
                <a:cxn ang="0">
                  <a:pos x="15" y="27"/>
                </a:cxn>
                <a:cxn ang="0">
                  <a:pos x="18" y="48"/>
                </a:cxn>
                <a:cxn ang="0">
                  <a:pos x="6" y="81"/>
                </a:cxn>
                <a:cxn ang="0">
                  <a:pos x="24" y="84"/>
                </a:cxn>
                <a:cxn ang="0">
                  <a:pos x="21" y="114"/>
                </a:cxn>
                <a:cxn ang="0">
                  <a:pos x="36" y="129"/>
                </a:cxn>
                <a:cxn ang="0">
                  <a:pos x="24" y="162"/>
                </a:cxn>
                <a:cxn ang="0">
                  <a:pos x="39" y="183"/>
                </a:cxn>
                <a:cxn ang="0">
                  <a:pos x="36" y="210"/>
                </a:cxn>
                <a:cxn ang="0">
                  <a:pos x="57" y="204"/>
                </a:cxn>
                <a:cxn ang="0">
                  <a:pos x="51" y="183"/>
                </a:cxn>
                <a:cxn ang="0">
                  <a:pos x="81" y="213"/>
                </a:cxn>
                <a:cxn ang="0">
                  <a:pos x="84" y="186"/>
                </a:cxn>
                <a:cxn ang="0">
                  <a:pos x="63" y="180"/>
                </a:cxn>
                <a:cxn ang="0">
                  <a:pos x="63" y="159"/>
                </a:cxn>
                <a:cxn ang="0">
                  <a:pos x="45" y="141"/>
                </a:cxn>
                <a:cxn ang="0">
                  <a:pos x="66" y="132"/>
                </a:cxn>
                <a:cxn ang="0">
                  <a:pos x="63" y="114"/>
                </a:cxn>
              </a:cxnLst>
              <a:rect l="0" t="0" r="r" b="b"/>
              <a:pathLst>
                <a:path w="84" h="213">
                  <a:moveTo>
                    <a:pt x="63" y="114"/>
                  </a:moveTo>
                  <a:lnTo>
                    <a:pt x="36" y="90"/>
                  </a:lnTo>
                  <a:lnTo>
                    <a:pt x="42" y="54"/>
                  </a:lnTo>
                  <a:lnTo>
                    <a:pt x="33" y="33"/>
                  </a:lnTo>
                  <a:lnTo>
                    <a:pt x="24" y="9"/>
                  </a:lnTo>
                  <a:lnTo>
                    <a:pt x="0" y="0"/>
                  </a:lnTo>
                  <a:lnTo>
                    <a:pt x="15" y="27"/>
                  </a:lnTo>
                  <a:lnTo>
                    <a:pt x="18" y="48"/>
                  </a:lnTo>
                  <a:lnTo>
                    <a:pt x="6" y="81"/>
                  </a:lnTo>
                  <a:lnTo>
                    <a:pt x="24" y="84"/>
                  </a:lnTo>
                  <a:lnTo>
                    <a:pt x="21" y="114"/>
                  </a:lnTo>
                  <a:lnTo>
                    <a:pt x="36" y="129"/>
                  </a:lnTo>
                  <a:lnTo>
                    <a:pt x="24" y="162"/>
                  </a:lnTo>
                  <a:lnTo>
                    <a:pt x="39" y="183"/>
                  </a:lnTo>
                  <a:lnTo>
                    <a:pt x="36" y="210"/>
                  </a:lnTo>
                  <a:lnTo>
                    <a:pt x="57" y="204"/>
                  </a:lnTo>
                  <a:lnTo>
                    <a:pt x="51" y="183"/>
                  </a:lnTo>
                  <a:lnTo>
                    <a:pt x="81" y="213"/>
                  </a:lnTo>
                  <a:lnTo>
                    <a:pt x="84" y="186"/>
                  </a:lnTo>
                  <a:lnTo>
                    <a:pt x="63" y="180"/>
                  </a:lnTo>
                  <a:lnTo>
                    <a:pt x="63" y="159"/>
                  </a:lnTo>
                  <a:lnTo>
                    <a:pt x="45" y="141"/>
                  </a:lnTo>
                  <a:lnTo>
                    <a:pt x="66" y="132"/>
                  </a:lnTo>
                  <a:lnTo>
                    <a:pt x="63" y="114"/>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8" name="Freeform 128"/>
            <p:cNvSpPr>
              <a:spLocks/>
            </p:cNvSpPr>
            <p:nvPr/>
          </p:nvSpPr>
          <p:spPr bwMode="ltGray">
            <a:xfrm>
              <a:off x="2841" y="2158"/>
              <a:ext cx="39" cy="27"/>
            </a:xfrm>
            <a:custGeom>
              <a:avLst/>
              <a:gdLst/>
              <a:ahLst/>
              <a:cxnLst>
                <a:cxn ang="0">
                  <a:pos x="36" y="27"/>
                </a:cxn>
                <a:cxn ang="0">
                  <a:pos x="24" y="0"/>
                </a:cxn>
                <a:cxn ang="0">
                  <a:pos x="0" y="15"/>
                </a:cxn>
                <a:cxn ang="0">
                  <a:pos x="36" y="27"/>
                </a:cxn>
              </a:cxnLst>
              <a:rect l="0" t="0" r="r" b="b"/>
              <a:pathLst>
                <a:path w="36" h="27">
                  <a:moveTo>
                    <a:pt x="36" y="27"/>
                  </a:moveTo>
                  <a:lnTo>
                    <a:pt x="24" y="0"/>
                  </a:lnTo>
                  <a:lnTo>
                    <a:pt x="0" y="15"/>
                  </a:lnTo>
                  <a:lnTo>
                    <a:pt x="36" y="27"/>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sp>
          <p:nvSpPr>
            <p:cNvPr id="39" name="Freeform 129"/>
            <p:cNvSpPr>
              <a:spLocks/>
            </p:cNvSpPr>
            <p:nvPr/>
          </p:nvSpPr>
          <p:spPr bwMode="ltGray">
            <a:xfrm>
              <a:off x="2799" y="2167"/>
              <a:ext cx="40" cy="47"/>
            </a:xfrm>
            <a:custGeom>
              <a:avLst/>
              <a:gdLst/>
              <a:ahLst/>
              <a:cxnLst>
                <a:cxn ang="0">
                  <a:pos x="12" y="51"/>
                </a:cxn>
                <a:cxn ang="0">
                  <a:pos x="39" y="36"/>
                </a:cxn>
                <a:cxn ang="0">
                  <a:pos x="39" y="6"/>
                </a:cxn>
                <a:cxn ang="0">
                  <a:pos x="18" y="0"/>
                </a:cxn>
                <a:cxn ang="0">
                  <a:pos x="0" y="21"/>
                </a:cxn>
                <a:cxn ang="0">
                  <a:pos x="12" y="51"/>
                </a:cxn>
              </a:cxnLst>
              <a:rect l="0" t="0" r="r" b="b"/>
              <a:pathLst>
                <a:path w="39" h="51">
                  <a:moveTo>
                    <a:pt x="12" y="51"/>
                  </a:moveTo>
                  <a:lnTo>
                    <a:pt x="39" y="36"/>
                  </a:lnTo>
                  <a:lnTo>
                    <a:pt x="39" y="6"/>
                  </a:lnTo>
                  <a:lnTo>
                    <a:pt x="18" y="0"/>
                  </a:lnTo>
                  <a:lnTo>
                    <a:pt x="0" y="21"/>
                  </a:lnTo>
                  <a:lnTo>
                    <a:pt x="12" y="51"/>
                  </a:lnTo>
                  <a:close/>
                </a:path>
              </a:pathLst>
            </a:custGeom>
            <a:gradFill rotWithShape="1">
              <a:gsLst>
                <a:gs pos="0">
                  <a:srgbClr val="FFFFFF"/>
                </a:gs>
                <a:gs pos="50000">
                  <a:srgbClr val="DDDDDD"/>
                </a:gs>
                <a:gs pos="100000">
                  <a:srgbClr val="FFFFFF"/>
                </a:gs>
              </a:gsLst>
              <a:lin ang="18900000" scaled="1"/>
            </a:gradFill>
            <a:ln w="9525">
              <a:noFill/>
              <a:round/>
              <a:headEnd/>
              <a:tailEnd/>
            </a:ln>
            <a:effectLst/>
          </p:spPr>
          <p:txBody>
            <a:bodyPr/>
            <a:lstStyle/>
            <a:p>
              <a:pPr>
                <a:defRPr/>
              </a:pPr>
              <a:endParaRPr lang="ko-KR" altLang="en-US">
                <a:solidFill>
                  <a:prstClr val="black"/>
                </a:solidFill>
                <a:latin typeface="Arial" pitchFamily="34" charset="0"/>
                <a:ea typeface="Gulim" pitchFamily="50" charset="-127"/>
              </a:endParaRPr>
            </a:p>
          </p:txBody>
        </p:sp>
      </p:grpSp>
    </p:spTree>
  </p:cSld>
  <p:clrMap bg1="lt1" tx1="dk1" bg2="lt2" tx2="dk2" accent1="accent1" accent2="accent2" accent3="accent3" accent4="accent4" accent5="accent5" accent6="accent6" hlink="hlink" folHlink="folHlink"/>
  <p:sldLayoutIdLst>
    <p:sldLayoutId id="2147494019" r:id="rId1"/>
    <p:sldLayoutId id="2147494020" r:id="rId2"/>
    <p:sldLayoutId id="2147494021" r:id="rId3"/>
    <p:sldLayoutId id="2147494022" r:id="rId4"/>
    <p:sldLayoutId id="2147494023" r:id="rId5"/>
    <p:sldLayoutId id="2147494024" r:id="rId6"/>
    <p:sldLayoutId id="2147494025" r:id="rId7"/>
    <p:sldLayoutId id="2147494026" r:id="rId8"/>
    <p:sldLayoutId id="2147494027" r:id="rId9"/>
    <p:sldLayoutId id="2147494028" r:id="rId10"/>
    <p:sldLayoutId id="2147494029" r:id="rId11"/>
  </p:sldLayoutIdLst>
  <p:hf hdr="0" ftr="0" dt="0"/>
  <p:txStyles>
    <p:titleStyle>
      <a:lvl1pPr algn="ctr" rtl="0" eaLnBrk="0" fontAlgn="base" latinLnBrk="1" hangingPunct="0">
        <a:spcBef>
          <a:spcPct val="0"/>
        </a:spcBef>
        <a:spcAft>
          <a:spcPct val="0"/>
        </a:spcAft>
        <a:defRPr sz="4400" kern="12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2pPr>
      <a:lvl3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3pPr>
      <a:lvl4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4pPr>
      <a:lvl5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5pPr>
      <a:lvl6pPr marL="457200" algn="ctr" rtl="0" fontAlgn="base" latinLnBrk="1">
        <a:spcBef>
          <a:spcPct val="0"/>
        </a:spcBef>
        <a:spcAft>
          <a:spcPct val="0"/>
        </a:spcAft>
        <a:defRPr sz="4400">
          <a:solidFill>
            <a:schemeClr val="tx1"/>
          </a:solidFill>
          <a:latin typeface="맑은 고딕" pitchFamily="50" charset="-127"/>
        </a:defRPr>
      </a:lvl6pPr>
      <a:lvl7pPr marL="914400" algn="ctr" rtl="0" fontAlgn="base" latinLnBrk="1">
        <a:spcBef>
          <a:spcPct val="0"/>
        </a:spcBef>
        <a:spcAft>
          <a:spcPct val="0"/>
        </a:spcAft>
        <a:defRPr sz="4400">
          <a:solidFill>
            <a:schemeClr val="tx1"/>
          </a:solidFill>
          <a:latin typeface="맑은 고딕" pitchFamily="50" charset="-127"/>
        </a:defRPr>
      </a:lvl7pPr>
      <a:lvl8pPr marL="1371600" algn="ctr" rtl="0" fontAlgn="base" latinLnBrk="1">
        <a:spcBef>
          <a:spcPct val="0"/>
        </a:spcBef>
        <a:spcAft>
          <a:spcPct val="0"/>
        </a:spcAft>
        <a:defRPr sz="4400">
          <a:solidFill>
            <a:schemeClr val="tx1"/>
          </a:solidFill>
          <a:latin typeface="맑은 고딕" pitchFamily="50" charset="-127"/>
        </a:defRPr>
      </a:lvl8pPr>
      <a:lvl9pPr marL="1828800" algn="ctr" rtl="0" fontAlgn="base" latinLnBrk="1">
        <a:spcBef>
          <a:spcPct val="0"/>
        </a:spcBef>
        <a:spcAft>
          <a:spcPct val="0"/>
        </a:spcAft>
        <a:defRPr sz="4400">
          <a:solidFill>
            <a:schemeClr val="tx1"/>
          </a:solidFill>
          <a:latin typeface="맑은 고딕" pitchFamily="50" charset="-127"/>
        </a:defRPr>
      </a:lvl9pPr>
    </p:titleStyle>
    <p:bodyStyle>
      <a:lvl1pPr marL="342900" indent="-342900" algn="l" rtl="0" eaLnBrk="0" fontAlgn="base" latinLnBrk="1"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latinLnBrk="1"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latinLnBrk="1"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latinLnBrk="1"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ltGray">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94030" r:id="rId1"/>
    <p:sldLayoutId id="2147494031" r:id="rId2"/>
    <p:sldLayoutId id="2147494032" r:id="rId3"/>
    <p:sldLayoutId id="2147493971" r:id="rId4"/>
    <p:sldLayoutId id="2147493972" r:id="rId5"/>
    <p:sldLayoutId id="2147493973" r:id="rId6"/>
    <p:sldLayoutId id="2147493974" r:id="rId7"/>
    <p:sldLayoutId id="2147493975" r:id="rId8"/>
    <p:sldLayoutId id="2147493976" r:id="rId9"/>
    <p:sldLayoutId id="2147493977" r:id="rId10"/>
    <p:sldLayoutId id="2147493978" r:id="rId11"/>
    <p:sldLayoutId id="2147493979" r:id="rId12"/>
    <p:sldLayoutId id="2147493980" r:id="rId13"/>
    <p:sldLayoutId id="2147493981" r:id="rId14"/>
    <p:sldLayoutId id="2147493982" r:id="rId15"/>
    <p:sldLayoutId id="2147494047" r:id="rId16"/>
    <p:sldLayoutId id="2147494052" r:id="rId17"/>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264D73"/>
          </a:solidFill>
          <a:latin typeface="+mj-lt"/>
          <a:ea typeface="+mj-ea"/>
          <a:cs typeface="+mj-cs"/>
        </a:defRPr>
      </a:lvl1pPr>
      <a:lvl2pPr algn="ctr" rtl="0" eaLnBrk="0" fontAlgn="base" hangingPunct="0">
        <a:spcBef>
          <a:spcPct val="0"/>
        </a:spcBef>
        <a:spcAft>
          <a:spcPct val="0"/>
        </a:spcAft>
        <a:defRPr sz="2800" b="1">
          <a:solidFill>
            <a:srgbClr val="264D73"/>
          </a:solidFill>
          <a:latin typeface="Arial" pitchFamily="34" charset="0"/>
        </a:defRPr>
      </a:lvl2pPr>
      <a:lvl3pPr algn="ctr" rtl="0" eaLnBrk="0" fontAlgn="base" hangingPunct="0">
        <a:spcBef>
          <a:spcPct val="0"/>
        </a:spcBef>
        <a:spcAft>
          <a:spcPct val="0"/>
        </a:spcAft>
        <a:defRPr sz="2800" b="1">
          <a:solidFill>
            <a:srgbClr val="264D73"/>
          </a:solidFill>
          <a:latin typeface="Arial" pitchFamily="34" charset="0"/>
        </a:defRPr>
      </a:lvl3pPr>
      <a:lvl4pPr algn="ctr" rtl="0" eaLnBrk="0" fontAlgn="base" hangingPunct="0">
        <a:spcBef>
          <a:spcPct val="0"/>
        </a:spcBef>
        <a:spcAft>
          <a:spcPct val="0"/>
        </a:spcAft>
        <a:defRPr sz="2800" b="1">
          <a:solidFill>
            <a:srgbClr val="264D73"/>
          </a:solidFill>
          <a:latin typeface="Arial" pitchFamily="34" charset="0"/>
        </a:defRPr>
      </a:lvl4pPr>
      <a:lvl5pPr algn="ctr" rtl="0" eaLnBrk="0" fontAlgn="base" hangingPunct="0">
        <a:spcBef>
          <a:spcPct val="0"/>
        </a:spcBef>
        <a:spcAft>
          <a:spcPct val="0"/>
        </a:spcAft>
        <a:defRPr sz="2800" b="1">
          <a:solidFill>
            <a:srgbClr val="264D73"/>
          </a:solidFill>
          <a:latin typeface="Arial" pitchFamily="34" charset="0"/>
        </a:defRPr>
      </a:lvl5pPr>
      <a:lvl6pPr marL="457200" algn="ctr" rtl="0" fontAlgn="base">
        <a:spcBef>
          <a:spcPct val="0"/>
        </a:spcBef>
        <a:spcAft>
          <a:spcPct val="0"/>
        </a:spcAft>
        <a:defRPr sz="2800" b="1">
          <a:solidFill>
            <a:schemeClr val="bg1"/>
          </a:solidFill>
          <a:latin typeface="Arial" pitchFamily="34" charset="0"/>
        </a:defRPr>
      </a:lvl6pPr>
      <a:lvl7pPr marL="914400" algn="ctr" rtl="0" fontAlgn="base">
        <a:spcBef>
          <a:spcPct val="0"/>
        </a:spcBef>
        <a:spcAft>
          <a:spcPct val="0"/>
        </a:spcAft>
        <a:defRPr sz="2800" b="1">
          <a:solidFill>
            <a:schemeClr val="bg1"/>
          </a:solidFill>
          <a:latin typeface="Arial" pitchFamily="34" charset="0"/>
        </a:defRPr>
      </a:lvl7pPr>
      <a:lvl8pPr marL="1371600" algn="ctr" rtl="0" fontAlgn="base">
        <a:spcBef>
          <a:spcPct val="0"/>
        </a:spcBef>
        <a:spcAft>
          <a:spcPct val="0"/>
        </a:spcAft>
        <a:defRPr sz="2800" b="1">
          <a:solidFill>
            <a:schemeClr val="bg1"/>
          </a:solidFill>
          <a:latin typeface="Arial" pitchFamily="34" charset="0"/>
        </a:defRPr>
      </a:lvl8pPr>
      <a:lvl9pPr marL="1828800" algn="ctr" rtl="0" fontAlgn="base">
        <a:spcBef>
          <a:spcPct val="0"/>
        </a:spcBef>
        <a:spcAft>
          <a:spcPct val="0"/>
        </a:spcAft>
        <a:defRPr sz="28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60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94038" r:id="rId1"/>
    <p:sldLayoutId id="2147494039" r:id="rId2"/>
    <p:sldLayoutId id="2147494040" r:id="rId3"/>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264D73"/>
          </a:solidFill>
          <a:latin typeface="Arial" pitchFamily="34" charset="0"/>
          <a:ea typeface="+mj-ea"/>
          <a:cs typeface="+mj-cs"/>
        </a:defRPr>
      </a:lvl1pPr>
      <a:lvl2pPr algn="ctr" rtl="0" eaLnBrk="0" fontAlgn="base" hangingPunct="0">
        <a:spcBef>
          <a:spcPct val="0"/>
        </a:spcBef>
        <a:spcAft>
          <a:spcPct val="0"/>
        </a:spcAft>
        <a:defRPr sz="2800" b="1">
          <a:solidFill>
            <a:srgbClr val="264D73"/>
          </a:solidFill>
          <a:latin typeface="Arial" pitchFamily="34" charset="0"/>
        </a:defRPr>
      </a:lvl2pPr>
      <a:lvl3pPr algn="ctr" rtl="0" eaLnBrk="0" fontAlgn="base" hangingPunct="0">
        <a:spcBef>
          <a:spcPct val="0"/>
        </a:spcBef>
        <a:spcAft>
          <a:spcPct val="0"/>
        </a:spcAft>
        <a:defRPr sz="2800" b="1">
          <a:solidFill>
            <a:srgbClr val="264D73"/>
          </a:solidFill>
          <a:latin typeface="Arial" pitchFamily="34" charset="0"/>
        </a:defRPr>
      </a:lvl3pPr>
      <a:lvl4pPr algn="ctr" rtl="0" eaLnBrk="0" fontAlgn="base" hangingPunct="0">
        <a:spcBef>
          <a:spcPct val="0"/>
        </a:spcBef>
        <a:spcAft>
          <a:spcPct val="0"/>
        </a:spcAft>
        <a:defRPr sz="2800" b="1">
          <a:solidFill>
            <a:srgbClr val="264D73"/>
          </a:solidFill>
          <a:latin typeface="Arial" pitchFamily="34" charset="0"/>
        </a:defRPr>
      </a:lvl4pPr>
      <a:lvl5pPr algn="ctr" rtl="0" eaLnBrk="0" fontAlgn="base" hangingPunct="0">
        <a:spcBef>
          <a:spcPct val="0"/>
        </a:spcBef>
        <a:spcAft>
          <a:spcPct val="0"/>
        </a:spcAft>
        <a:defRPr sz="2800" b="1">
          <a:solidFill>
            <a:srgbClr val="264D73"/>
          </a:solidFill>
          <a:latin typeface="Arial" pitchFamily="34" charset="0"/>
        </a:defRPr>
      </a:lvl5pPr>
      <a:lvl6pPr marL="457200" algn="ctr" rtl="0" fontAlgn="base">
        <a:spcBef>
          <a:spcPct val="0"/>
        </a:spcBef>
        <a:spcAft>
          <a:spcPct val="0"/>
        </a:spcAft>
        <a:defRPr sz="2800" b="1">
          <a:solidFill>
            <a:schemeClr val="bg1"/>
          </a:solidFill>
          <a:latin typeface="Arial" pitchFamily="34" charset="0"/>
        </a:defRPr>
      </a:lvl6pPr>
      <a:lvl7pPr marL="914400" algn="ctr" rtl="0" fontAlgn="base">
        <a:spcBef>
          <a:spcPct val="0"/>
        </a:spcBef>
        <a:spcAft>
          <a:spcPct val="0"/>
        </a:spcAft>
        <a:defRPr sz="2800" b="1">
          <a:solidFill>
            <a:schemeClr val="bg1"/>
          </a:solidFill>
          <a:latin typeface="Arial" pitchFamily="34" charset="0"/>
        </a:defRPr>
      </a:lvl7pPr>
      <a:lvl8pPr marL="1371600" algn="ctr" rtl="0" fontAlgn="base">
        <a:spcBef>
          <a:spcPct val="0"/>
        </a:spcBef>
        <a:spcAft>
          <a:spcPct val="0"/>
        </a:spcAft>
        <a:defRPr sz="2800" b="1">
          <a:solidFill>
            <a:schemeClr val="bg1"/>
          </a:solidFill>
          <a:latin typeface="Arial" pitchFamily="34" charset="0"/>
        </a:defRPr>
      </a:lvl8pPr>
      <a:lvl9pPr marL="1828800" algn="ctr" rtl="0" fontAlgn="base">
        <a:spcBef>
          <a:spcPct val="0"/>
        </a:spcBef>
        <a:spcAft>
          <a:spcPct val="0"/>
        </a:spcAft>
        <a:defRPr sz="28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v"/>
        <a:defRPr sz="2800" b="1">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lr>
          <a:schemeClr val="tx1"/>
        </a:buClr>
        <a:buSzPct val="60000"/>
        <a:buFont typeface="Wingdings" pitchFamily="2" charset="2"/>
        <a:buChar char="n"/>
        <a:defRPr sz="2400">
          <a:solidFill>
            <a:schemeClr val="tx1"/>
          </a:solidFill>
          <a:latin typeface="Arial" pitchFamily="34" charset="0"/>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400">
          <a:solidFill>
            <a:schemeClr val="tx1"/>
          </a:solidFill>
          <a:latin typeface="Arial" pitchFamily="34" charset="0"/>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Arial" pitchFamily="34" charset="0"/>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Arial" pitchFamily="34" charset="0"/>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latin typeface="+mn-lt"/>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57.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61.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49.xml"/><Relationship Id="rId5" Type="http://schemas.openxmlformats.org/officeDocument/2006/relationships/image" Target="../media/image37.jpe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49.xml"/><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4.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openxmlformats.org/officeDocument/2006/relationships/image" Target="../media/image46.jpeg"/><Relationship Id="rId11" Type="http://schemas.openxmlformats.org/officeDocument/2006/relationships/image" Target="../media/image51.png"/><Relationship Id="rId5" Type="http://schemas.openxmlformats.org/officeDocument/2006/relationships/image" Target="../media/image45.jpeg"/><Relationship Id="rId15" Type="http://schemas.openxmlformats.org/officeDocument/2006/relationships/image" Target="../media/image55.png"/><Relationship Id="rId10" Type="http://schemas.openxmlformats.org/officeDocument/2006/relationships/image" Target="../media/image50.png"/><Relationship Id="rId4" Type="http://schemas.openxmlformats.org/officeDocument/2006/relationships/image" Target="../media/image44.jpeg"/><Relationship Id="rId9" Type="http://schemas.openxmlformats.org/officeDocument/2006/relationships/image" Target="../media/image49.png"/><Relationship Id="rId14" Type="http://schemas.openxmlformats.org/officeDocument/2006/relationships/image" Target="../media/image54.png"/></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3" Type="http://schemas.openxmlformats.org/officeDocument/2006/relationships/image" Target="../media/image56.jpeg"/><Relationship Id="rId7" Type="http://schemas.openxmlformats.org/officeDocument/2006/relationships/image" Target="../media/image60.png"/><Relationship Id="rId12" Type="http://schemas.openxmlformats.org/officeDocument/2006/relationships/image" Target="../media/image65.png"/><Relationship Id="rId2" Type="http://schemas.openxmlformats.org/officeDocument/2006/relationships/notesSlide" Target="../notesSlides/notesSlide17.xml"/><Relationship Id="rId16" Type="http://schemas.openxmlformats.org/officeDocument/2006/relationships/image" Target="../media/image69.png"/><Relationship Id="rId1" Type="http://schemas.openxmlformats.org/officeDocument/2006/relationships/slideLayout" Target="../slideLayouts/slideLayout49.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6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image" Target="../media/image67.png"/></Relationships>
</file>

<file path=ppt/slides/_rels/slide22.x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image" Target="../media/image70.png"/><Relationship Id="rId7" Type="http://schemas.openxmlformats.org/officeDocument/2006/relationships/image" Target="../media/image74.wmf"/><Relationship Id="rId2" Type="http://schemas.openxmlformats.org/officeDocument/2006/relationships/notesSlide" Target="../notesSlides/notesSlide18.xml"/><Relationship Id="rId1" Type="http://schemas.openxmlformats.org/officeDocument/2006/relationships/slideLayout" Target="../slideLayouts/slideLayout49.xml"/><Relationship Id="rId6" Type="http://schemas.openxmlformats.org/officeDocument/2006/relationships/image" Target="../media/image73.wmf"/><Relationship Id="rId11" Type="http://schemas.openxmlformats.org/officeDocument/2006/relationships/image" Target="../media/image78.png"/><Relationship Id="rId5" Type="http://schemas.openxmlformats.org/officeDocument/2006/relationships/image" Target="../media/image72.wmf"/><Relationship Id="rId10" Type="http://schemas.openxmlformats.org/officeDocument/2006/relationships/image" Target="../media/image77.emf"/><Relationship Id="rId4" Type="http://schemas.openxmlformats.org/officeDocument/2006/relationships/image" Target="../media/image71.wmf"/><Relationship Id="rId9" Type="http://schemas.openxmlformats.org/officeDocument/2006/relationships/image" Target="../media/image76.wmf"/></Relationships>
</file>

<file path=ppt/slides/_rels/slide2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9.xml"/><Relationship Id="rId1" Type="http://schemas.openxmlformats.org/officeDocument/2006/relationships/slideLayout" Target="../slideLayouts/slideLayout49.xml"/><Relationship Id="rId4" Type="http://schemas.openxmlformats.org/officeDocument/2006/relationships/image" Target="../media/image78.png"/></Relationships>
</file>

<file path=ppt/slides/_rels/slide24.xml.rels><?xml version="1.0" encoding="UTF-8" standalone="yes"?>
<Relationships xmlns="http://schemas.openxmlformats.org/package/2006/relationships"><Relationship Id="rId8" Type="http://schemas.openxmlformats.org/officeDocument/2006/relationships/image" Target="../media/image85.png"/><Relationship Id="rId13" Type="http://schemas.microsoft.com/office/2007/relationships/hdphoto" Target="../media/hdphoto1.wdp"/><Relationship Id="rId3" Type="http://schemas.openxmlformats.org/officeDocument/2006/relationships/image" Target="../media/image80.png"/><Relationship Id="rId7" Type="http://schemas.openxmlformats.org/officeDocument/2006/relationships/image" Target="../media/image84.png"/><Relationship Id="rId12" Type="http://schemas.openxmlformats.org/officeDocument/2006/relationships/image" Target="../media/image89.png"/><Relationship Id="rId2" Type="http://schemas.openxmlformats.org/officeDocument/2006/relationships/notesSlide" Target="../notesSlides/notesSlide20.xml"/><Relationship Id="rId1" Type="http://schemas.openxmlformats.org/officeDocument/2006/relationships/slideLayout" Target="../slideLayouts/slideLayout57.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jpeg"/><Relationship Id="rId9" Type="http://schemas.openxmlformats.org/officeDocument/2006/relationships/image" Target="../media/image86.png"/><Relationship Id="rId14" Type="http://schemas.openxmlformats.org/officeDocument/2006/relationships/image" Target="../media/image90.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6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57.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57.xml"/><Relationship Id="rId5" Type="http://schemas.openxmlformats.org/officeDocument/2006/relationships/image" Target="../media/image15.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57.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57.xml"/><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57.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슬라이드 번호 개체 틀 5"/>
          <p:cNvSpPr>
            <a:spLocks noGrp="1"/>
          </p:cNvSpPr>
          <p:nvPr>
            <p:ph type="sldNum" sz="quarter" idx="12"/>
          </p:nvPr>
        </p:nvSpPr>
        <p:spPr>
          <a:xfrm>
            <a:off x="7596336" y="6356350"/>
            <a:ext cx="1090464" cy="365125"/>
          </a:xfrm>
        </p:spPr>
        <p:txBody>
          <a:bodyPr/>
          <a:lstStyle>
            <a:lvl1pPr>
              <a:defRPr sz="1400" b="1"/>
            </a:lvl1pPr>
          </a:lstStyle>
          <a:p>
            <a:fld id="{1E4D04B1-4903-4BAB-9CE1-0EE35209AEF2}" type="slidenum">
              <a:rPr lang="ko-KR" altLang="en-US" smtClean="0"/>
              <a:pPr/>
              <a:t>1</a:t>
            </a:fld>
            <a:endParaRPr lang="ko-KR" altLang="en-US"/>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4624"/>
            <a:ext cx="9144000" cy="6083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제목 1"/>
          <p:cNvSpPr>
            <a:spLocks noGrp="1"/>
          </p:cNvSpPr>
          <p:nvPr>
            <p:ph type="ctrTitle"/>
          </p:nvPr>
        </p:nvSpPr>
        <p:spPr>
          <a:xfrm>
            <a:off x="179512" y="2420888"/>
            <a:ext cx="8856984" cy="2232248"/>
          </a:xfrm>
          <a:solidFill>
            <a:srgbClr val="0066FF">
              <a:alpha val="34902"/>
            </a:srgbClr>
          </a:solidFill>
        </p:spPr>
        <p:txBody>
          <a:bodyPr/>
          <a:lstStyle/>
          <a:p>
            <a:pPr>
              <a:lnSpc>
                <a:spcPct val="100000"/>
              </a:lnSpc>
            </a:pPr>
            <a:r>
              <a:rPr lang="en-US" altLang="ko-KR" b="1" dirty="0" smtClean="0">
                <a:solidFill>
                  <a:schemeClr val="bg1"/>
                </a:solidFill>
                <a:effectLst>
                  <a:outerShdw blurRad="38100" dist="38100" dir="2700000" algn="tl">
                    <a:srgbClr val="000000">
                      <a:alpha val="43137"/>
                    </a:srgbClr>
                  </a:outerShdw>
                </a:effectLst>
              </a:rPr>
              <a:t>Introduce</a:t>
            </a:r>
            <a:r>
              <a:rPr lang="en-US" altLang="ko-KR" b="1" dirty="0" smtClean="0">
                <a:solidFill>
                  <a:schemeClr val="bg1"/>
                </a:solidFill>
                <a:effectLst>
                  <a:outerShdw blurRad="38100" dist="38100" dir="2700000" algn="tl">
                    <a:srgbClr val="000000">
                      <a:alpha val="43137"/>
                    </a:srgbClr>
                  </a:outerShdw>
                </a:effectLst>
              </a:rPr>
              <a:t> Korea</a:t>
            </a:r>
            <a:r>
              <a:rPr lang="en-US" altLang="ko-KR" b="1" dirty="0" smtClean="0">
                <a:solidFill>
                  <a:schemeClr val="bg1"/>
                </a:solidFill>
                <a:effectLst>
                  <a:outerShdw blurRad="38100" dist="38100" dir="2700000" algn="tl">
                    <a:srgbClr val="000000">
                      <a:alpha val="43137"/>
                    </a:srgbClr>
                  </a:outerShdw>
                </a:effectLst>
              </a:rPr>
              <a:t/>
            </a:r>
            <a:br>
              <a:rPr lang="en-US" altLang="ko-KR" b="1" dirty="0" smtClean="0">
                <a:solidFill>
                  <a:schemeClr val="bg1"/>
                </a:solidFill>
                <a:effectLst>
                  <a:outerShdw blurRad="38100" dist="38100" dir="2700000" algn="tl">
                    <a:srgbClr val="000000">
                      <a:alpha val="43137"/>
                    </a:srgbClr>
                  </a:outerShdw>
                </a:effectLst>
              </a:rPr>
            </a:br>
            <a:r>
              <a:rPr lang="en-US" altLang="ko-KR" b="1" dirty="0" smtClean="0">
                <a:solidFill>
                  <a:schemeClr val="bg1"/>
                </a:solidFill>
                <a:effectLst>
                  <a:outerShdw blurRad="38100" dist="38100" dir="2700000" algn="tl">
                    <a:srgbClr val="000000">
                      <a:alpha val="43137"/>
                    </a:srgbClr>
                  </a:outerShdw>
                </a:effectLst>
              </a:rPr>
              <a:t>Meteorological </a:t>
            </a:r>
            <a:r>
              <a:rPr lang="en-US" altLang="ko-KR" b="1" dirty="0" smtClean="0">
                <a:solidFill>
                  <a:schemeClr val="bg1"/>
                </a:solidFill>
                <a:effectLst>
                  <a:outerShdw blurRad="38100" dist="38100" dir="2700000" algn="tl">
                    <a:srgbClr val="000000">
                      <a:alpha val="43137"/>
                    </a:srgbClr>
                  </a:outerShdw>
                </a:effectLst>
              </a:rPr>
              <a:t>Administration </a:t>
            </a:r>
            <a:endParaRPr lang="ko-KR" alt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4254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a:xfrm>
            <a:off x="457200" y="188640"/>
            <a:ext cx="8229600" cy="490066"/>
          </a:xfrm>
        </p:spPr>
        <p:txBody>
          <a:bodyPr>
            <a:noAutofit/>
          </a:bodyPr>
          <a:lstStyle/>
          <a:p>
            <a:r>
              <a:rPr lang="en-US" altLang="ko-KR" sz="2400" b="1" dirty="0">
                <a:latin typeface="Arial" pitchFamily="34" charset="0"/>
                <a:cs typeface="Arial" pitchFamily="34" charset="0"/>
              </a:rPr>
              <a:t>Damage by Meteorological</a:t>
            </a:r>
            <a:r>
              <a:rPr lang="en-US" altLang="ko-KR" sz="2400" b="1" dirty="0" smtClean="0">
                <a:latin typeface="Arial" pitchFamily="34" charset="0"/>
                <a:cs typeface="Arial" pitchFamily="34" charset="0"/>
              </a:rPr>
              <a:t> </a:t>
            </a:r>
            <a:r>
              <a:rPr lang="en-US" altLang="ko-KR" sz="2400" b="1" dirty="0">
                <a:latin typeface="Arial" pitchFamily="34" charset="0"/>
                <a:cs typeface="Arial" pitchFamily="34" charset="0"/>
              </a:rPr>
              <a:t>Disasters </a:t>
            </a:r>
            <a:endParaRPr lang="ko-KR" altLang="en-US" sz="2400" b="1" dirty="0">
              <a:latin typeface="Arial" pitchFamily="34" charset="0"/>
              <a:cs typeface="Arial" pitchFamily="34" charset="0"/>
            </a:endParaRPr>
          </a:p>
        </p:txBody>
      </p:sp>
      <p:sp>
        <p:nvSpPr>
          <p:cNvPr id="3" name="세로 텍스트 개체 틀 2"/>
          <p:cNvSpPr>
            <a:spLocks noGrp="1"/>
          </p:cNvSpPr>
          <p:nvPr>
            <p:ph type="body" orient="vert" idx="1"/>
          </p:nvPr>
        </p:nvSpPr>
        <p:spPr>
          <a:xfrm>
            <a:off x="179512" y="1124743"/>
            <a:ext cx="8964488" cy="1368153"/>
          </a:xfrm>
        </p:spPr>
        <p:txBody>
          <a:bodyPr vert="horz">
            <a:noAutofit/>
          </a:bodyPr>
          <a:lstStyle/>
          <a:p>
            <a:pPr>
              <a:lnSpc>
                <a:spcPct val="100000"/>
              </a:lnSpc>
              <a:spcAft>
                <a:spcPts val="300"/>
              </a:spcAft>
              <a:buNone/>
            </a:pPr>
            <a:r>
              <a:rPr lang="en-US" altLang="ko-KR" sz="1600" spc="-50" dirty="0">
                <a:solidFill>
                  <a:srgbClr val="002060"/>
                </a:solidFill>
                <a:latin typeface="Arial" pitchFamily="34" charset="0"/>
                <a:cs typeface="Arial" pitchFamily="34" charset="0"/>
              </a:rPr>
              <a:t>[Over the last decade]</a:t>
            </a:r>
            <a:r>
              <a:rPr lang="ko-KR" altLang="en-US" sz="1600" spc="-50" dirty="0">
                <a:solidFill>
                  <a:srgbClr val="002060"/>
                </a:solidFill>
                <a:latin typeface="Arial" pitchFamily="34" charset="0"/>
                <a:cs typeface="Arial" pitchFamily="34" charset="0"/>
              </a:rPr>
              <a:t> </a:t>
            </a:r>
            <a:endParaRPr lang="en-US" altLang="ko-KR" sz="1600" spc="-50" dirty="0">
              <a:solidFill>
                <a:srgbClr val="002060"/>
              </a:solidFill>
              <a:latin typeface="Arial" pitchFamily="34" charset="0"/>
              <a:cs typeface="Arial" pitchFamily="34" charset="0"/>
            </a:endParaRPr>
          </a:p>
          <a:p>
            <a:pPr>
              <a:lnSpc>
                <a:spcPct val="100000"/>
              </a:lnSpc>
              <a:spcAft>
                <a:spcPts val="300"/>
              </a:spcAft>
              <a:buNone/>
            </a:pPr>
            <a:r>
              <a:rPr lang="ko-KR" altLang="en-US" sz="1800" b="1" spc="-50" dirty="0" err="1" smtClean="0">
                <a:solidFill>
                  <a:srgbClr val="0070C0"/>
                </a:solidFill>
                <a:latin typeface="Arial" pitchFamily="34" charset="0"/>
                <a:cs typeface="Arial" pitchFamily="34" charset="0"/>
              </a:rPr>
              <a:t>ㅇ</a:t>
            </a:r>
            <a:r>
              <a:rPr lang="ko-KR" altLang="en-US" sz="1800" b="1" spc="-50" dirty="0" smtClean="0">
                <a:solidFill>
                  <a:srgbClr val="0070C0"/>
                </a:solidFill>
                <a:latin typeface="Arial" pitchFamily="34" charset="0"/>
                <a:cs typeface="Arial" pitchFamily="34" charset="0"/>
              </a:rPr>
              <a:t> </a:t>
            </a:r>
            <a:r>
              <a:rPr lang="en-US" altLang="ko-KR" sz="1800" b="1" spc="-50" dirty="0" smtClean="0">
                <a:solidFill>
                  <a:srgbClr val="0070C0"/>
                </a:solidFill>
                <a:latin typeface="Arial" pitchFamily="34" charset="0"/>
                <a:cs typeface="Arial" pitchFamily="34" charset="0"/>
              </a:rPr>
              <a:t>Caused </a:t>
            </a:r>
            <a:r>
              <a:rPr lang="en-US" altLang="ko-KR" sz="1800" spc="-50" dirty="0" smtClean="0">
                <a:solidFill>
                  <a:srgbClr val="0070C0"/>
                </a:solidFill>
                <a:latin typeface="Arial" pitchFamily="34" charset="0"/>
                <a:cs typeface="Arial" pitchFamily="34" charset="0"/>
              </a:rPr>
              <a:t>yearly</a:t>
            </a:r>
            <a:r>
              <a:rPr lang="en-US" altLang="ko-KR" sz="1800" b="1" spc="-50" dirty="0" smtClean="0">
                <a:solidFill>
                  <a:srgbClr val="0070C0"/>
                </a:solidFill>
                <a:latin typeface="Arial" pitchFamily="34" charset="0"/>
                <a:cs typeface="Arial" pitchFamily="34" charset="0"/>
              </a:rPr>
              <a:t> $ 1.7 billion in </a:t>
            </a:r>
            <a:r>
              <a:rPr lang="en-US" altLang="ko-KR" sz="1800" b="1" spc="-50" dirty="0">
                <a:solidFill>
                  <a:srgbClr val="0070C0"/>
                </a:solidFill>
                <a:latin typeface="Arial" pitchFamily="34" charset="0"/>
                <a:cs typeface="Arial" pitchFamily="34" charset="0"/>
              </a:rPr>
              <a:t>property damage </a:t>
            </a:r>
            <a:r>
              <a:rPr lang="en-US" altLang="ko-KR" sz="1800" spc="-50" dirty="0">
                <a:solidFill>
                  <a:srgbClr val="0070C0"/>
                </a:solidFill>
                <a:latin typeface="Arial" pitchFamily="34" charset="0"/>
                <a:cs typeface="Arial" pitchFamily="34" charset="0"/>
              </a:rPr>
              <a:t>and</a:t>
            </a:r>
            <a:r>
              <a:rPr lang="en-US" altLang="ko-KR" sz="1800" b="1" spc="-50" dirty="0">
                <a:solidFill>
                  <a:srgbClr val="0070C0"/>
                </a:solidFill>
                <a:latin typeface="Arial" pitchFamily="34" charset="0"/>
                <a:cs typeface="Arial" pitchFamily="34" charset="0"/>
              </a:rPr>
              <a:t> </a:t>
            </a:r>
            <a:endParaRPr lang="en-US" altLang="ko-KR" sz="1800" b="1" spc="-50" dirty="0" smtClean="0">
              <a:solidFill>
                <a:srgbClr val="0070C0"/>
              </a:solidFill>
              <a:latin typeface="Arial" pitchFamily="34" charset="0"/>
              <a:cs typeface="Arial" pitchFamily="34" charset="0"/>
            </a:endParaRPr>
          </a:p>
          <a:p>
            <a:pPr>
              <a:lnSpc>
                <a:spcPct val="100000"/>
              </a:lnSpc>
              <a:spcAft>
                <a:spcPts val="300"/>
              </a:spcAft>
              <a:buNone/>
            </a:pPr>
            <a:r>
              <a:rPr lang="en-US" altLang="ko-KR" sz="1800" b="1" spc="-50" dirty="0">
                <a:solidFill>
                  <a:srgbClr val="0070C0"/>
                </a:solidFill>
                <a:latin typeface="Arial" pitchFamily="34" charset="0"/>
                <a:cs typeface="Arial" pitchFamily="34" charset="0"/>
              </a:rPr>
              <a:t> </a:t>
            </a:r>
            <a:r>
              <a:rPr lang="en-US" altLang="ko-KR" sz="1800" b="1" spc="-50" dirty="0" smtClean="0">
                <a:solidFill>
                  <a:srgbClr val="0070C0"/>
                </a:solidFill>
                <a:latin typeface="Arial" pitchFamily="34" charset="0"/>
                <a:cs typeface="Arial" pitchFamily="34" charset="0"/>
              </a:rPr>
              <a:t>                              $ 2.7 billion in </a:t>
            </a:r>
            <a:r>
              <a:rPr lang="en-US" altLang="ko-KR" sz="1800" b="1" spc="-50" dirty="0">
                <a:solidFill>
                  <a:srgbClr val="0070C0"/>
                </a:solidFill>
                <a:latin typeface="Arial" pitchFamily="34" charset="0"/>
                <a:cs typeface="Arial" pitchFamily="34" charset="0"/>
              </a:rPr>
              <a:t>disaster recovery </a:t>
            </a:r>
            <a:r>
              <a:rPr lang="en-US" altLang="ko-KR" sz="1800" spc="-50" dirty="0">
                <a:solidFill>
                  <a:srgbClr val="002060"/>
                </a:solidFill>
                <a:latin typeface="Arial" pitchFamily="34" charset="0"/>
                <a:cs typeface="Arial" pitchFamily="34" charset="0"/>
              </a:rPr>
              <a:t>(</a:t>
            </a:r>
            <a:r>
              <a:rPr lang="en-US" altLang="ko-KR" sz="1800" spc="-50" dirty="0" smtClean="0">
                <a:solidFill>
                  <a:srgbClr val="002060"/>
                </a:solidFill>
                <a:latin typeface="Arial" pitchFamily="34" charset="0"/>
                <a:cs typeface="Arial" pitchFamily="34" charset="0"/>
              </a:rPr>
              <a:t>0.7% of </a:t>
            </a:r>
            <a:r>
              <a:rPr lang="en-US" altLang="ko-KR" sz="1800" spc="-50" dirty="0">
                <a:solidFill>
                  <a:srgbClr val="002060"/>
                </a:solidFill>
                <a:latin typeface="Arial" pitchFamily="34" charset="0"/>
                <a:cs typeface="Arial" pitchFamily="34" charset="0"/>
              </a:rPr>
              <a:t>the total national budget)</a:t>
            </a:r>
          </a:p>
          <a:p>
            <a:pPr>
              <a:lnSpc>
                <a:spcPct val="100000"/>
              </a:lnSpc>
              <a:spcAft>
                <a:spcPts val="300"/>
              </a:spcAft>
              <a:buNone/>
            </a:pPr>
            <a:r>
              <a:rPr lang="ko-KR" altLang="en-US" sz="1800" b="1" spc="-50" dirty="0" err="1">
                <a:solidFill>
                  <a:srgbClr val="0070C0"/>
                </a:solidFill>
                <a:latin typeface="Arial" pitchFamily="34" charset="0"/>
                <a:cs typeface="Arial" pitchFamily="34" charset="0"/>
              </a:rPr>
              <a:t>ㅇ</a:t>
            </a:r>
            <a:r>
              <a:rPr lang="en-US" altLang="ko-KR" sz="1800" b="1" spc="-50" dirty="0">
                <a:solidFill>
                  <a:srgbClr val="0070C0"/>
                </a:solidFill>
                <a:latin typeface="Arial" pitchFamily="34" charset="0"/>
                <a:cs typeface="Arial" pitchFamily="34" charset="0"/>
              </a:rPr>
              <a:t> </a:t>
            </a:r>
            <a:r>
              <a:rPr lang="en-US" altLang="ko-KR" sz="1800" b="1" spc="-50" dirty="0" smtClean="0">
                <a:solidFill>
                  <a:srgbClr val="0070C0"/>
                </a:solidFill>
                <a:latin typeface="Arial" pitchFamily="34" charset="0"/>
                <a:cs typeface="Arial" pitchFamily="34" charset="0"/>
              </a:rPr>
              <a:t>Main Causes: Typhoons</a:t>
            </a:r>
            <a:r>
              <a:rPr lang="en-US" altLang="ko-KR" sz="1800" b="1" spc="-50" dirty="0">
                <a:solidFill>
                  <a:srgbClr val="0070C0"/>
                </a:solidFill>
                <a:latin typeface="Arial" pitchFamily="34" charset="0"/>
                <a:cs typeface="Arial" pitchFamily="34" charset="0"/>
              </a:rPr>
              <a:t>:</a:t>
            </a:r>
            <a:r>
              <a:rPr lang="ko-KR" altLang="en-US" sz="1800" b="1" spc="-50" dirty="0">
                <a:solidFill>
                  <a:srgbClr val="0070C0"/>
                </a:solidFill>
                <a:latin typeface="Arial" pitchFamily="34" charset="0"/>
                <a:cs typeface="Arial" pitchFamily="34" charset="0"/>
              </a:rPr>
              <a:t> </a:t>
            </a:r>
            <a:r>
              <a:rPr lang="en-US" altLang="ko-KR" sz="1800" b="1" spc="-50" dirty="0" smtClean="0">
                <a:solidFill>
                  <a:srgbClr val="0070C0"/>
                </a:solidFill>
                <a:latin typeface="Arial" pitchFamily="34" charset="0"/>
                <a:cs typeface="Arial" pitchFamily="34" charset="0"/>
              </a:rPr>
              <a:t>60%, Heavy rain: 27%, Heavy Snow: 12%...</a:t>
            </a:r>
            <a:endParaRPr lang="en-US" altLang="ko-KR" sz="1800" b="1" spc="-50" dirty="0">
              <a:solidFill>
                <a:srgbClr val="0070C0"/>
              </a:solidFill>
              <a:latin typeface="Arial" pitchFamily="34" charset="0"/>
              <a:cs typeface="Arial" pitchFamily="34" charset="0"/>
            </a:endParaRPr>
          </a:p>
        </p:txBody>
      </p:sp>
      <p:sp>
        <p:nvSpPr>
          <p:cNvPr id="7" name="세로 텍스트 개체 틀 2"/>
          <p:cNvSpPr txBox="1">
            <a:spLocks/>
          </p:cNvSpPr>
          <p:nvPr/>
        </p:nvSpPr>
        <p:spPr>
          <a:xfrm>
            <a:off x="251520" y="3011495"/>
            <a:ext cx="4896544" cy="2054317"/>
          </a:xfrm>
          <a:prstGeom prst="rect">
            <a:avLst/>
          </a:prstGeom>
        </p:spPr>
        <p:txBody>
          <a:bodyPr vert="horz" lIns="91440" tIns="45720" rIns="91440" bIns="45720" rtlCol="0">
            <a:noAutofit/>
          </a:bodyPr>
          <a:lstStyle/>
          <a:p>
            <a:pPr marL="342900" marR="0" lvl="0" indent="-342900" algn="l" defTabSz="914400" rtl="0" eaLnBrk="1" fontAlgn="auto" latinLnBrk="1" hangingPunct="1">
              <a:spcBef>
                <a:spcPts val="0"/>
              </a:spcBef>
              <a:spcAft>
                <a:spcPts val="600"/>
              </a:spcAft>
              <a:buClrTx/>
              <a:buSzTx/>
              <a:buFont typeface="Arial" pitchFamily="34" charset="0"/>
              <a:buNone/>
              <a:tabLst/>
              <a:defRPr/>
            </a:pPr>
            <a:r>
              <a:rPr kumimoji="0" lang="ko-KR" altLang="en-US" sz="1800" b="1" i="0" u="none" strike="noStrike" kern="1200" cap="none" spc="0" normalizeH="0" baseline="0" noProof="0" dirty="0" err="1">
                <a:ln>
                  <a:noFill/>
                </a:ln>
                <a:solidFill>
                  <a:srgbClr val="002060"/>
                </a:solidFill>
                <a:effectLst/>
                <a:uLnTx/>
                <a:uFillTx/>
                <a:latin typeface="HY강M" pitchFamily="18" charset="-127"/>
                <a:ea typeface="HY강M" pitchFamily="18" charset="-127"/>
              </a:rPr>
              <a:t>ㅇ</a:t>
            </a:r>
            <a:r>
              <a:rPr kumimoji="0" lang="en-US" altLang="ko-KR" sz="1800" b="1" i="0" u="none" strike="noStrike" kern="1200" cap="none" spc="0" normalizeH="0" baseline="0" noProof="0" dirty="0">
                <a:ln>
                  <a:noFill/>
                </a:ln>
                <a:solidFill>
                  <a:srgbClr val="002060"/>
                </a:solidFill>
                <a:effectLst/>
                <a:uLnTx/>
                <a:uFillTx/>
                <a:latin typeface="HY강M" pitchFamily="18" charset="-127"/>
                <a:ea typeface="HY강M" pitchFamily="18" charset="-127"/>
              </a:rPr>
              <a:t> Recently, damage </a:t>
            </a:r>
            <a:r>
              <a:rPr lang="en-US" altLang="ko-KR" b="1" dirty="0">
                <a:solidFill>
                  <a:srgbClr val="002060"/>
                </a:solidFill>
                <a:latin typeface="HY강M" pitchFamily="18" charset="-127"/>
                <a:ea typeface="HY강M" pitchFamily="18" charset="-127"/>
              </a:rPr>
              <a:t>by </a:t>
            </a:r>
            <a:r>
              <a:rPr kumimoji="0" lang="en-US" altLang="ko-KR" sz="1800" b="1" i="0" u="none" strike="noStrike" kern="1200" cap="none" spc="0" normalizeH="0" baseline="0" noProof="0" dirty="0">
                <a:ln>
                  <a:noFill/>
                </a:ln>
                <a:solidFill>
                  <a:srgbClr val="002060"/>
                </a:solidFill>
                <a:effectLst/>
                <a:uLnTx/>
                <a:uFillTx/>
                <a:latin typeface="HY강M" pitchFamily="18" charset="-127"/>
                <a:ea typeface="HY강M" pitchFamily="18" charset="-127"/>
              </a:rPr>
              <a:t>Asian</a:t>
            </a:r>
            <a:r>
              <a:rPr kumimoji="0" lang="en-US" altLang="ko-KR" sz="1800" b="1" i="0" u="none" strike="noStrike" kern="1200" cap="none" spc="0" normalizeH="0" noProof="0" dirty="0">
                <a:ln>
                  <a:noFill/>
                </a:ln>
                <a:solidFill>
                  <a:srgbClr val="002060"/>
                </a:solidFill>
                <a:effectLst/>
                <a:uLnTx/>
                <a:uFillTx/>
                <a:latin typeface="HY강M" pitchFamily="18" charset="-127"/>
                <a:ea typeface="HY강M" pitchFamily="18" charset="-127"/>
              </a:rPr>
              <a:t> Dust, heat </a:t>
            </a:r>
            <a:r>
              <a:rPr lang="en-US" altLang="ko-KR" b="1" dirty="0">
                <a:solidFill>
                  <a:srgbClr val="002060"/>
                </a:solidFill>
                <a:latin typeface="HY강M" pitchFamily="18" charset="-127"/>
                <a:ea typeface="HY강M" pitchFamily="18" charset="-127"/>
              </a:rPr>
              <a:t>w</a:t>
            </a:r>
            <a:r>
              <a:rPr kumimoji="0" lang="en-US" altLang="ko-KR" sz="1800" b="1" i="0" u="none" strike="noStrike" kern="1200" cap="none" spc="0" normalizeH="0" noProof="0" dirty="0" err="1">
                <a:ln>
                  <a:noFill/>
                </a:ln>
                <a:solidFill>
                  <a:srgbClr val="002060"/>
                </a:solidFill>
                <a:effectLst/>
                <a:uLnTx/>
                <a:uFillTx/>
                <a:latin typeface="HY강M" pitchFamily="18" charset="-127"/>
                <a:ea typeface="HY강M" pitchFamily="18" charset="-127"/>
              </a:rPr>
              <a:t>ave</a:t>
            </a:r>
            <a:r>
              <a:rPr kumimoji="0" lang="en-US" altLang="ko-KR" sz="1800" b="1" i="0" u="none" strike="noStrike" kern="1200" cap="none" spc="0" normalizeH="0" noProof="0" dirty="0">
                <a:ln>
                  <a:noFill/>
                </a:ln>
                <a:solidFill>
                  <a:srgbClr val="002060"/>
                </a:solidFill>
                <a:effectLst/>
                <a:uLnTx/>
                <a:uFillTx/>
                <a:latin typeface="HY강M" pitchFamily="18" charset="-127"/>
                <a:ea typeface="HY강M" pitchFamily="18" charset="-127"/>
              </a:rPr>
              <a:t>, cold </a:t>
            </a:r>
            <a:r>
              <a:rPr lang="en-US" altLang="ko-KR" b="1" dirty="0">
                <a:solidFill>
                  <a:srgbClr val="002060"/>
                </a:solidFill>
                <a:latin typeface="HY강M" pitchFamily="18" charset="-127"/>
                <a:ea typeface="HY강M" pitchFamily="18" charset="-127"/>
              </a:rPr>
              <a:t>w</a:t>
            </a:r>
            <a:r>
              <a:rPr kumimoji="0" lang="en-US" altLang="ko-KR" sz="1800" b="1" i="0" u="none" strike="noStrike" kern="1200" cap="none" spc="0" normalizeH="0" noProof="0" dirty="0" err="1">
                <a:ln>
                  <a:noFill/>
                </a:ln>
                <a:solidFill>
                  <a:srgbClr val="002060"/>
                </a:solidFill>
                <a:effectLst/>
                <a:uLnTx/>
                <a:uFillTx/>
                <a:latin typeface="HY강M" pitchFamily="18" charset="-127"/>
                <a:ea typeface="HY강M" pitchFamily="18" charset="-127"/>
              </a:rPr>
              <a:t>ave</a:t>
            </a:r>
            <a:r>
              <a:rPr kumimoji="0" lang="en-US" altLang="ko-KR" sz="1800" b="1" i="0" u="none" strike="noStrike" kern="1200" cap="none" spc="0" normalizeH="0" noProof="0" dirty="0">
                <a:ln>
                  <a:noFill/>
                </a:ln>
                <a:solidFill>
                  <a:srgbClr val="002060"/>
                </a:solidFill>
                <a:effectLst/>
                <a:uLnTx/>
                <a:uFillTx/>
                <a:latin typeface="HY강M" pitchFamily="18" charset="-127"/>
                <a:ea typeface="HY강M" pitchFamily="18" charset="-127"/>
              </a:rPr>
              <a:t>, fog</a:t>
            </a:r>
            <a:r>
              <a:rPr lang="en-US" altLang="ko-KR" b="1" dirty="0">
                <a:solidFill>
                  <a:srgbClr val="002060"/>
                </a:solidFill>
                <a:latin typeface="HY강M" pitchFamily="18" charset="-127"/>
                <a:ea typeface="HY강M" pitchFamily="18" charset="-127"/>
              </a:rPr>
              <a:t> and</a:t>
            </a:r>
            <a:r>
              <a:rPr kumimoji="0" lang="en-US" altLang="ko-KR" sz="1800" b="1" i="0" u="none" strike="noStrike" kern="1200" cap="none" spc="0" normalizeH="0" noProof="0" dirty="0">
                <a:ln>
                  <a:noFill/>
                </a:ln>
                <a:solidFill>
                  <a:srgbClr val="002060"/>
                </a:solidFill>
                <a:effectLst/>
                <a:uLnTx/>
                <a:uFillTx/>
                <a:latin typeface="HY강M" pitchFamily="18" charset="-127"/>
                <a:ea typeface="HY강M" pitchFamily="18" charset="-127"/>
              </a:rPr>
              <a:t> drought have a growing impact on people and industries, </a:t>
            </a:r>
            <a:r>
              <a:rPr lang="en-US" altLang="ko-KR" b="1" dirty="0">
                <a:solidFill>
                  <a:srgbClr val="002060"/>
                </a:solidFill>
                <a:latin typeface="HY강M" pitchFamily="18" charset="-127"/>
                <a:ea typeface="HY강M" pitchFamily="18" charset="-127"/>
              </a:rPr>
              <a:t>and have become new social issues.</a:t>
            </a:r>
          </a:p>
          <a:p>
            <a:pPr marL="342900" marR="0" lvl="0" indent="-342900" algn="l" defTabSz="914400" rtl="0" eaLnBrk="1" fontAlgn="auto" latinLnBrk="1" hangingPunct="1">
              <a:spcBef>
                <a:spcPts val="0"/>
              </a:spcBef>
              <a:spcAft>
                <a:spcPts val="600"/>
              </a:spcAft>
              <a:buClrTx/>
              <a:buSzTx/>
              <a:buFont typeface="Arial" pitchFamily="34" charset="0"/>
              <a:buNone/>
              <a:tabLst/>
              <a:defRPr/>
            </a:pPr>
            <a:r>
              <a:rPr lang="ko-KR" altLang="en-US" b="1" spc="-70" dirty="0">
                <a:solidFill>
                  <a:srgbClr val="0033CC"/>
                </a:solidFill>
                <a:latin typeface="HY강M" pitchFamily="18" charset="-127"/>
                <a:ea typeface="HY강M" pitchFamily="18" charset="-127"/>
              </a:rPr>
              <a:t> </a:t>
            </a:r>
            <a:r>
              <a:rPr kumimoji="0" lang="ko-KR" altLang="ko-KR" sz="1800" b="1" i="0" u="none" strike="noStrike" kern="1200" cap="none" spc="0" normalizeH="0" baseline="0" noProof="0" dirty="0">
                <a:ln>
                  <a:noFill/>
                </a:ln>
                <a:solidFill>
                  <a:srgbClr val="002060"/>
                </a:solidFill>
                <a:effectLst/>
                <a:uLnTx/>
                <a:uFillTx/>
                <a:latin typeface="HY강M" pitchFamily="18" charset="-127"/>
                <a:ea typeface="HY강M" pitchFamily="18" charset="-127"/>
              </a:rPr>
              <a:t>⇒</a:t>
            </a:r>
            <a:r>
              <a:rPr kumimoji="0" lang="en-US" altLang="ko-KR" sz="1800" b="1" i="0" u="none" strike="noStrike" kern="1200" cap="none" spc="0" normalizeH="0" baseline="0" noProof="0" dirty="0">
                <a:ln>
                  <a:noFill/>
                </a:ln>
                <a:solidFill>
                  <a:srgbClr val="002060"/>
                </a:solidFill>
                <a:effectLst/>
                <a:uLnTx/>
                <a:uFillTx/>
                <a:latin typeface="HY강M" pitchFamily="18" charset="-127"/>
                <a:ea typeface="HY강M" pitchFamily="18" charset="-127"/>
              </a:rPr>
              <a:t> </a:t>
            </a:r>
            <a:r>
              <a:rPr lang="en-US" altLang="ko-KR" b="1" noProof="0" dirty="0">
                <a:solidFill>
                  <a:srgbClr val="0070C0"/>
                </a:solidFill>
                <a:latin typeface="HY강M" pitchFamily="18" charset="-127"/>
                <a:ea typeface="HY강M" pitchFamily="18" charset="-127"/>
              </a:rPr>
              <a:t>Rapidly increasing demands for </a:t>
            </a:r>
            <a:r>
              <a:rPr kumimoji="0" lang="en-US" altLang="ko-KR" sz="1800" b="1" i="0" u="none" strike="noStrike" kern="1200" cap="none" spc="0" normalizeH="0" noProof="0" dirty="0">
                <a:ln>
                  <a:noFill/>
                </a:ln>
                <a:solidFill>
                  <a:srgbClr val="0070C0"/>
                </a:solidFill>
                <a:effectLst/>
                <a:uLnTx/>
                <a:uFillTx/>
                <a:latin typeface="HY강M" pitchFamily="18" charset="-127"/>
                <a:ea typeface="HY강M" pitchFamily="18" charset="-127"/>
              </a:rPr>
              <a:t>Met Services from the nation and the public</a:t>
            </a:r>
            <a:endParaRPr kumimoji="0" lang="en-US" altLang="ko-KR" sz="1800" b="1" i="0" u="none" strike="noStrike" kern="1200" cap="none" spc="0" normalizeH="0" baseline="0" noProof="0" dirty="0">
              <a:ln>
                <a:noFill/>
              </a:ln>
              <a:solidFill>
                <a:srgbClr val="0070C0"/>
              </a:solidFill>
              <a:effectLst/>
              <a:uLnTx/>
              <a:uFillTx/>
              <a:latin typeface="HY강M" pitchFamily="18" charset="-127"/>
              <a:ea typeface="HY강M" pitchFamily="18" charset="-127"/>
            </a:endParaRPr>
          </a:p>
        </p:txBody>
      </p:sp>
      <p:grpSp>
        <p:nvGrpSpPr>
          <p:cNvPr id="4" name="그룹 43"/>
          <p:cNvGrpSpPr/>
          <p:nvPr/>
        </p:nvGrpSpPr>
        <p:grpSpPr>
          <a:xfrm>
            <a:off x="5652120" y="2607035"/>
            <a:ext cx="3078102" cy="3774293"/>
            <a:chOff x="5953431" y="2155696"/>
            <a:chExt cx="3078102" cy="3774293"/>
          </a:xfrm>
        </p:grpSpPr>
        <p:sp>
          <p:nvSpPr>
            <p:cNvPr id="16" name="Rectangle 58"/>
            <p:cNvSpPr>
              <a:spLocks noChangeArrowheads="1"/>
            </p:cNvSpPr>
            <p:nvPr/>
          </p:nvSpPr>
          <p:spPr bwMode="auto">
            <a:xfrm>
              <a:off x="5953431" y="2155696"/>
              <a:ext cx="3078102" cy="3774293"/>
            </a:xfrm>
            <a:prstGeom prst="rect">
              <a:avLst/>
            </a:prstGeom>
            <a:solidFill>
              <a:srgbClr val="DDDDDD"/>
            </a:solidFill>
            <a:ln w="6350" algn="ctr">
              <a:noFill/>
              <a:miter lim="800000"/>
              <a:headEnd/>
              <a:tailEnd type="none" w="sm" len="sm"/>
            </a:ln>
          </p:spPr>
          <p:txBody>
            <a:bodyPr lIns="111308" tIns="63605" rIns="95407" bIns="63605" anchor="ctr"/>
            <a:lstStyle/>
            <a:p>
              <a:pPr algn="ctr"/>
              <a:endParaRPr lang="ko-KR" altLang="en-US">
                <a:ea typeface="나눔고딕 ExtraBold" pitchFamily="50" charset="-127"/>
              </a:endParaRPr>
            </a:p>
          </p:txBody>
        </p:sp>
        <p:sp>
          <p:nvSpPr>
            <p:cNvPr id="17" name="Oval 151"/>
            <p:cNvSpPr>
              <a:spLocks noChangeArrowheads="1"/>
            </p:cNvSpPr>
            <p:nvPr/>
          </p:nvSpPr>
          <p:spPr bwMode="auto">
            <a:xfrm>
              <a:off x="6016500" y="2194608"/>
              <a:ext cx="2947989" cy="471488"/>
            </a:xfrm>
            <a:prstGeom prst="roundRect">
              <a:avLst>
                <a:gd name="adj" fmla="val 0"/>
              </a:avLst>
            </a:prstGeom>
            <a:solidFill>
              <a:srgbClr val="005596"/>
            </a:solidFill>
            <a:ln w="9525" algn="ctr">
              <a:noFill/>
              <a:round/>
              <a:headEnd/>
              <a:tailEnd/>
            </a:ln>
          </p:spPr>
          <p:txBody>
            <a:bodyPr lIns="36000" rIns="36000" anchor="ctr"/>
            <a:lstStyle/>
            <a:p>
              <a:pPr algn="ctr" latinLnBrk="0">
                <a:lnSpc>
                  <a:spcPct val="90000"/>
                </a:lnSpc>
              </a:pPr>
              <a:r>
                <a:rPr lang="en-US" altLang="ko-KR" sz="1400" dirty="0" smtClean="0">
                  <a:solidFill>
                    <a:schemeClr val="bg1"/>
                  </a:solidFill>
                  <a:ea typeface="나눔고딕 ExtraBold" pitchFamily="50" charset="-127"/>
                </a:rPr>
                <a:t>Losses by </a:t>
              </a:r>
              <a:r>
                <a:rPr lang="en-US" altLang="ko-KR" sz="1400" dirty="0">
                  <a:solidFill>
                    <a:schemeClr val="bg1"/>
                  </a:solidFill>
                  <a:ea typeface="나눔고딕 ExtraBold" pitchFamily="50" charset="-127"/>
                </a:rPr>
                <a:t>natural </a:t>
              </a:r>
              <a:r>
                <a:rPr lang="en-US" altLang="ko-KR" sz="1400" dirty="0" smtClean="0">
                  <a:solidFill>
                    <a:schemeClr val="bg1"/>
                  </a:solidFill>
                  <a:ea typeface="나눔고딕 ExtraBold" pitchFamily="50" charset="-127"/>
                </a:rPr>
                <a:t>disasters </a:t>
              </a:r>
              <a:r>
                <a:rPr lang="en-US" altLang="ko-KR" sz="1400" dirty="0">
                  <a:solidFill>
                    <a:schemeClr val="bg1"/>
                  </a:solidFill>
                  <a:ea typeface="나눔고딕 ExtraBold" pitchFamily="50" charset="-127"/>
                </a:rPr>
                <a:t>during</a:t>
              </a:r>
            </a:p>
            <a:p>
              <a:pPr algn="ctr" latinLnBrk="0">
                <a:lnSpc>
                  <a:spcPct val="90000"/>
                </a:lnSpc>
              </a:pPr>
              <a:r>
                <a:rPr lang="en-US" altLang="ko-KR" sz="1400" dirty="0">
                  <a:solidFill>
                    <a:schemeClr val="bg1"/>
                  </a:solidFill>
                  <a:ea typeface="나눔고딕 ExtraBold" pitchFamily="50" charset="-127"/>
                </a:rPr>
                <a:t>the </a:t>
              </a:r>
              <a:r>
                <a:rPr lang="en-US" altLang="ko-KR" sz="1400" dirty="0" smtClean="0">
                  <a:solidFill>
                    <a:schemeClr val="bg1"/>
                  </a:solidFill>
                  <a:ea typeface="나눔고딕 ExtraBold" pitchFamily="50" charset="-127"/>
                </a:rPr>
                <a:t>last 10 years in Korea</a:t>
              </a:r>
              <a:endParaRPr lang="ko-KR" altLang="en-US" sz="1400" dirty="0">
                <a:solidFill>
                  <a:schemeClr val="bg1"/>
                </a:solidFill>
                <a:ea typeface="나눔고딕 ExtraBold" pitchFamily="50" charset="-127"/>
              </a:endParaRPr>
            </a:p>
          </p:txBody>
        </p:sp>
        <p:sp>
          <p:nvSpPr>
            <p:cNvPr id="18" name="Oval 151"/>
            <p:cNvSpPr>
              <a:spLocks noChangeArrowheads="1"/>
            </p:cNvSpPr>
            <p:nvPr/>
          </p:nvSpPr>
          <p:spPr bwMode="auto">
            <a:xfrm>
              <a:off x="6016500" y="3244772"/>
              <a:ext cx="2947989" cy="2633642"/>
            </a:xfrm>
            <a:prstGeom prst="roundRect">
              <a:avLst>
                <a:gd name="adj" fmla="val 2347"/>
              </a:avLst>
            </a:prstGeom>
            <a:solidFill>
              <a:schemeClr val="bg1"/>
            </a:solidFill>
            <a:ln w="9525" algn="ctr">
              <a:noFill/>
              <a:round/>
              <a:headEnd/>
              <a:tailEnd/>
            </a:ln>
          </p:spPr>
          <p:txBody>
            <a:bodyPr lIns="36000" rIns="36000" anchor="ctr"/>
            <a:lstStyle/>
            <a:p>
              <a:pPr algn="ctr" latinLnBrk="0"/>
              <a:endParaRPr lang="ko-KR" altLang="en-US" sz="1600">
                <a:solidFill>
                  <a:schemeClr val="bg1"/>
                </a:solidFill>
                <a:ea typeface="나눔고딕 ExtraBold" pitchFamily="50" charset="-127"/>
              </a:endParaRPr>
            </a:p>
          </p:txBody>
        </p:sp>
        <p:pic>
          <p:nvPicPr>
            <p:cNvPr id="23" name="Picture 123" descr="0002"/>
            <p:cNvPicPr>
              <a:picLocks noChangeAspect="1" noChangeArrowheads="1"/>
            </p:cNvPicPr>
            <p:nvPr/>
          </p:nvPicPr>
          <p:blipFill>
            <a:blip r:embed="rId3" cstate="print">
              <a:grayscl/>
            </a:blip>
            <a:srcRect/>
            <a:stretch>
              <a:fillRect/>
            </a:stretch>
          </p:blipFill>
          <p:spPr bwMode="auto">
            <a:xfrm>
              <a:off x="7815138" y="3038376"/>
              <a:ext cx="869950" cy="149225"/>
            </a:xfrm>
            <a:prstGeom prst="rect">
              <a:avLst/>
            </a:prstGeom>
            <a:noFill/>
            <a:ln w="9525">
              <a:noFill/>
              <a:miter lim="800000"/>
              <a:headEnd/>
              <a:tailEnd/>
            </a:ln>
          </p:spPr>
        </p:pic>
        <p:grpSp>
          <p:nvGrpSpPr>
            <p:cNvPr id="5" name="Group 98"/>
            <p:cNvGrpSpPr>
              <a:grpSpLocks/>
            </p:cNvGrpSpPr>
            <p:nvPr/>
          </p:nvGrpSpPr>
          <p:grpSpPr bwMode="auto">
            <a:xfrm>
              <a:off x="6372200" y="3501008"/>
              <a:ext cx="2260600" cy="2420938"/>
              <a:chOff x="671" y="2268"/>
              <a:chExt cx="1424" cy="1525"/>
            </a:xfrm>
          </p:grpSpPr>
          <p:grpSp>
            <p:nvGrpSpPr>
              <p:cNvPr id="6" name="그룹 96"/>
              <p:cNvGrpSpPr>
                <a:grpSpLocks/>
              </p:cNvGrpSpPr>
              <p:nvPr/>
            </p:nvGrpSpPr>
            <p:grpSpPr bwMode="auto">
              <a:xfrm>
                <a:off x="671" y="2268"/>
                <a:ext cx="1424" cy="1525"/>
                <a:chOff x="969963" y="3562350"/>
                <a:chExt cx="2260600" cy="2420938"/>
              </a:xfrm>
            </p:grpSpPr>
            <p:pic>
              <p:nvPicPr>
                <p:cNvPr id="36" name="타원 167"/>
                <p:cNvPicPr>
                  <a:picLocks noChangeArrowheads="1"/>
                </p:cNvPicPr>
                <p:nvPr/>
              </p:nvPicPr>
              <p:blipFill>
                <a:blip r:embed="rId4" cstate="print">
                  <a:grayscl/>
                </a:blip>
                <a:srcRect/>
                <a:stretch>
                  <a:fillRect/>
                </a:stretch>
              </p:blipFill>
              <p:spPr bwMode="auto">
                <a:xfrm>
                  <a:off x="1149350" y="5480050"/>
                  <a:ext cx="1889125" cy="503238"/>
                </a:xfrm>
                <a:prstGeom prst="rect">
                  <a:avLst/>
                </a:prstGeom>
                <a:noFill/>
                <a:ln w="9525">
                  <a:noFill/>
                  <a:miter lim="800000"/>
                  <a:headEnd/>
                  <a:tailEnd/>
                </a:ln>
              </p:spPr>
            </p:pic>
            <p:sp>
              <p:nvSpPr>
                <p:cNvPr id="37" name="Oval 146"/>
                <p:cNvSpPr>
                  <a:spLocks noChangeArrowheads="1"/>
                </p:cNvSpPr>
                <p:nvPr/>
              </p:nvSpPr>
              <p:spPr bwMode="auto">
                <a:xfrm>
                  <a:off x="969963" y="3562350"/>
                  <a:ext cx="2260600" cy="2257425"/>
                </a:xfrm>
                <a:prstGeom prst="ellipse">
                  <a:avLst/>
                </a:prstGeom>
                <a:solidFill>
                  <a:srgbClr val="FFFFFF"/>
                </a:solidFill>
                <a:ln w="28575" algn="ctr">
                  <a:solidFill>
                    <a:srgbClr val="C0C0C0"/>
                  </a:solidFill>
                  <a:round/>
                  <a:headEnd/>
                  <a:tailEnd/>
                </a:ln>
              </p:spPr>
              <p:txBody>
                <a:bodyPr wrap="none" anchor="ctr"/>
                <a:lstStyle/>
                <a:p>
                  <a:pPr algn="ctr"/>
                  <a:endParaRPr lang="ko-KR" altLang="en-US">
                    <a:ea typeface="나눔고딕 ExtraBold" pitchFamily="50" charset="-127"/>
                  </a:endParaRPr>
                </a:p>
              </p:txBody>
            </p:sp>
            <p:sp>
              <p:nvSpPr>
                <p:cNvPr id="38" name="원형 37"/>
                <p:cNvSpPr/>
                <p:nvPr/>
              </p:nvSpPr>
              <p:spPr>
                <a:xfrm>
                  <a:off x="1023938" y="3608388"/>
                  <a:ext cx="2166937" cy="2168525"/>
                </a:xfrm>
                <a:prstGeom prst="pie">
                  <a:avLst>
                    <a:gd name="adj1" fmla="val 19957087"/>
                    <a:gd name="adj2" fmla="val 10811437"/>
                  </a:avLst>
                </a:prstGeom>
                <a:gradFill rotWithShape="1">
                  <a:gsLst>
                    <a:gs pos="0">
                      <a:srgbClr val="165080"/>
                    </a:gs>
                    <a:gs pos="100000">
                      <a:srgbClr val="1C69A8"/>
                    </a:gs>
                  </a:gsLst>
                  <a:lin ang="5400000" scaled="1"/>
                </a:gradFill>
                <a:ln w="9525">
                  <a:noFill/>
                  <a:round/>
                  <a:headEnd/>
                  <a:tailEnd/>
                </a:ln>
              </p:spPr>
              <p:txBody>
                <a:bodyPr wrap="none" anchor="ctr"/>
                <a:lstStyle/>
                <a:p>
                  <a:pPr>
                    <a:defRPr/>
                  </a:pPr>
                  <a:endParaRPr lang="ko-KR" altLang="en-US"/>
                </a:p>
              </p:txBody>
            </p:sp>
            <p:sp>
              <p:nvSpPr>
                <p:cNvPr id="39" name="원형 38"/>
                <p:cNvSpPr/>
                <p:nvPr/>
              </p:nvSpPr>
              <p:spPr bwMode="auto">
                <a:xfrm rot="11193403" flipH="1">
                  <a:off x="1025525" y="3602038"/>
                  <a:ext cx="2159000" cy="2159000"/>
                </a:xfrm>
                <a:prstGeom prst="pie">
                  <a:avLst>
                    <a:gd name="adj1" fmla="val 2057337"/>
                    <a:gd name="adj2" fmla="val 4012929"/>
                  </a:avLst>
                </a:prstGeom>
                <a:solidFill>
                  <a:srgbClr val="C2C2C2"/>
                </a:solidFill>
                <a:ln w="9525">
                  <a:noFill/>
                  <a:round/>
                  <a:headEnd/>
                  <a:tailEnd/>
                </a:ln>
              </p:spPr>
              <p:txBody>
                <a:bodyPr wrap="none" anchor="ctr"/>
                <a:lstStyle/>
                <a:p>
                  <a:pPr>
                    <a:defRPr/>
                  </a:pPr>
                  <a:endParaRPr lang="ko-KR" altLang="en-US"/>
                </a:p>
              </p:txBody>
            </p:sp>
            <p:sp>
              <p:nvSpPr>
                <p:cNvPr id="40" name="원형 39"/>
                <p:cNvSpPr/>
                <p:nvPr/>
              </p:nvSpPr>
              <p:spPr bwMode="auto">
                <a:xfrm rot="8847452" flipH="1">
                  <a:off x="1020763" y="3598863"/>
                  <a:ext cx="2159000" cy="2159000"/>
                </a:xfrm>
                <a:prstGeom prst="pie">
                  <a:avLst>
                    <a:gd name="adj1" fmla="val 2978428"/>
                    <a:gd name="adj2" fmla="val 8847099"/>
                  </a:avLst>
                </a:prstGeom>
                <a:gradFill flip="none" rotWithShape="1">
                  <a:gsLst>
                    <a:gs pos="0">
                      <a:srgbClr val="217DC9"/>
                    </a:gs>
                    <a:gs pos="100000">
                      <a:srgbClr val="61A4D1"/>
                    </a:gs>
                  </a:gsLst>
                  <a:lin ang="16200000" scaled="1"/>
                  <a:tileRect/>
                </a:gradFill>
                <a:ln w="9525">
                  <a:noFill/>
                  <a:round/>
                  <a:headEnd/>
                  <a:tailEnd/>
                </a:ln>
              </p:spPr>
              <p:txBody>
                <a:bodyPr wrap="none" anchor="ctr"/>
                <a:lstStyle/>
                <a:p>
                  <a:pPr>
                    <a:defRPr/>
                  </a:pPr>
                  <a:endParaRPr lang="ko-KR" altLang="en-US"/>
                </a:p>
              </p:txBody>
            </p:sp>
            <p:sp>
              <p:nvSpPr>
                <p:cNvPr id="41" name="원형 40"/>
                <p:cNvSpPr/>
                <p:nvPr/>
              </p:nvSpPr>
              <p:spPr bwMode="auto">
                <a:xfrm rot="11193403" flipH="1">
                  <a:off x="1025525" y="3606800"/>
                  <a:ext cx="2159000" cy="2159000"/>
                </a:xfrm>
                <a:prstGeom prst="pie">
                  <a:avLst>
                    <a:gd name="adj1" fmla="val 4088949"/>
                    <a:gd name="adj2" fmla="val 5292655"/>
                  </a:avLst>
                </a:prstGeom>
                <a:solidFill>
                  <a:srgbClr val="E4E4E4"/>
                </a:solidFill>
                <a:ln w="9525">
                  <a:noFill/>
                  <a:round/>
                  <a:headEnd/>
                  <a:tailEnd/>
                </a:ln>
              </p:spPr>
              <p:txBody>
                <a:bodyPr wrap="none" anchor="ctr"/>
                <a:lstStyle/>
                <a:p>
                  <a:pPr>
                    <a:defRPr/>
                  </a:pPr>
                  <a:endParaRPr lang="ko-KR" altLang="en-US"/>
                </a:p>
              </p:txBody>
            </p:sp>
          </p:grpSp>
          <p:sp>
            <p:nvSpPr>
              <p:cNvPr id="32" name="직사각형 130"/>
              <p:cNvSpPr>
                <a:spLocks noChangeArrowheads="1"/>
              </p:cNvSpPr>
              <p:nvPr/>
            </p:nvSpPr>
            <p:spPr bwMode="auto">
              <a:xfrm>
                <a:off x="1142" y="3136"/>
                <a:ext cx="495" cy="308"/>
              </a:xfrm>
              <a:prstGeom prst="rect">
                <a:avLst/>
              </a:prstGeom>
              <a:noFill/>
              <a:ln w="9525" algn="ctr">
                <a:noFill/>
                <a:miter lim="800000"/>
                <a:headEnd/>
                <a:tailEnd/>
              </a:ln>
              <a:effectLst>
                <a:outerShdw dist="17961" dir="2700000" algn="ctr" rotWithShape="0">
                  <a:srgbClr val="003366"/>
                </a:outerShdw>
              </a:effectLst>
            </p:spPr>
            <p:txBody>
              <a:bodyPr wrap="none" lIns="0" tIns="0" rIns="0" bIns="0" anchor="ctr">
                <a:spAutoFit/>
              </a:bodyPr>
              <a:lstStyle/>
              <a:p>
                <a:pPr algn="ctr" latinLnBrk="0">
                  <a:defRPr/>
                </a:pPr>
                <a:r>
                  <a:rPr lang="en-US" altLang="ko-KR" sz="1600" dirty="0">
                    <a:solidFill>
                      <a:schemeClr val="bg1"/>
                    </a:solidFill>
                    <a:ea typeface="나눔고딕 ExtraBold" pitchFamily="50" charset="-127"/>
                  </a:rPr>
                  <a:t>typhoon</a:t>
                </a:r>
              </a:p>
              <a:p>
                <a:pPr algn="ctr" latinLnBrk="0">
                  <a:defRPr/>
                </a:pPr>
                <a:r>
                  <a:rPr lang="en-US" altLang="ko-KR" sz="1600" dirty="0">
                    <a:solidFill>
                      <a:schemeClr val="bg1"/>
                    </a:solidFill>
                    <a:ea typeface="나눔고딕 ExtraBold" pitchFamily="50" charset="-127"/>
                  </a:rPr>
                  <a:t>(60%)</a:t>
                </a:r>
              </a:p>
            </p:txBody>
          </p:sp>
          <p:sp>
            <p:nvSpPr>
              <p:cNvPr id="33" name="직사각형 130"/>
              <p:cNvSpPr>
                <a:spLocks noChangeArrowheads="1"/>
              </p:cNvSpPr>
              <p:nvPr/>
            </p:nvSpPr>
            <p:spPr bwMode="auto">
              <a:xfrm>
                <a:off x="809" y="2571"/>
                <a:ext cx="615" cy="308"/>
              </a:xfrm>
              <a:prstGeom prst="rect">
                <a:avLst/>
              </a:prstGeom>
              <a:noFill/>
              <a:ln w="9525" algn="ctr">
                <a:noFill/>
                <a:miter lim="800000"/>
                <a:headEnd/>
                <a:tailEnd/>
              </a:ln>
              <a:effectLst>
                <a:outerShdw dist="17961" dir="2700000" algn="ctr" rotWithShape="0">
                  <a:srgbClr val="003366"/>
                </a:outerShdw>
              </a:effectLst>
            </p:spPr>
            <p:txBody>
              <a:bodyPr wrap="none" lIns="0" tIns="0" rIns="0" bIns="0" anchor="ctr">
                <a:spAutoFit/>
              </a:bodyPr>
              <a:lstStyle/>
              <a:p>
                <a:pPr algn="ctr" latinLnBrk="0">
                  <a:defRPr/>
                </a:pPr>
                <a:r>
                  <a:rPr lang="en-US" altLang="ko-KR" sz="1600" dirty="0">
                    <a:solidFill>
                      <a:schemeClr val="bg1"/>
                    </a:solidFill>
                    <a:ea typeface="나눔고딕 ExtraBold" pitchFamily="50" charset="-127"/>
                  </a:rPr>
                  <a:t>Heavy rain</a:t>
                </a:r>
              </a:p>
              <a:p>
                <a:pPr algn="ctr" latinLnBrk="0">
                  <a:defRPr/>
                </a:pPr>
                <a:r>
                  <a:rPr lang="en-US" altLang="ko-KR" sz="1600" dirty="0">
                    <a:solidFill>
                      <a:schemeClr val="bg1"/>
                    </a:solidFill>
                    <a:ea typeface="나눔고딕 ExtraBold" pitchFamily="50" charset="-127"/>
                  </a:rPr>
                  <a:t>(27%)</a:t>
                </a:r>
              </a:p>
            </p:txBody>
          </p:sp>
          <p:sp>
            <p:nvSpPr>
              <p:cNvPr id="34" name="직사각형 130"/>
              <p:cNvSpPr>
                <a:spLocks noChangeArrowheads="1"/>
              </p:cNvSpPr>
              <p:nvPr/>
            </p:nvSpPr>
            <p:spPr bwMode="auto">
              <a:xfrm>
                <a:off x="1578" y="2548"/>
                <a:ext cx="514" cy="213"/>
              </a:xfrm>
              <a:prstGeom prst="rect">
                <a:avLst/>
              </a:prstGeom>
              <a:noFill/>
              <a:ln w="9525" algn="ctr">
                <a:noFill/>
                <a:miter lim="800000"/>
                <a:headEnd/>
                <a:tailEnd/>
              </a:ln>
            </p:spPr>
            <p:txBody>
              <a:bodyPr wrap="none" lIns="0" tIns="0" rIns="0" bIns="0" anchor="ctr">
                <a:spAutoFit/>
              </a:bodyPr>
              <a:lstStyle/>
              <a:p>
                <a:pPr latinLnBrk="0"/>
                <a:r>
                  <a:rPr lang="en-US" altLang="ko-KR" sz="1100" b="1" dirty="0">
                    <a:solidFill>
                      <a:srgbClr val="5F5F5F"/>
                    </a:solidFill>
                    <a:ea typeface="나눔고딕 ExtraBold" pitchFamily="50" charset="-127"/>
                  </a:rPr>
                  <a:t>Heavy snow</a:t>
                </a:r>
              </a:p>
              <a:p>
                <a:pPr latinLnBrk="0"/>
                <a:r>
                  <a:rPr lang="en-US" altLang="ko-KR" sz="1100" b="1" dirty="0">
                    <a:solidFill>
                      <a:srgbClr val="5F5F5F"/>
                    </a:solidFill>
                    <a:ea typeface="나눔고딕 ExtraBold" pitchFamily="50" charset="-127"/>
                  </a:rPr>
                  <a:t>(12%)</a:t>
                </a:r>
              </a:p>
            </p:txBody>
          </p:sp>
          <p:sp>
            <p:nvSpPr>
              <p:cNvPr id="35" name="직사각형 130"/>
              <p:cNvSpPr>
                <a:spLocks noChangeArrowheads="1"/>
              </p:cNvSpPr>
              <p:nvPr/>
            </p:nvSpPr>
            <p:spPr bwMode="auto">
              <a:xfrm>
                <a:off x="1474" y="2339"/>
                <a:ext cx="282" cy="213"/>
              </a:xfrm>
              <a:prstGeom prst="rect">
                <a:avLst/>
              </a:prstGeom>
              <a:noFill/>
              <a:ln w="9525" algn="ctr">
                <a:noFill/>
                <a:miter lim="800000"/>
                <a:headEnd/>
                <a:tailEnd/>
              </a:ln>
            </p:spPr>
            <p:txBody>
              <a:bodyPr wrap="none" lIns="0" tIns="0" rIns="0" bIns="0" anchor="ctr">
                <a:spAutoFit/>
              </a:bodyPr>
              <a:lstStyle/>
              <a:p>
                <a:pPr latinLnBrk="0"/>
                <a:r>
                  <a:rPr lang="en-US" altLang="ko-KR" sz="1100" b="1" dirty="0">
                    <a:solidFill>
                      <a:srgbClr val="5F5F5F"/>
                    </a:solidFill>
                    <a:ea typeface="나눔고딕 ExtraBold" pitchFamily="50" charset="-127"/>
                  </a:rPr>
                  <a:t>Others</a:t>
                </a:r>
              </a:p>
              <a:p>
                <a:pPr latinLnBrk="0"/>
                <a:r>
                  <a:rPr lang="en-US" altLang="ko-KR" sz="1100" b="1" dirty="0">
                    <a:solidFill>
                      <a:srgbClr val="5F5F5F"/>
                    </a:solidFill>
                    <a:ea typeface="나눔고딕 ExtraBold" pitchFamily="50" charset="-127"/>
                  </a:rPr>
                  <a:t>(1%)</a:t>
                </a:r>
              </a:p>
            </p:txBody>
          </p:sp>
        </p:grpSp>
        <p:grpSp>
          <p:nvGrpSpPr>
            <p:cNvPr id="10" name="그룹 3"/>
            <p:cNvGrpSpPr/>
            <p:nvPr/>
          </p:nvGrpSpPr>
          <p:grpSpPr>
            <a:xfrm>
              <a:off x="6016501" y="2699734"/>
              <a:ext cx="2947988" cy="519058"/>
              <a:chOff x="6016501" y="2315784"/>
              <a:chExt cx="2947988" cy="519058"/>
            </a:xfrm>
          </p:grpSpPr>
          <p:sp>
            <p:nvSpPr>
              <p:cNvPr id="20" name="Oval 151"/>
              <p:cNvSpPr>
                <a:spLocks noChangeArrowheads="1"/>
              </p:cNvSpPr>
              <p:nvPr/>
            </p:nvSpPr>
            <p:spPr bwMode="auto">
              <a:xfrm>
                <a:off x="6016501" y="2315784"/>
                <a:ext cx="2947988" cy="519058"/>
              </a:xfrm>
              <a:prstGeom prst="roundRect">
                <a:avLst>
                  <a:gd name="adj" fmla="val 5343"/>
                </a:avLst>
              </a:prstGeom>
              <a:solidFill>
                <a:schemeClr val="bg1"/>
              </a:solidFill>
              <a:ln w="9525" algn="ctr">
                <a:noFill/>
                <a:round/>
                <a:headEnd/>
                <a:tailEnd/>
              </a:ln>
            </p:spPr>
            <p:txBody>
              <a:bodyPr lIns="36000" rIns="36000" anchor="ctr"/>
              <a:lstStyle/>
              <a:p>
                <a:pPr algn="ctr" latinLnBrk="0"/>
                <a:endParaRPr lang="ko-KR" altLang="en-US" sz="1600">
                  <a:solidFill>
                    <a:schemeClr val="bg1"/>
                  </a:solidFill>
                  <a:ea typeface="나눔고딕 ExtraBold" pitchFamily="50" charset="-127"/>
                </a:endParaRPr>
              </a:p>
            </p:txBody>
          </p:sp>
          <p:sp>
            <p:nvSpPr>
              <p:cNvPr id="21" name="직사각형 130"/>
              <p:cNvSpPr>
                <a:spLocks noChangeArrowheads="1"/>
              </p:cNvSpPr>
              <p:nvPr/>
            </p:nvSpPr>
            <p:spPr bwMode="auto">
              <a:xfrm>
                <a:off x="6156176" y="2333878"/>
                <a:ext cx="966611" cy="215444"/>
              </a:xfrm>
              <a:prstGeom prst="rect">
                <a:avLst/>
              </a:prstGeom>
              <a:noFill/>
              <a:ln w="9525">
                <a:noFill/>
                <a:miter lim="800000"/>
                <a:headEnd/>
                <a:tailEnd/>
              </a:ln>
            </p:spPr>
            <p:txBody>
              <a:bodyPr wrap="none" lIns="0" tIns="0" rIns="0" bIns="0" anchor="ctr">
                <a:spAutoFit/>
              </a:bodyPr>
              <a:lstStyle/>
              <a:p>
                <a:pPr latinLnBrk="0"/>
                <a:r>
                  <a:rPr lang="en-US" altLang="ko-KR" sz="1400" dirty="0">
                    <a:ea typeface="나눔고딕 ExtraBold" pitchFamily="50" charset="-127"/>
                  </a:rPr>
                  <a:t>Damage  </a:t>
                </a:r>
                <a:r>
                  <a:rPr lang="en-US" altLang="ko-KR" sz="1400" dirty="0" smtClean="0">
                    <a:ea typeface="나눔고딕 ExtraBold" pitchFamily="50" charset="-127"/>
                  </a:rPr>
                  <a:t> </a:t>
                </a:r>
                <a:r>
                  <a:rPr lang="ko-KR" altLang="en-US" sz="1400" dirty="0" smtClean="0">
                    <a:ea typeface="나눔고딕 ExtraBold" pitchFamily="50" charset="-127"/>
                  </a:rPr>
                  <a:t> </a:t>
                </a:r>
                <a:r>
                  <a:rPr lang="en-US" altLang="ko-KR" sz="1400" dirty="0">
                    <a:ea typeface="나눔고딕 ExtraBold" pitchFamily="50" charset="-127"/>
                  </a:rPr>
                  <a:t>:</a:t>
                </a:r>
              </a:p>
            </p:txBody>
          </p:sp>
          <p:sp>
            <p:nvSpPr>
              <p:cNvPr id="22" name="직사각형 130"/>
              <p:cNvSpPr>
                <a:spLocks noChangeArrowheads="1"/>
              </p:cNvSpPr>
              <p:nvPr/>
            </p:nvSpPr>
            <p:spPr bwMode="auto">
              <a:xfrm>
                <a:off x="7337180" y="2333878"/>
                <a:ext cx="1339276" cy="215444"/>
              </a:xfrm>
              <a:prstGeom prst="rect">
                <a:avLst/>
              </a:prstGeom>
              <a:noFill/>
              <a:ln w="9525">
                <a:noFill/>
                <a:miter lim="800000"/>
                <a:headEnd/>
                <a:tailEnd/>
              </a:ln>
            </p:spPr>
            <p:txBody>
              <a:bodyPr wrap="none" lIns="0" tIns="0" rIns="0" bIns="0" anchor="ctr">
                <a:spAutoFit/>
              </a:bodyPr>
              <a:lstStyle/>
              <a:p>
                <a:pPr algn="r" latinLnBrk="0"/>
                <a:r>
                  <a:rPr lang="en-US" altLang="ko-KR" sz="1400" dirty="0">
                    <a:solidFill>
                      <a:srgbClr val="CC0000"/>
                    </a:solidFill>
                    <a:ea typeface="나눔고딕 ExtraBold" pitchFamily="50" charset="-127"/>
                  </a:rPr>
                  <a:t>1.7 billion</a:t>
                </a:r>
                <a:r>
                  <a:rPr lang="ko-KR" altLang="en-US" sz="1400" dirty="0">
                    <a:solidFill>
                      <a:srgbClr val="7F7F7F"/>
                    </a:solidFill>
                    <a:ea typeface="나눔고딕 ExtraBold" pitchFamily="50" charset="-127"/>
                  </a:rPr>
                  <a:t> </a:t>
                </a:r>
                <a:r>
                  <a:rPr lang="en-US" altLang="ko-KR" sz="1000" dirty="0">
                    <a:solidFill>
                      <a:srgbClr val="7F7F7F"/>
                    </a:solidFill>
                    <a:ea typeface="나눔고딕 ExtraBold" pitchFamily="50" charset="-127"/>
                  </a:rPr>
                  <a:t>$</a:t>
                </a:r>
                <a:r>
                  <a:rPr lang="ko-KR" altLang="en-US" sz="1200" dirty="0">
                    <a:solidFill>
                      <a:srgbClr val="7F7F7F"/>
                    </a:solidFill>
                    <a:ea typeface="나눔고딕 ExtraBold" pitchFamily="50" charset="-127"/>
                  </a:rPr>
                  <a:t> </a:t>
                </a:r>
                <a:r>
                  <a:rPr lang="en-US" altLang="ko-KR" sz="1200" dirty="0">
                    <a:solidFill>
                      <a:srgbClr val="7F7F7F"/>
                    </a:solidFill>
                    <a:ea typeface="나눔고딕 ExtraBold" pitchFamily="50" charset="-127"/>
                  </a:rPr>
                  <a:t>/year</a:t>
                </a:r>
                <a:endParaRPr lang="en-US" altLang="ko-KR" sz="1800" dirty="0">
                  <a:solidFill>
                    <a:srgbClr val="7F7F7F"/>
                  </a:solidFill>
                  <a:ea typeface="나눔고딕 ExtraBold" pitchFamily="50" charset="-127"/>
                </a:endParaRPr>
              </a:p>
            </p:txBody>
          </p:sp>
          <p:sp>
            <p:nvSpPr>
              <p:cNvPr id="25" name="직사각형 130"/>
              <p:cNvSpPr>
                <a:spLocks noChangeArrowheads="1"/>
              </p:cNvSpPr>
              <p:nvPr/>
            </p:nvSpPr>
            <p:spPr bwMode="auto">
              <a:xfrm>
                <a:off x="6156176" y="2565484"/>
                <a:ext cx="983411" cy="215444"/>
              </a:xfrm>
              <a:prstGeom prst="rect">
                <a:avLst/>
              </a:prstGeom>
              <a:noFill/>
              <a:ln w="9525">
                <a:noFill/>
                <a:miter lim="800000"/>
                <a:headEnd/>
                <a:tailEnd/>
              </a:ln>
            </p:spPr>
            <p:txBody>
              <a:bodyPr wrap="none" lIns="0" tIns="0" rIns="0" bIns="0" anchor="ctr">
                <a:spAutoFit/>
              </a:bodyPr>
              <a:lstStyle/>
              <a:p>
                <a:pPr latinLnBrk="0"/>
                <a:r>
                  <a:rPr lang="en-US" altLang="ko-KR" sz="1400" dirty="0">
                    <a:ea typeface="나눔고딕 ExtraBold" pitchFamily="50" charset="-127"/>
                  </a:rPr>
                  <a:t>restoration</a:t>
                </a:r>
                <a:r>
                  <a:rPr lang="ko-KR" altLang="en-US" sz="1400" dirty="0">
                    <a:ea typeface="나눔고딕 ExtraBold" pitchFamily="50" charset="-127"/>
                  </a:rPr>
                  <a:t> </a:t>
                </a:r>
                <a:r>
                  <a:rPr lang="en-US" altLang="ko-KR" sz="1400" dirty="0">
                    <a:ea typeface="나눔고딕 ExtraBold" pitchFamily="50" charset="-127"/>
                  </a:rPr>
                  <a:t>:</a:t>
                </a:r>
              </a:p>
            </p:txBody>
          </p:sp>
          <p:sp>
            <p:nvSpPr>
              <p:cNvPr id="26" name="직사각형 130"/>
              <p:cNvSpPr>
                <a:spLocks noChangeArrowheads="1"/>
              </p:cNvSpPr>
              <p:nvPr/>
            </p:nvSpPr>
            <p:spPr bwMode="auto">
              <a:xfrm>
                <a:off x="7335554" y="2565484"/>
                <a:ext cx="1339276" cy="215444"/>
              </a:xfrm>
              <a:prstGeom prst="rect">
                <a:avLst/>
              </a:prstGeom>
              <a:noFill/>
              <a:ln w="9525">
                <a:noFill/>
                <a:miter lim="800000"/>
                <a:headEnd/>
                <a:tailEnd/>
              </a:ln>
            </p:spPr>
            <p:txBody>
              <a:bodyPr wrap="none" lIns="0" tIns="0" rIns="0" bIns="0" anchor="ctr">
                <a:spAutoFit/>
              </a:bodyPr>
              <a:lstStyle/>
              <a:p>
                <a:pPr algn="r" latinLnBrk="0"/>
                <a:r>
                  <a:rPr lang="en-US" altLang="ko-KR" sz="1400" dirty="0">
                    <a:solidFill>
                      <a:srgbClr val="CC0000"/>
                    </a:solidFill>
                    <a:ea typeface="나눔고딕 ExtraBold" pitchFamily="50" charset="-127"/>
                  </a:rPr>
                  <a:t>2.7 billion</a:t>
                </a:r>
                <a:r>
                  <a:rPr lang="ko-KR" altLang="en-US" sz="1400" dirty="0">
                    <a:solidFill>
                      <a:srgbClr val="7F7F7F"/>
                    </a:solidFill>
                    <a:ea typeface="나눔고딕 ExtraBold" pitchFamily="50" charset="-127"/>
                  </a:rPr>
                  <a:t> </a:t>
                </a:r>
                <a:r>
                  <a:rPr lang="en-US" altLang="ko-KR" sz="1000" dirty="0">
                    <a:solidFill>
                      <a:srgbClr val="7F7F7F"/>
                    </a:solidFill>
                    <a:ea typeface="나눔고딕 ExtraBold" pitchFamily="50" charset="-127"/>
                  </a:rPr>
                  <a:t>$</a:t>
                </a:r>
                <a:r>
                  <a:rPr lang="ko-KR" altLang="en-US" sz="1200" dirty="0">
                    <a:solidFill>
                      <a:srgbClr val="7F7F7F"/>
                    </a:solidFill>
                    <a:ea typeface="나눔고딕 ExtraBold" pitchFamily="50" charset="-127"/>
                  </a:rPr>
                  <a:t> </a:t>
                </a:r>
                <a:r>
                  <a:rPr lang="en-US" altLang="ko-KR" sz="1200" dirty="0">
                    <a:solidFill>
                      <a:srgbClr val="7F7F7F"/>
                    </a:solidFill>
                    <a:ea typeface="나눔고딕 ExtraBold" pitchFamily="50" charset="-127"/>
                  </a:rPr>
                  <a:t>/year</a:t>
                </a:r>
                <a:endParaRPr lang="en-US" altLang="ko-KR" sz="1800" dirty="0">
                  <a:solidFill>
                    <a:srgbClr val="7F7F7F"/>
                  </a:solidFill>
                  <a:ea typeface="나눔고딕 ExtraBold" pitchFamily="50" charset="-127"/>
                </a:endParaRPr>
              </a:p>
            </p:txBody>
          </p:sp>
        </p:grpSp>
        <p:sp>
          <p:nvSpPr>
            <p:cNvPr id="30" name="Rectangle 124"/>
            <p:cNvSpPr>
              <a:spLocks noChangeArrowheads="1"/>
            </p:cNvSpPr>
            <p:nvPr/>
          </p:nvSpPr>
          <p:spPr bwMode="auto">
            <a:xfrm>
              <a:off x="6624513" y="3244772"/>
              <a:ext cx="1941512" cy="246063"/>
            </a:xfrm>
            <a:prstGeom prst="rect">
              <a:avLst/>
            </a:prstGeom>
            <a:solidFill>
              <a:schemeClr val="bg1"/>
            </a:solidFill>
            <a:ln w="9525" algn="ctr">
              <a:noFill/>
              <a:miter lim="800000"/>
              <a:headEnd/>
              <a:tailEnd/>
            </a:ln>
          </p:spPr>
          <p:txBody>
            <a:bodyPr wrap="none" lIns="72000" tIns="0" rIns="72000" bIns="0" anchor="ctr">
              <a:spAutoFit/>
            </a:bodyPr>
            <a:lstStyle/>
            <a:p>
              <a:pPr algn="ctr" defTabSz="762000" latinLnBrk="0"/>
              <a:r>
                <a:rPr lang="en-US" altLang="ko-KR" sz="1600" b="1" dirty="0" smtClean="0">
                  <a:ea typeface="나눔고딕 ExtraBold" pitchFamily="50" charset="-127"/>
                </a:rPr>
                <a:t>Causes </a:t>
              </a:r>
              <a:r>
                <a:rPr lang="en-US" altLang="ko-KR" sz="1600" b="1" dirty="0">
                  <a:ea typeface="나눔고딕 ExtraBold" pitchFamily="50" charset="-127"/>
                </a:rPr>
                <a:t>of damage</a:t>
              </a:r>
              <a:endParaRPr lang="ko-KR" altLang="en-US" sz="1600" b="1" dirty="0">
                <a:ea typeface="나눔고딕 ExtraBold" pitchFamily="50" charset="-127"/>
              </a:endParaRPr>
            </a:p>
          </p:txBody>
        </p:sp>
      </p:grpSp>
      <p:sp>
        <p:nvSpPr>
          <p:cNvPr id="31"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10</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3570944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직사각형 10"/>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순서도: 문서 17"/>
          <p:cNvSpPr/>
          <p:nvPr/>
        </p:nvSpPr>
        <p:spPr>
          <a:xfrm>
            <a:off x="0" y="0"/>
            <a:ext cx="9144000" cy="836613"/>
          </a:xfrm>
          <a:prstGeom prst="flowChartDocument">
            <a:avLst/>
          </a:prstGeom>
        </p:spPr>
        <p:txBody>
          <a:bodyPr vert="horz" lIns="91440" tIns="45720" rIns="91440" bIns="45720" rtlCol="0" anchor="ctr">
            <a:noAutofit/>
          </a:bodyPr>
          <a:lstStyle/>
          <a:p>
            <a:pPr algn="ctr" fontAlgn="auto">
              <a:lnSpc>
                <a:spcPct val="130000"/>
              </a:lnSpc>
              <a:spcAft>
                <a:spcPts val="0"/>
              </a:spcAft>
              <a:defRPr/>
            </a:pPr>
            <a:endParaRPr lang="ko-KR" altLang="en-US" sz="2400" b="1">
              <a:solidFill>
                <a:schemeClr val="tx1"/>
              </a:solidFill>
              <a:latin typeface="Arial" pitchFamily="34" charset="0"/>
              <a:ea typeface="HY강M" pitchFamily="18" charset="-127"/>
              <a:cs typeface="Arial" pitchFamily="34" charset="0"/>
            </a:endParaRPr>
          </a:p>
        </p:txBody>
      </p:sp>
      <p:sp>
        <p:nvSpPr>
          <p:cNvPr id="30" name="TextBox 29"/>
          <p:cNvSpPr txBox="1"/>
          <p:nvPr/>
        </p:nvSpPr>
        <p:spPr>
          <a:xfrm>
            <a:off x="484882" y="262389"/>
            <a:ext cx="8047558" cy="461665"/>
          </a:xfrm>
          <a:prstGeom prst="rect">
            <a:avLst/>
          </a:prstGeom>
          <a:noFill/>
        </p:spPr>
        <p:txBody>
          <a:bodyPr wrap="square">
            <a:spAutoFit/>
          </a:bodyPr>
          <a:lstStyle/>
          <a:p>
            <a:pPr algn="l" fontAlgn="auto">
              <a:spcBef>
                <a:spcPts val="0"/>
              </a:spcBef>
              <a:spcAft>
                <a:spcPts val="0"/>
              </a:spcAft>
              <a:defRPr/>
            </a:pPr>
            <a:r>
              <a:rPr lang="en-US" altLang="ko-KR" sz="2400" b="1" dirty="0" smtClean="0">
                <a:latin typeface="Arial" pitchFamily="34" charset="0"/>
                <a:ea typeface="HY헤드라인M" pitchFamily="18" charset="-127"/>
                <a:cs typeface="Arial" pitchFamily="34" charset="0"/>
              </a:rPr>
              <a:t>Climate (Temp. &amp; </a:t>
            </a:r>
            <a:r>
              <a:rPr lang="en-US" altLang="ko-KR" sz="2400" b="1" dirty="0" err="1" smtClean="0">
                <a:latin typeface="Arial" pitchFamily="34" charset="0"/>
                <a:ea typeface="HY헤드라인M" pitchFamily="18" charset="-127"/>
                <a:cs typeface="Arial" pitchFamily="34" charset="0"/>
              </a:rPr>
              <a:t>Precip</a:t>
            </a:r>
            <a:r>
              <a:rPr lang="en-US" altLang="ko-KR" sz="2400" b="1" dirty="0" smtClean="0">
                <a:latin typeface="Arial" pitchFamily="34" charset="0"/>
                <a:ea typeface="HY헤드라인M" pitchFamily="18" charset="-127"/>
                <a:cs typeface="Arial" pitchFamily="34" charset="0"/>
              </a:rPr>
              <a:t>.)</a:t>
            </a:r>
            <a:endParaRPr lang="ko-KR" altLang="en-US" sz="2400" b="1" dirty="0">
              <a:latin typeface="Arial" pitchFamily="34" charset="0"/>
              <a:ea typeface="HY헤드라인M" pitchFamily="18" charset="-127"/>
              <a:cs typeface="Arial" pitchFamily="34" charset="0"/>
            </a:endParaRPr>
          </a:p>
        </p:txBody>
      </p:sp>
      <p:pic>
        <p:nvPicPr>
          <p:cNvPr id="275458" name="Picture 2"/>
          <p:cNvPicPr>
            <a:picLocks noChangeAspect="1" noChangeArrowheads="1"/>
          </p:cNvPicPr>
          <p:nvPr/>
        </p:nvPicPr>
        <p:blipFill>
          <a:blip r:embed="rId3" cstate="print"/>
          <a:srcRect/>
          <a:stretch>
            <a:fillRect/>
          </a:stretch>
        </p:blipFill>
        <p:spPr bwMode="auto">
          <a:xfrm>
            <a:off x="817425" y="1117998"/>
            <a:ext cx="3456384" cy="3994348"/>
          </a:xfrm>
          <a:prstGeom prst="rect">
            <a:avLst/>
          </a:prstGeom>
          <a:noFill/>
          <a:ln w="9525">
            <a:noFill/>
            <a:miter lim="800000"/>
            <a:headEnd/>
            <a:tailEnd/>
          </a:ln>
        </p:spPr>
      </p:pic>
      <p:pic>
        <p:nvPicPr>
          <p:cNvPr id="275459" name="Picture 3"/>
          <p:cNvPicPr>
            <a:picLocks noChangeAspect="1" noChangeArrowheads="1"/>
          </p:cNvPicPr>
          <p:nvPr/>
        </p:nvPicPr>
        <p:blipFill>
          <a:blip r:embed="rId4" cstate="print"/>
          <a:srcRect/>
          <a:stretch>
            <a:fillRect/>
          </a:stretch>
        </p:blipFill>
        <p:spPr bwMode="auto">
          <a:xfrm>
            <a:off x="4921881" y="1106088"/>
            <a:ext cx="3312367" cy="3986201"/>
          </a:xfrm>
          <a:prstGeom prst="rect">
            <a:avLst/>
          </a:prstGeom>
          <a:noFill/>
          <a:ln w="9525">
            <a:noFill/>
            <a:miter lim="800000"/>
            <a:headEnd/>
            <a:tailEnd/>
          </a:ln>
        </p:spPr>
      </p:pic>
      <p:sp>
        <p:nvSpPr>
          <p:cNvPr id="23" name="TextBox 22"/>
          <p:cNvSpPr txBox="1"/>
          <p:nvPr/>
        </p:nvSpPr>
        <p:spPr>
          <a:xfrm>
            <a:off x="605682" y="863874"/>
            <a:ext cx="3888432" cy="338554"/>
          </a:xfrm>
          <a:prstGeom prst="rect">
            <a:avLst/>
          </a:prstGeom>
          <a:noFill/>
        </p:spPr>
        <p:txBody>
          <a:bodyPr wrap="square" rtlCol="0">
            <a:spAutoFit/>
          </a:bodyPr>
          <a:lstStyle/>
          <a:p>
            <a:r>
              <a:rPr lang="en-US" altLang="ko-KR" sz="1600" b="1" dirty="0" smtClean="0">
                <a:effectLst>
                  <a:outerShdw blurRad="50800" dist="38100" dir="2700000" algn="tl" rotWithShape="0">
                    <a:prstClr val="black">
                      <a:alpha val="40000"/>
                    </a:prstClr>
                  </a:outerShdw>
                </a:effectLst>
                <a:latin typeface="Arial" pitchFamily="34" charset="0"/>
                <a:cs typeface="Arial" pitchFamily="34" charset="0"/>
              </a:rPr>
              <a:t>Annual Mean Temperature(</a:t>
            </a:r>
            <a:r>
              <a:rPr kumimoji="0" lang="en-US" altLang="ko-KR" sz="1600" b="1" spc="-100" dirty="0" smtClean="0">
                <a:effectLst>
                  <a:outerShdw blurRad="50800" dist="38100" dir="2700000" algn="tl" rotWithShape="0">
                    <a:prstClr val="black">
                      <a:alpha val="40000"/>
                    </a:prstClr>
                  </a:outerShdw>
                </a:effectLst>
                <a:latin typeface="Arial" pitchFamily="34" charset="0"/>
                <a:cs typeface="Arial" pitchFamily="34" charset="0"/>
              </a:rPr>
              <a:t>°</a:t>
            </a:r>
            <a:r>
              <a:rPr lang="en-US" altLang="ko-KR" sz="1600" b="1" dirty="0" smtClean="0">
                <a:effectLst>
                  <a:outerShdw blurRad="50800" dist="38100" dir="2700000" algn="tl" rotWithShape="0">
                    <a:prstClr val="black">
                      <a:alpha val="40000"/>
                    </a:prstClr>
                  </a:outerShdw>
                </a:effectLst>
                <a:latin typeface="Arial" pitchFamily="34" charset="0"/>
                <a:cs typeface="Arial" pitchFamily="34" charset="0"/>
              </a:rPr>
              <a:t>C)</a:t>
            </a:r>
            <a:endParaRPr lang="ko-KR" altLang="en-US" sz="1600" b="1" dirty="0">
              <a:effectLst>
                <a:outerShdw blurRad="50800" dist="38100" dir="2700000" algn="tl" rotWithShape="0">
                  <a:prstClr val="black">
                    <a:alpha val="40000"/>
                  </a:prstClr>
                </a:outerShdw>
              </a:effectLst>
              <a:latin typeface="Arial" pitchFamily="34" charset="0"/>
              <a:cs typeface="Arial" pitchFamily="34" charset="0"/>
            </a:endParaRPr>
          </a:p>
        </p:txBody>
      </p:sp>
      <p:sp>
        <p:nvSpPr>
          <p:cNvPr id="24" name="TextBox 23"/>
          <p:cNvSpPr txBox="1"/>
          <p:nvPr/>
        </p:nvSpPr>
        <p:spPr>
          <a:xfrm>
            <a:off x="4701321" y="863874"/>
            <a:ext cx="4047143" cy="338554"/>
          </a:xfrm>
          <a:prstGeom prst="rect">
            <a:avLst/>
          </a:prstGeom>
          <a:noFill/>
        </p:spPr>
        <p:txBody>
          <a:bodyPr wrap="square" rtlCol="0">
            <a:spAutoFit/>
          </a:bodyPr>
          <a:lstStyle/>
          <a:p>
            <a:r>
              <a:rPr lang="en-US" altLang="ko-KR" sz="1600" b="1" dirty="0" smtClean="0">
                <a:effectLst>
                  <a:outerShdw blurRad="50800" dist="38100" dir="2700000" algn="tl" rotWithShape="0">
                    <a:prstClr val="black">
                      <a:alpha val="40000"/>
                    </a:prstClr>
                  </a:outerShdw>
                </a:effectLst>
                <a:latin typeface="Arial" pitchFamily="34" charset="0"/>
                <a:cs typeface="Arial" pitchFamily="34" charset="0"/>
              </a:rPr>
              <a:t>Annual Mean Precipitation(mm)</a:t>
            </a:r>
            <a:endParaRPr lang="ko-KR" altLang="en-US" sz="1600" b="1" dirty="0">
              <a:effectLst>
                <a:outerShdw blurRad="50800" dist="38100" dir="2700000" algn="tl" rotWithShape="0">
                  <a:prstClr val="black">
                    <a:alpha val="40000"/>
                  </a:prstClr>
                </a:outerShdw>
              </a:effectLst>
              <a:latin typeface="Arial" pitchFamily="34" charset="0"/>
              <a:cs typeface="Arial" pitchFamily="34" charset="0"/>
            </a:endParaRPr>
          </a:p>
        </p:txBody>
      </p:sp>
      <p:graphicFrame>
        <p:nvGraphicFramePr>
          <p:cNvPr id="25" name="표 24"/>
          <p:cNvGraphicFramePr>
            <a:graphicFrameLocks noGrp="1"/>
          </p:cNvGraphicFramePr>
          <p:nvPr>
            <p:extLst>
              <p:ext uri="{D42A27DB-BD31-4B8C-83A1-F6EECF244321}">
                <p14:modId xmlns:p14="http://schemas.microsoft.com/office/powerpoint/2010/main" val="1931770037"/>
              </p:ext>
            </p:extLst>
          </p:nvPr>
        </p:nvGraphicFramePr>
        <p:xfrm>
          <a:off x="827584" y="5256362"/>
          <a:ext cx="7560842" cy="980950"/>
        </p:xfrm>
        <a:graphic>
          <a:graphicData uri="http://schemas.openxmlformats.org/drawingml/2006/table">
            <a:tbl>
              <a:tblPr firstRow="1" bandRow="1">
                <a:tableStyleId>{5C22544A-7EE6-4342-B048-85BDC9FD1C3A}</a:tableStyleId>
              </a:tblPr>
              <a:tblGrid>
                <a:gridCol w="1680188"/>
                <a:gridCol w="1357075"/>
                <a:gridCol w="1163206"/>
                <a:gridCol w="1098583"/>
                <a:gridCol w="1098583"/>
                <a:gridCol w="1163207"/>
              </a:tblGrid>
              <a:tr h="322835">
                <a:tc>
                  <a:txBody>
                    <a:bodyPr/>
                    <a:lstStyle/>
                    <a:p>
                      <a:pPr algn="ctr" latinLnBrk="1"/>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Annual Mean</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Spring</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Summer</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Fall</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Winter</a:t>
                      </a:r>
                      <a:endParaRPr lang="ko-KR" altLang="en-US" sz="1400" b="1" dirty="0">
                        <a:latin typeface="Arial" pitchFamily="34" charset="0"/>
                        <a:cs typeface="Arial" pitchFamily="34" charset="0"/>
                      </a:endParaRPr>
                    </a:p>
                  </a:txBody>
                  <a:tcPr/>
                </a:tc>
              </a:tr>
              <a:tr h="322835">
                <a:tc>
                  <a:txBody>
                    <a:bodyPr/>
                    <a:lstStyle/>
                    <a:p>
                      <a:pPr algn="ctr" latinLnBrk="1"/>
                      <a:r>
                        <a:rPr lang="en-US" altLang="ko-KR" sz="1400" b="1" dirty="0" smtClean="0">
                          <a:solidFill>
                            <a:schemeClr val="tx1"/>
                          </a:solidFill>
                          <a:latin typeface="Arial" pitchFamily="34" charset="0"/>
                          <a:cs typeface="Arial" pitchFamily="34" charset="0"/>
                        </a:rPr>
                        <a:t>Temperature(</a:t>
                      </a:r>
                      <a:r>
                        <a:rPr kumimoji="0" lang="en-US" altLang="ko-KR" sz="1400" b="1" spc="-100" dirty="0" smtClean="0">
                          <a:solidFill>
                            <a:schemeClr val="tx1"/>
                          </a:solidFill>
                          <a:latin typeface="Arial" pitchFamily="34" charset="0"/>
                          <a:cs typeface="Arial" pitchFamily="34" charset="0"/>
                        </a:rPr>
                        <a:t>°</a:t>
                      </a:r>
                      <a:r>
                        <a:rPr lang="en-US" altLang="ko-KR" sz="1400" b="1" dirty="0" smtClean="0">
                          <a:solidFill>
                            <a:schemeClr val="tx1"/>
                          </a:solidFill>
                          <a:latin typeface="Arial" pitchFamily="34" charset="0"/>
                          <a:cs typeface="Arial" pitchFamily="34" charset="0"/>
                        </a:rPr>
                        <a:t>C)</a:t>
                      </a:r>
                      <a:endParaRPr lang="ko-KR" altLang="en-US" sz="1400" b="1" dirty="0">
                        <a:solidFill>
                          <a:schemeClr val="tx1"/>
                        </a:solidFill>
                        <a:latin typeface="Arial" pitchFamily="34" charset="0"/>
                        <a:cs typeface="Arial" pitchFamily="34" charset="0"/>
                      </a:endParaRPr>
                    </a:p>
                  </a:txBody>
                  <a:tcPr/>
                </a:tc>
                <a:tc>
                  <a:txBody>
                    <a:bodyPr/>
                    <a:lstStyle/>
                    <a:p>
                      <a:pPr algn="ctr" latinLnBrk="1"/>
                      <a:r>
                        <a:rPr lang="en-US" altLang="ko-KR" sz="1600" b="1" dirty="0" smtClean="0">
                          <a:latin typeface="Arial" pitchFamily="34" charset="0"/>
                          <a:cs typeface="Arial" pitchFamily="34" charset="0"/>
                        </a:rPr>
                        <a:t>12.5</a:t>
                      </a:r>
                      <a:endParaRPr lang="ko-KR" altLang="en-US" sz="1600" b="1" dirty="0">
                        <a:latin typeface="Arial" pitchFamily="34" charset="0"/>
                        <a:cs typeface="Arial" pitchFamily="34" charset="0"/>
                      </a:endParaRPr>
                    </a:p>
                  </a:txBody>
                  <a:tcPr/>
                </a:tc>
                <a:tc>
                  <a:txBody>
                    <a:bodyPr/>
                    <a:lstStyle/>
                    <a:p>
                      <a:pPr algn="ctr" latinLnBrk="1"/>
                      <a:r>
                        <a:rPr lang="en-US" altLang="ko-KR" sz="1600" b="1" dirty="0" smtClean="0">
                          <a:solidFill>
                            <a:srgbClr val="00B050"/>
                          </a:solidFill>
                          <a:latin typeface="Arial" pitchFamily="34" charset="0"/>
                          <a:cs typeface="Arial" pitchFamily="34" charset="0"/>
                        </a:rPr>
                        <a:t>11.7</a:t>
                      </a:r>
                      <a:endParaRPr lang="ko-KR" altLang="en-US" sz="1600" b="1" dirty="0">
                        <a:solidFill>
                          <a:srgbClr val="00B050"/>
                        </a:solidFill>
                        <a:latin typeface="Arial" pitchFamily="34" charset="0"/>
                        <a:cs typeface="Arial" pitchFamily="34" charset="0"/>
                      </a:endParaRPr>
                    </a:p>
                  </a:txBody>
                  <a:tcPr/>
                </a:tc>
                <a:tc>
                  <a:txBody>
                    <a:bodyPr/>
                    <a:lstStyle/>
                    <a:p>
                      <a:pPr algn="ctr" latinLnBrk="1"/>
                      <a:r>
                        <a:rPr lang="en-US" altLang="ko-KR" sz="1600" b="1" dirty="0" smtClean="0">
                          <a:solidFill>
                            <a:srgbClr val="C00000"/>
                          </a:solidFill>
                          <a:latin typeface="Arial" pitchFamily="34" charset="0"/>
                          <a:cs typeface="Arial" pitchFamily="34" charset="0"/>
                        </a:rPr>
                        <a:t>23.6</a:t>
                      </a:r>
                      <a:endParaRPr lang="ko-KR" altLang="en-US" sz="1600" b="1" dirty="0">
                        <a:solidFill>
                          <a:srgbClr val="C00000"/>
                        </a:solidFill>
                        <a:latin typeface="Arial" pitchFamily="34" charset="0"/>
                        <a:cs typeface="Arial" pitchFamily="34" charset="0"/>
                      </a:endParaRPr>
                    </a:p>
                  </a:txBody>
                  <a:tcPr/>
                </a:tc>
                <a:tc>
                  <a:txBody>
                    <a:bodyPr/>
                    <a:lstStyle/>
                    <a:p>
                      <a:pPr algn="ctr" latinLnBrk="1"/>
                      <a:r>
                        <a:rPr lang="en-US" altLang="ko-KR" sz="1600" b="1" dirty="0" smtClean="0">
                          <a:solidFill>
                            <a:schemeClr val="accent6">
                              <a:lumMod val="75000"/>
                            </a:schemeClr>
                          </a:solidFill>
                          <a:latin typeface="Arial" pitchFamily="34" charset="0"/>
                          <a:cs typeface="Arial" pitchFamily="34" charset="0"/>
                        </a:rPr>
                        <a:t>14.1</a:t>
                      </a:r>
                      <a:endParaRPr lang="ko-KR" altLang="en-US" sz="1600" b="1" dirty="0">
                        <a:solidFill>
                          <a:schemeClr val="accent6">
                            <a:lumMod val="75000"/>
                          </a:schemeClr>
                        </a:solidFill>
                        <a:latin typeface="Arial" pitchFamily="34" charset="0"/>
                        <a:cs typeface="Arial" pitchFamily="34" charset="0"/>
                      </a:endParaRPr>
                    </a:p>
                  </a:txBody>
                  <a:tcPr/>
                </a:tc>
                <a:tc>
                  <a:txBody>
                    <a:bodyPr/>
                    <a:lstStyle/>
                    <a:p>
                      <a:pPr algn="ctr" latinLnBrk="1"/>
                      <a:r>
                        <a:rPr lang="en-US" altLang="ko-KR" sz="1600" b="1" dirty="0" smtClean="0">
                          <a:solidFill>
                            <a:srgbClr val="0033CC"/>
                          </a:solidFill>
                          <a:latin typeface="Arial" pitchFamily="34" charset="0"/>
                          <a:cs typeface="Arial" pitchFamily="34" charset="0"/>
                        </a:rPr>
                        <a:t>0.6</a:t>
                      </a:r>
                      <a:endParaRPr lang="ko-KR" altLang="en-US" sz="1600" b="1" dirty="0">
                        <a:solidFill>
                          <a:srgbClr val="0033CC"/>
                        </a:solidFill>
                        <a:latin typeface="Arial" pitchFamily="34" charset="0"/>
                        <a:cs typeface="Arial" pitchFamily="34" charset="0"/>
                      </a:endParaRPr>
                    </a:p>
                  </a:txBody>
                  <a:tcPr/>
                </a:tc>
              </a:tr>
              <a:tr h="322835">
                <a:tc>
                  <a:txBody>
                    <a:bodyPr/>
                    <a:lstStyle/>
                    <a:p>
                      <a:pPr algn="ctr" latinLnBrk="1"/>
                      <a:r>
                        <a:rPr lang="en-US" altLang="ko-KR" sz="1400" b="1" dirty="0" smtClean="0">
                          <a:latin typeface="Arial" pitchFamily="34" charset="0"/>
                          <a:cs typeface="Arial" pitchFamily="34" charset="0"/>
                        </a:rPr>
                        <a:t>Precipitation(mm)</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1,308</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237</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723</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260</a:t>
                      </a:r>
                      <a:endParaRPr lang="ko-KR" altLang="en-US" sz="1400" b="1" dirty="0">
                        <a:latin typeface="Arial" pitchFamily="34" charset="0"/>
                        <a:cs typeface="Arial" pitchFamily="34" charset="0"/>
                      </a:endParaRPr>
                    </a:p>
                  </a:txBody>
                  <a:tcPr/>
                </a:tc>
                <a:tc>
                  <a:txBody>
                    <a:bodyPr/>
                    <a:lstStyle/>
                    <a:p>
                      <a:pPr algn="ctr" latinLnBrk="1"/>
                      <a:r>
                        <a:rPr lang="en-US" altLang="ko-KR" sz="1400" b="1" dirty="0" smtClean="0">
                          <a:latin typeface="Arial" pitchFamily="34" charset="0"/>
                          <a:cs typeface="Arial" pitchFamily="34" charset="0"/>
                        </a:rPr>
                        <a:t>89</a:t>
                      </a:r>
                      <a:endParaRPr lang="ko-KR" altLang="en-US" sz="1400" b="1" dirty="0">
                        <a:latin typeface="Arial" pitchFamily="34" charset="0"/>
                        <a:cs typeface="Arial" pitchFamily="34" charset="0"/>
                      </a:endParaRPr>
                    </a:p>
                  </a:txBody>
                  <a:tcPr/>
                </a:tc>
              </a:tr>
            </a:tbl>
          </a:graphicData>
        </a:graphic>
      </p:graphicFrame>
      <p:sp>
        <p:nvSpPr>
          <p:cNvPr id="10"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11</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
        <p:nvSpPr>
          <p:cNvPr id="12" name="TextBox 11"/>
          <p:cNvSpPr txBox="1"/>
          <p:nvPr/>
        </p:nvSpPr>
        <p:spPr>
          <a:xfrm>
            <a:off x="3059832" y="6330806"/>
            <a:ext cx="6048672" cy="292388"/>
          </a:xfrm>
          <a:prstGeom prst="rect">
            <a:avLst/>
          </a:prstGeom>
          <a:noFill/>
        </p:spPr>
        <p:txBody>
          <a:bodyPr wrap="square" rtlCol="0">
            <a:spAutoFit/>
          </a:bodyPr>
          <a:lstStyle/>
          <a:p>
            <a:pPr algn="l"/>
            <a:r>
              <a:rPr lang="en-US" altLang="ko-KR" sz="1300" b="1" dirty="0" smtClean="0">
                <a:effectLst>
                  <a:outerShdw blurRad="50800" dist="38100" dir="2700000" algn="tl" rotWithShape="0">
                    <a:prstClr val="black">
                      <a:alpha val="40000"/>
                    </a:prstClr>
                  </a:outerShdw>
                </a:effectLst>
                <a:latin typeface="Arial" pitchFamily="34" charset="0"/>
                <a:cs typeface="Arial" pitchFamily="34" charset="0"/>
              </a:rPr>
              <a:t>* Extreme Temp.  Max 40.0</a:t>
            </a:r>
            <a:r>
              <a:rPr lang="en-US" altLang="ko-KR" sz="1300" b="1" spc="-100" dirty="0" smtClean="0">
                <a:latin typeface="Arial" pitchFamily="34" charset="0"/>
                <a:cs typeface="Arial" pitchFamily="34" charset="0"/>
              </a:rPr>
              <a:t>°</a:t>
            </a:r>
            <a:r>
              <a:rPr lang="en-US" altLang="ko-KR" sz="1300" b="1" dirty="0" smtClean="0">
                <a:latin typeface="Arial" pitchFamily="34" charset="0"/>
                <a:cs typeface="Arial" pitchFamily="34" charset="0"/>
              </a:rPr>
              <a:t>C </a:t>
            </a:r>
            <a:r>
              <a:rPr lang="en-US" altLang="ko-KR" sz="1300" b="1" dirty="0" smtClean="0">
                <a:effectLst>
                  <a:outerShdw blurRad="50800" dist="38100" dir="2700000" algn="tl" rotWithShape="0">
                    <a:prstClr val="black">
                      <a:alpha val="40000"/>
                    </a:prstClr>
                  </a:outerShdw>
                </a:effectLst>
                <a:latin typeface="Arial" pitchFamily="34" charset="0"/>
                <a:cs typeface="Arial" pitchFamily="34" charset="0"/>
              </a:rPr>
              <a:t>(1942.8.)    MIN -32.6</a:t>
            </a:r>
            <a:r>
              <a:rPr lang="en-US" altLang="ko-KR" sz="1300" b="1" spc="-100" dirty="0" smtClean="0">
                <a:latin typeface="Arial" pitchFamily="34" charset="0"/>
                <a:cs typeface="Arial" pitchFamily="34" charset="0"/>
              </a:rPr>
              <a:t>°</a:t>
            </a:r>
            <a:r>
              <a:rPr lang="en-US" altLang="ko-KR" sz="1300" b="1" dirty="0" smtClean="0">
                <a:latin typeface="Arial" pitchFamily="34" charset="0"/>
                <a:cs typeface="Arial" pitchFamily="34" charset="0"/>
              </a:rPr>
              <a:t>C </a:t>
            </a:r>
            <a:r>
              <a:rPr lang="en-US" altLang="ko-KR" sz="1300" b="1" dirty="0" smtClean="0">
                <a:effectLst>
                  <a:outerShdw blurRad="50800" dist="38100" dir="2700000" algn="tl" rotWithShape="0">
                    <a:prstClr val="black">
                      <a:alpha val="40000"/>
                    </a:prstClr>
                  </a:outerShdw>
                </a:effectLst>
                <a:latin typeface="Arial" pitchFamily="34" charset="0"/>
                <a:cs typeface="Arial" pitchFamily="34" charset="0"/>
              </a:rPr>
              <a:t>(1981.1.)</a:t>
            </a:r>
            <a:endParaRPr lang="ko-KR" altLang="en-US" sz="1300" b="1" dirty="0">
              <a:effectLst>
                <a:outerShdw blurRad="50800" dist="38100" dir="2700000" algn="tl" rotWithShape="0">
                  <a:prstClr val="black">
                    <a:alpha val="40000"/>
                  </a:prstClr>
                </a:outerShdw>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0" y="836712"/>
            <a:ext cx="9144000" cy="6048673"/>
          </a:xfrm>
          <a:prstGeom prst="rect">
            <a:avLst/>
          </a:prstGeom>
          <a:noFill/>
          <a:ln w="9525">
            <a:noFill/>
            <a:miter lim="800000"/>
            <a:headEnd/>
            <a:tailEnd/>
          </a:ln>
        </p:spPr>
      </p:pic>
      <p:pic>
        <p:nvPicPr>
          <p:cNvPr id="16387" name="Picture 45" descr="C:\Documents and Settings\창의혁신(평가팀)\바탕 화면\기상역사.png"/>
          <p:cNvPicPr>
            <a:picLocks noChangeAspect="1" noChangeArrowheads="1"/>
          </p:cNvPicPr>
          <p:nvPr/>
        </p:nvPicPr>
        <p:blipFill>
          <a:blip r:embed="rId4" cstate="print"/>
          <a:srcRect l="60204" r="20409"/>
          <a:stretch>
            <a:fillRect/>
          </a:stretch>
        </p:blipFill>
        <p:spPr bwMode="auto">
          <a:xfrm>
            <a:off x="116688" y="1052736"/>
            <a:ext cx="4599327" cy="4484909"/>
          </a:xfrm>
          <a:prstGeom prst="rect">
            <a:avLst/>
          </a:prstGeom>
          <a:noFill/>
          <a:ln w="9525">
            <a:noFill/>
            <a:miter lim="800000"/>
            <a:headEnd/>
            <a:tailEnd/>
          </a:ln>
        </p:spPr>
      </p:pic>
      <p:sp>
        <p:nvSpPr>
          <p:cNvPr id="4" name="직사각형 3"/>
          <p:cNvSpPr/>
          <p:nvPr/>
        </p:nvSpPr>
        <p:spPr>
          <a:xfrm flipH="1">
            <a:off x="0" y="-1"/>
            <a:ext cx="9144000" cy="862301"/>
          </a:xfrm>
          <a:prstGeom prst="rect">
            <a:avLst/>
          </a:prstGeom>
          <a:gradFill flip="none" rotWithShape="1">
            <a:gsLst>
              <a:gs pos="0">
                <a:schemeClr val="tx2">
                  <a:lumMod val="50000"/>
                </a:schemeClr>
              </a:gs>
              <a:gs pos="50000">
                <a:schemeClr val="tx2">
                  <a:lumMod val="75000"/>
                </a:schemeClr>
              </a:gs>
              <a:gs pos="96000">
                <a:srgbClr val="0070C0"/>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5" name="순서도: 문서 4"/>
          <p:cNvSpPr/>
          <p:nvPr/>
        </p:nvSpPr>
        <p:spPr>
          <a:xfrm>
            <a:off x="0" y="0"/>
            <a:ext cx="9144000" cy="836613"/>
          </a:xfrm>
          <a:prstGeom prst="flowChartDocument">
            <a:avLst/>
          </a:prstGeom>
          <a:gradFill>
            <a:gsLst>
              <a:gs pos="0">
                <a:schemeClr val="bg1">
                  <a:alpha val="0"/>
                </a:schemeClr>
              </a:gs>
              <a:gs pos="50000">
                <a:schemeClr val="bg1">
                  <a:alpha val="0"/>
                </a:schemeClr>
              </a:gs>
              <a:gs pos="100000">
                <a:schemeClr val="bg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639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sp>
        <p:nvSpPr>
          <p:cNvPr id="7" name="TextBox 6"/>
          <p:cNvSpPr txBox="1"/>
          <p:nvPr/>
        </p:nvSpPr>
        <p:spPr>
          <a:xfrm>
            <a:off x="233363" y="88900"/>
            <a:ext cx="8910637" cy="584775"/>
          </a:xfrm>
          <a:prstGeom prst="rect">
            <a:avLst/>
          </a:prstGeom>
          <a:noFill/>
        </p:spPr>
        <p:txBody>
          <a:bodyPr>
            <a:spAutoFit/>
          </a:bodyPr>
          <a:lstStyle/>
          <a:p>
            <a:pPr algn="l" fontAlgn="auto">
              <a:spcBef>
                <a:spcPts val="0"/>
              </a:spcBef>
              <a:spcAft>
                <a:spcPts val="0"/>
              </a:spcAft>
              <a:defRPr/>
            </a:pPr>
            <a:r>
              <a:rPr lang="en-US" altLang="ko-KR" sz="3200" b="1" spc="-150" dirty="0" smtClean="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rPr>
              <a:t>Remarkable early developments</a:t>
            </a:r>
            <a:endParaRPr lang="ko-KR" altLang="en-US" sz="3200" b="1" spc="-150" dirty="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endParaRPr>
          </a:p>
        </p:txBody>
      </p:sp>
      <p:sp>
        <p:nvSpPr>
          <p:cNvPr id="276482" name="Rectangle 2"/>
          <p:cNvSpPr>
            <a:spLocks noChangeArrowheads="1"/>
          </p:cNvSpPr>
          <p:nvPr/>
        </p:nvSpPr>
        <p:spPr bwMode="auto">
          <a:xfrm>
            <a:off x="0" y="0"/>
            <a:ext cx="91440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ko-KR" altLang="en-US"/>
          </a:p>
        </p:txBody>
      </p:sp>
      <p:pic>
        <p:nvPicPr>
          <p:cNvPr id="276481" name="_x234713504" descr="EMB000011243156"/>
          <p:cNvPicPr>
            <a:picLocks noChangeAspect="1" noChangeArrowheads="1"/>
          </p:cNvPicPr>
          <p:nvPr/>
        </p:nvPicPr>
        <p:blipFill>
          <a:blip r:embed="rId5" cstate="print"/>
          <a:srcRect/>
          <a:stretch>
            <a:fillRect/>
          </a:stretch>
        </p:blipFill>
        <p:spPr bwMode="auto">
          <a:xfrm>
            <a:off x="4932040" y="1668194"/>
            <a:ext cx="3600400" cy="4929158"/>
          </a:xfrm>
          <a:prstGeom prst="rect">
            <a:avLst/>
          </a:prstGeom>
          <a:noFill/>
        </p:spPr>
      </p:pic>
      <p:sp>
        <p:nvSpPr>
          <p:cNvPr id="12" name="TextBox 11"/>
          <p:cNvSpPr txBox="1"/>
          <p:nvPr/>
        </p:nvSpPr>
        <p:spPr>
          <a:xfrm>
            <a:off x="395536" y="5333146"/>
            <a:ext cx="4536504" cy="400110"/>
          </a:xfrm>
          <a:prstGeom prst="rect">
            <a:avLst/>
          </a:prstGeom>
          <a:noFill/>
        </p:spPr>
        <p:txBody>
          <a:bodyPr wrap="square" rtlCol="0">
            <a:spAutoFit/>
          </a:bodyPr>
          <a:lstStyle/>
          <a:p>
            <a:pPr algn="l"/>
            <a:r>
              <a:rPr lang="en-US" altLang="ko-KR" b="1" dirty="0" smtClean="0">
                <a:latin typeface="Arial" pitchFamily="34" charset="0"/>
                <a:cs typeface="Arial" pitchFamily="34" charset="0"/>
              </a:rPr>
              <a:t>First Rain Gauge in the World(1441)</a:t>
            </a:r>
            <a:endParaRPr lang="ko-KR" altLang="en-US" b="1" dirty="0">
              <a:solidFill>
                <a:srgbClr val="FF0000"/>
              </a:solidFill>
              <a:latin typeface="Arial" pitchFamily="34" charset="0"/>
              <a:cs typeface="Arial" pitchFamily="34" charset="0"/>
            </a:endParaRPr>
          </a:p>
        </p:txBody>
      </p:sp>
      <p:sp>
        <p:nvSpPr>
          <p:cNvPr id="13" name="TextBox 12"/>
          <p:cNvSpPr txBox="1"/>
          <p:nvPr/>
        </p:nvSpPr>
        <p:spPr>
          <a:xfrm>
            <a:off x="4788024" y="980728"/>
            <a:ext cx="4104456" cy="707886"/>
          </a:xfrm>
          <a:prstGeom prst="rect">
            <a:avLst/>
          </a:prstGeom>
          <a:noFill/>
        </p:spPr>
        <p:txBody>
          <a:bodyPr wrap="square" rtlCol="0">
            <a:spAutoFit/>
          </a:bodyPr>
          <a:lstStyle/>
          <a:p>
            <a:pPr algn="l"/>
            <a:r>
              <a:rPr lang="en-US" altLang="ko-KR" b="1" dirty="0" smtClean="0">
                <a:latin typeface="Arial" pitchFamily="34" charset="0"/>
                <a:cs typeface="Arial" pitchFamily="34" charset="0"/>
              </a:rPr>
              <a:t>Official operation of rain gauge observation network since 1442</a:t>
            </a:r>
            <a:endParaRPr lang="ko-KR" altLang="en-US" b="1" dirty="0">
              <a:latin typeface="Arial" pitchFamily="34" charset="0"/>
              <a:cs typeface="Arial" pitchFamily="34" charset="0"/>
            </a:endParaRPr>
          </a:p>
        </p:txBody>
      </p:sp>
      <p:sp>
        <p:nvSpPr>
          <p:cNvPr id="14" name="TextBox 13"/>
          <p:cNvSpPr txBox="1"/>
          <p:nvPr/>
        </p:nvSpPr>
        <p:spPr>
          <a:xfrm>
            <a:off x="7524328" y="3933056"/>
            <a:ext cx="1475656" cy="584775"/>
          </a:xfrm>
          <a:prstGeom prst="rect">
            <a:avLst/>
          </a:prstGeom>
          <a:noFill/>
        </p:spPr>
        <p:txBody>
          <a:bodyPr wrap="square" rtlCol="0">
            <a:spAutoFit/>
          </a:bodyPr>
          <a:lstStyle/>
          <a:p>
            <a:r>
              <a:rPr lang="en-US" altLang="ko-KR" sz="1600" i="1" dirty="0" smtClean="0">
                <a:latin typeface="Arial" pitchFamily="34" charset="0"/>
                <a:cs typeface="Arial" pitchFamily="34" charset="0"/>
              </a:rPr>
              <a:t>Province 14</a:t>
            </a:r>
          </a:p>
          <a:p>
            <a:r>
              <a:rPr lang="en-US" altLang="ko-KR" sz="1600" i="1" dirty="0" smtClean="0">
                <a:latin typeface="Arial" pitchFamily="34" charset="0"/>
                <a:cs typeface="Arial" pitchFamily="34" charset="0"/>
              </a:rPr>
              <a:t>County </a:t>
            </a:r>
            <a:r>
              <a:rPr lang="en-US" altLang="ko-KR" sz="1600" i="1" dirty="0">
                <a:latin typeface="Arial" pitchFamily="34" charset="0"/>
                <a:cs typeface="Arial" pitchFamily="34" charset="0"/>
              </a:rPr>
              <a:t> </a:t>
            </a:r>
            <a:r>
              <a:rPr lang="en-US" altLang="ko-KR" sz="1600" i="1" dirty="0" smtClean="0">
                <a:latin typeface="Arial" pitchFamily="34" charset="0"/>
                <a:cs typeface="Arial" pitchFamily="34" charset="0"/>
              </a:rPr>
              <a:t>334</a:t>
            </a:r>
            <a:endParaRPr lang="ko-KR" altLang="en-US" sz="1600" i="1" dirty="0">
              <a:latin typeface="Arial" pitchFamily="34" charset="0"/>
              <a:cs typeface="Arial" pitchFamily="34" charset="0"/>
            </a:endParaRPr>
          </a:p>
        </p:txBody>
      </p:sp>
      <p:sp>
        <p:nvSpPr>
          <p:cNvPr id="16"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12</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p:cNvPicPr>
            <a:picLocks noChangeAspect="1" noChangeArrowheads="1"/>
          </p:cNvPicPr>
          <p:nvPr/>
        </p:nvPicPr>
        <p:blipFill>
          <a:blip r:embed="rId3" cstate="print"/>
          <a:srcRect l="5224" t="3140" r="2915" b="9218"/>
          <a:stretch>
            <a:fillRect/>
          </a:stretch>
        </p:blipFill>
        <p:spPr bwMode="auto">
          <a:xfrm>
            <a:off x="611560" y="3789040"/>
            <a:ext cx="3888432" cy="2748060"/>
          </a:xfrm>
          <a:prstGeom prst="rect">
            <a:avLst/>
          </a:prstGeom>
          <a:noFill/>
          <a:ln w="9525">
            <a:noFill/>
            <a:miter lim="800000"/>
            <a:headEnd/>
            <a:tailEnd/>
          </a:ln>
        </p:spPr>
      </p:pic>
      <p:sp>
        <p:nvSpPr>
          <p:cNvPr id="4" name="직사각형 3"/>
          <p:cNvSpPr/>
          <p:nvPr/>
        </p:nvSpPr>
        <p:spPr>
          <a:xfrm flipH="1">
            <a:off x="0" y="-1"/>
            <a:ext cx="9144000" cy="862301"/>
          </a:xfrm>
          <a:prstGeom prst="rect">
            <a:avLst/>
          </a:prstGeom>
          <a:gradFill flip="none" rotWithShape="1">
            <a:gsLst>
              <a:gs pos="0">
                <a:schemeClr val="tx2">
                  <a:lumMod val="50000"/>
                </a:schemeClr>
              </a:gs>
              <a:gs pos="50000">
                <a:schemeClr val="tx2">
                  <a:lumMod val="75000"/>
                </a:schemeClr>
              </a:gs>
              <a:gs pos="96000">
                <a:srgbClr val="0070C0"/>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5" name="순서도: 문서 4"/>
          <p:cNvSpPr/>
          <p:nvPr/>
        </p:nvSpPr>
        <p:spPr>
          <a:xfrm>
            <a:off x="0" y="0"/>
            <a:ext cx="9144000" cy="836613"/>
          </a:xfrm>
          <a:prstGeom prst="flowChartDocument">
            <a:avLst/>
          </a:prstGeom>
          <a:gradFill>
            <a:gsLst>
              <a:gs pos="0">
                <a:schemeClr val="bg1">
                  <a:alpha val="0"/>
                </a:schemeClr>
              </a:gs>
              <a:gs pos="50000">
                <a:schemeClr val="bg1">
                  <a:alpha val="0"/>
                </a:schemeClr>
              </a:gs>
              <a:gs pos="100000">
                <a:schemeClr val="bg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639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sp>
        <p:nvSpPr>
          <p:cNvPr id="7" name="TextBox 6"/>
          <p:cNvSpPr txBox="1"/>
          <p:nvPr/>
        </p:nvSpPr>
        <p:spPr>
          <a:xfrm>
            <a:off x="683569" y="88900"/>
            <a:ext cx="8010226" cy="646331"/>
          </a:xfrm>
          <a:prstGeom prst="rect">
            <a:avLst/>
          </a:prstGeom>
          <a:noFill/>
        </p:spPr>
        <p:txBody>
          <a:bodyPr wrap="square">
            <a:spAutoFit/>
          </a:bodyPr>
          <a:lstStyle/>
          <a:p>
            <a:pPr algn="l" fontAlgn="auto">
              <a:spcBef>
                <a:spcPts val="0"/>
              </a:spcBef>
              <a:spcAft>
                <a:spcPts val="0"/>
              </a:spcAft>
              <a:defRPr/>
            </a:pPr>
            <a:r>
              <a:rPr lang="en-US" altLang="ko-KR" sz="3600" b="1" spc="-150" dirty="0" smtClean="0">
                <a:solidFill>
                  <a:schemeClr val="bg1"/>
                </a:solidFill>
                <a:effectLst>
                  <a:outerShdw blurRad="38100" dist="38100" dir="2700000" algn="tl">
                    <a:srgbClr val="000000">
                      <a:alpha val="43137"/>
                    </a:srgbClr>
                  </a:outerShdw>
                </a:effectLst>
                <a:latin typeface="Arial" pitchFamily="34" charset="0"/>
                <a:ea typeface="+mj-ea"/>
                <a:cs typeface="Arial" pitchFamily="34" charset="0"/>
              </a:rPr>
              <a:t>Modernization History</a:t>
            </a:r>
            <a:endParaRPr lang="ko-KR" altLang="en-US" sz="2800" b="1" spc="-150" dirty="0">
              <a:solidFill>
                <a:schemeClr val="bg1"/>
              </a:solidFill>
              <a:effectLst>
                <a:outerShdw blurRad="38100" dist="38100" dir="2700000" algn="tl">
                  <a:srgbClr val="000000">
                    <a:alpha val="43137"/>
                  </a:srgbClr>
                </a:outerShdw>
              </a:effectLst>
              <a:latin typeface="Arial" pitchFamily="34" charset="0"/>
              <a:ea typeface="+mj-ea"/>
              <a:cs typeface="Arial" pitchFamily="34" charset="0"/>
            </a:endParaRPr>
          </a:p>
        </p:txBody>
      </p:sp>
      <p:pic>
        <p:nvPicPr>
          <p:cNvPr id="19" name="Picture 24" descr="J:\NOAA1 APT 위성사진.jpg"/>
          <p:cNvPicPr>
            <a:picLocks noChangeAspect="1" noChangeArrowheads="1"/>
          </p:cNvPicPr>
          <p:nvPr/>
        </p:nvPicPr>
        <p:blipFill>
          <a:blip r:embed="rId4" cstate="print"/>
          <a:srcRect/>
          <a:stretch>
            <a:fillRect/>
          </a:stretch>
        </p:blipFill>
        <p:spPr bwMode="auto">
          <a:xfrm>
            <a:off x="5076056" y="3813519"/>
            <a:ext cx="3168352" cy="2711824"/>
          </a:xfrm>
          <a:prstGeom prst="rect">
            <a:avLst/>
          </a:prstGeom>
          <a:noFill/>
          <a:ln w="9525">
            <a:noFill/>
            <a:miter lim="800000"/>
            <a:headEnd/>
            <a:tailEnd/>
          </a:ln>
        </p:spPr>
      </p:pic>
      <p:grpSp>
        <p:nvGrpSpPr>
          <p:cNvPr id="15" name="Group 8"/>
          <p:cNvGrpSpPr>
            <a:grpSpLocks/>
          </p:cNvGrpSpPr>
          <p:nvPr/>
        </p:nvGrpSpPr>
        <p:grpSpPr bwMode="auto">
          <a:xfrm>
            <a:off x="683568" y="999778"/>
            <a:ext cx="8137848" cy="2851151"/>
            <a:chOff x="308" y="1117"/>
            <a:chExt cx="4926" cy="1796"/>
          </a:xfrm>
        </p:grpSpPr>
        <p:sp>
          <p:nvSpPr>
            <p:cNvPr id="16" name="Text Box 6"/>
            <p:cNvSpPr txBox="1">
              <a:spLocks noChangeArrowheads="1"/>
            </p:cNvSpPr>
            <p:nvPr/>
          </p:nvSpPr>
          <p:spPr bwMode="auto">
            <a:xfrm>
              <a:off x="308" y="1127"/>
              <a:ext cx="935" cy="1786"/>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l">
                <a:lnSpc>
                  <a:spcPct val="110000"/>
                </a:lnSpc>
              </a:pPr>
              <a:r>
                <a:rPr lang="en-US" altLang="ko-KR" sz="1800" b="1" dirty="0">
                  <a:latin typeface="+mj-lt"/>
                  <a:ea typeface="+mj-ea"/>
                </a:rPr>
                <a:t>Mar. 1904     </a:t>
              </a:r>
            </a:p>
            <a:p>
              <a:pPr algn="l">
                <a:lnSpc>
                  <a:spcPct val="110000"/>
                </a:lnSpc>
              </a:pPr>
              <a:r>
                <a:rPr lang="en-US" altLang="ko-KR" sz="1800" b="1" dirty="0">
                  <a:latin typeface="+mj-lt"/>
                  <a:ea typeface="+mj-ea"/>
                </a:rPr>
                <a:t>Aug. </a:t>
              </a:r>
              <a:r>
                <a:rPr lang="en-US" altLang="ko-KR" sz="1800" b="1" dirty="0">
                  <a:solidFill>
                    <a:srgbClr val="0033CC"/>
                  </a:solidFill>
                  <a:latin typeface="+mj-lt"/>
                  <a:ea typeface="+mj-ea"/>
                </a:rPr>
                <a:t>1949</a:t>
              </a:r>
              <a:r>
                <a:rPr lang="en-US" altLang="ko-KR" sz="1800" b="1" dirty="0">
                  <a:latin typeface="+mj-lt"/>
                  <a:ea typeface="+mj-ea"/>
                </a:rPr>
                <a:t> </a:t>
              </a:r>
            </a:p>
            <a:p>
              <a:pPr algn="l">
                <a:lnSpc>
                  <a:spcPct val="110000"/>
                </a:lnSpc>
              </a:pPr>
              <a:r>
                <a:rPr lang="en-US" altLang="ko-KR" sz="1800" b="1" dirty="0">
                  <a:latin typeface="+mj-lt"/>
                  <a:ea typeface="+mj-ea"/>
                </a:rPr>
                <a:t>Feb. 1956</a:t>
              </a:r>
            </a:p>
            <a:p>
              <a:pPr algn="l">
                <a:lnSpc>
                  <a:spcPct val="110000"/>
                </a:lnSpc>
              </a:pPr>
              <a:r>
                <a:rPr lang="en-US" altLang="ko-KR" sz="1800" b="1" dirty="0">
                  <a:latin typeface="+mj-lt"/>
                  <a:ea typeface="+mj-ea"/>
                </a:rPr>
                <a:t>Apr. 1978</a:t>
              </a:r>
            </a:p>
            <a:p>
              <a:pPr algn="l">
                <a:lnSpc>
                  <a:spcPct val="110000"/>
                </a:lnSpc>
              </a:pPr>
              <a:r>
                <a:rPr lang="en-US" altLang="ko-KR" sz="1800" b="1" dirty="0">
                  <a:latin typeface="+mj-lt"/>
                  <a:ea typeface="+mj-ea"/>
                </a:rPr>
                <a:t>     </a:t>
              </a:r>
              <a:r>
                <a:rPr lang="en-US" altLang="ko-KR" sz="1800" b="1" dirty="0" smtClean="0">
                  <a:latin typeface="+mj-lt"/>
                  <a:ea typeface="+mj-ea"/>
                </a:rPr>
                <a:t>   </a:t>
              </a:r>
              <a:r>
                <a:rPr lang="en-US" altLang="ko-KR" sz="1800" b="1" dirty="0">
                  <a:latin typeface="+mj-lt"/>
                  <a:ea typeface="+mj-ea"/>
                </a:rPr>
                <a:t>1991</a:t>
              </a:r>
            </a:p>
            <a:p>
              <a:pPr algn="l">
                <a:lnSpc>
                  <a:spcPct val="110000"/>
                </a:lnSpc>
              </a:pPr>
              <a:r>
                <a:rPr lang="en-US" altLang="ko-KR" sz="1800" b="1" dirty="0">
                  <a:latin typeface="+mj-lt"/>
                  <a:ea typeface="+mj-ea"/>
                </a:rPr>
                <a:t>Jun. 1999</a:t>
              </a:r>
            </a:p>
            <a:p>
              <a:pPr algn="l">
                <a:lnSpc>
                  <a:spcPct val="110000"/>
                </a:lnSpc>
              </a:pPr>
              <a:r>
                <a:rPr lang="en-US" altLang="ko-KR" sz="1800" b="1" dirty="0">
                  <a:latin typeface="+mj-lt"/>
                  <a:ea typeface="+mj-ea"/>
                </a:rPr>
                <a:t>Dec. 2006</a:t>
              </a:r>
            </a:p>
            <a:p>
              <a:pPr algn="l">
                <a:lnSpc>
                  <a:spcPct val="110000"/>
                </a:lnSpc>
              </a:pPr>
              <a:r>
                <a:rPr lang="en-US" altLang="ko-KR" sz="1800" b="1" dirty="0">
                  <a:latin typeface="+mj-lt"/>
                  <a:ea typeface="+mj-ea"/>
                </a:rPr>
                <a:t>May 2007</a:t>
              </a:r>
            </a:p>
            <a:p>
              <a:pPr algn="l">
                <a:lnSpc>
                  <a:spcPct val="110000"/>
                </a:lnSpc>
              </a:pPr>
              <a:r>
                <a:rPr lang="en-US" altLang="ko-KR" sz="1800" b="1" dirty="0">
                  <a:latin typeface="+mj-lt"/>
                  <a:ea typeface="+mj-ea"/>
                </a:rPr>
                <a:t>Jun. </a:t>
              </a:r>
              <a:r>
                <a:rPr lang="en-US" altLang="ko-KR" sz="1800" b="1" dirty="0" smtClean="0">
                  <a:latin typeface="+mj-lt"/>
                  <a:ea typeface="+mj-ea"/>
                </a:rPr>
                <a:t>2009</a:t>
              </a:r>
              <a:endParaRPr lang="en-US" altLang="ko-KR" sz="1800" b="1" dirty="0">
                <a:latin typeface="+mj-lt"/>
                <a:ea typeface="+mj-ea"/>
              </a:endParaRPr>
            </a:p>
          </p:txBody>
        </p:sp>
        <p:sp>
          <p:nvSpPr>
            <p:cNvPr id="17" name="Text Box 7"/>
            <p:cNvSpPr txBox="1">
              <a:spLocks noChangeArrowheads="1"/>
            </p:cNvSpPr>
            <p:nvPr/>
          </p:nvSpPr>
          <p:spPr bwMode="auto">
            <a:xfrm>
              <a:off x="1180" y="1117"/>
              <a:ext cx="4054" cy="177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lgn="l">
                <a:lnSpc>
                  <a:spcPct val="110000"/>
                </a:lnSpc>
              </a:pPr>
              <a:r>
                <a:rPr lang="en-US" altLang="ko-KR" sz="1800" dirty="0">
                  <a:latin typeface="+mj-lt"/>
                  <a:ea typeface="+mj-ea"/>
                </a:rPr>
                <a:t>Modern meteorological services </a:t>
              </a:r>
              <a:r>
                <a:rPr lang="en-US" altLang="ko-KR" sz="1800" dirty="0" smtClean="0">
                  <a:latin typeface="+mj-lt"/>
                  <a:ea typeface="+mj-ea"/>
                </a:rPr>
                <a:t>began</a:t>
              </a:r>
              <a:endParaRPr lang="en-US" altLang="ko-KR" sz="1800" dirty="0">
                <a:latin typeface="+mj-lt"/>
                <a:ea typeface="+mj-ea"/>
              </a:endParaRPr>
            </a:p>
            <a:p>
              <a:pPr algn="l">
                <a:lnSpc>
                  <a:spcPct val="110000"/>
                </a:lnSpc>
              </a:pPr>
              <a:r>
                <a:rPr lang="en-US" altLang="ko-KR" sz="1800" dirty="0">
                  <a:solidFill>
                    <a:srgbClr val="0033CC"/>
                  </a:solidFill>
                  <a:latin typeface="+mj-lt"/>
                  <a:ea typeface="+mj-ea"/>
                </a:rPr>
                <a:t>Central Meteorological Office (CMO) established</a:t>
              </a:r>
            </a:p>
            <a:p>
              <a:pPr algn="l">
                <a:lnSpc>
                  <a:spcPct val="110000"/>
                </a:lnSpc>
              </a:pPr>
              <a:r>
                <a:rPr lang="en-US" altLang="ko-KR" sz="1800" dirty="0">
                  <a:latin typeface="+mj-lt"/>
                  <a:ea typeface="+mj-ea"/>
                </a:rPr>
                <a:t>Joined the World Meteorological Organization (WMO)</a:t>
              </a:r>
            </a:p>
            <a:p>
              <a:pPr algn="l">
                <a:lnSpc>
                  <a:spcPct val="110000"/>
                </a:lnSpc>
              </a:pPr>
              <a:r>
                <a:rPr lang="en-US" altLang="ko-KR" sz="1800" dirty="0">
                  <a:latin typeface="+mj-lt"/>
                  <a:ea typeface="+mj-ea"/>
                </a:rPr>
                <a:t>Meteorological </a:t>
              </a:r>
              <a:r>
                <a:rPr lang="en-US" altLang="ko-KR" sz="1800" dirty="0">
                  <a:solidFill>
                    <a:srgbClr val="0033CC"/>
                  </a:solidFill>
                  <a:latin typeface="+mj-lt"/>
                  <a:ea typeface="+mj-ea"/>
                </a:rPr>
                <a:t>Research Institute </a:t>
              </a:r>
              <a:r>
                <a:rPr lang="en-US" altLang="ko-KR" sz="1800" dirty="0">
                  <a:latin typeface="+mj-lt"/>
                  <a:ea typeface="+mj-ea"/>
                </a:rPr>
                <a:t>established</a:t>
              </a:r>
            </a:p>
            <a:p>
              <a:pPr algn="l">
                <a:lnSpc>
                  <a:spcPct val="110000"/>
                </a:lnSpc>
              </a:pPr>
              <a:r>
                <a:rPr lang="en-US" altLang="ko-KR" sz="1800" dirty="0">
                  <a:latin typeface="+mj-lt"/>
                  <a:ea typeface="+mj-ea"/>
                </a:rPr>
                <a:t>Operational </a:t>
              </a:r>
              <a:r>
                <a:rPr lang="en-US" altLang="ko-KR" sz="1800" dirty="0" smtClean="0">
                  <a:solidFill>
                    <a:srgbClr val="0033CC"/>
                  </a:solidFill>
                  <a:latin typeface="+mj-lt"/>
                  <a:ea typeface="+mj-ea"/>
                </a:rPr>
                <a:t>numerical </a:t>
              </a:r>
              <a:r>
                <a:rPr lang="en-US" altLang="ko-KR" sz="1800" dirty="0">
                  <a:solidFill>
                    <a:srgbClr val="0033CC"/>
                  </a:solidFill>
                  <a:latin typeface="+mj-lt"/>
                  <a:ea typeface="+mj-ea"/>
                </a:rPr>
                <a:t>weather prediction </a:t>
              </a:r>
              <a:r>
                <a:rPr lang="en-US" altLang="ko-KR" sz="1800" dirty="0">
                  <a:latin typeface="+mj-lt"/>
                  <a:ea typeface="+mj-ea"/>
                </a:rPr>
                <a:t>began</a:t>
              </a:r>
            </a:p>
            <a:p>
              <a:pPr algn="l">
                <a:lnSpc>
                  <a:spcPct val="110000"/>
                </a:lnSpc>
              </a:pPr>
              <a:r>
                <a:rPr lang="en-US" altLang="ko-KR" sz="1800" dirty="0" smtClean="0">
                  <a:solidFill>
                    <a:srgbClr val="0033CC"/>
                  </a:solidFill>
                  <a:latin typeface="+mj-lt"/>
                  <a:ea typeface="+mj-ea"/>
                </a:rPr>
                <a:t>1</a:t>
              </a:r>
              <a:r>
                <a:rPr lang="en-US" altLang="ko-KR" sz="1800" baseline="30000" dirty="0" smtClean="0">
                  <a:solidFill>
                    <a:srgbClr val="0033CC"/>
                  </a:solidFill>
                  <a:latin typeface="+mj-lt"/>
                  <a:ea typeface="+mj-ea"/>
                </a:rPr>
                <a:t>st</a:t>
              </a:r>
              <a:r>
                <a:rPr lang="en-US" altLang="ko-KR" sz="1800" dirty="0" smtClean="0">
                  <a:solidFill>
                    <a:srgbClr val="0033CC"/>
                  </a:solidFill>
                  <a:latin typeface="+mj-lt"/>
                  <a:ea typeface="+mj-ea"/>
                </a:rPr>
                <a:t> Supercomputer </a:t>
              </a:r>
              <a:r>
                <a:rPr lang="en-US" altLang="ko-KR" sz="1800" dirty="0">
                  <a:latin typeface="+mj-lt"/>
                  <a:ea typeface="+mj-ea"/>
                </a:rPr>
                <a:t>system (128 </a:t>
              </a:r>
              <a:r>
                <a:rPr lang="en-US" altLang="ko-KR" sz="1800" dirty="0" err="1">
                  <a:latin typeface="+mj-lt"/>
                  <a:ea typeface="+mj-ea"/>
                </a:rPr>
                <a:t>Gflops</a:t>
              </a:r>
              <a:r>
                <a:rPr lang="en-US" altLang="ko-KR" sz="1800" dirty="0">
                  <a:latin typeface="+mj-lt"/>
                  <a:ea typeface="+mj-ea"/>
                </a:rPr>
                <a:t>) installed</a:t>
              </a:r>
            </a:p>
            <a:p>
              <a:pPr algn="l">
                <a:lnSpc>
                  <a:spcPct val="110000"/>
                </a:lnSpc>
              </a:pPr>
              <a:r>
                <a:rPr lang="en-US" altLang="ko-KR" sz="1800" dirty="0">
                  <a:latin typeface="+mj-lt"/>
                  <a:ea typeface="+mj-ea"/>
                </a:rPr>
                <a:t>Met. Act &amp; Met. Observation Standardization Act</a:t>
              </a:r>
            </a:p>
            <a:p>
              <a:pPr algn="l">
                <a:lnSpc>
                  <a:spcPct val="110000"/>
                </a:lnSpc>
              </a:pPr>
              <a:r>
                <a:rPr lang="en-US" altLang="ko-KR" sz="1800" dirty="0">
                  <a:latin typeface="+mj-lt"/>
                  <a:ea typeface="+mj-ea"/>
                </a:rPr>
                <a:t>Joined the </a:t>
              </a:r>
              <a:r>
                <a:rPr lang="en-US" altLang="ko-KR" sz="1800" dirty="0">
                  <a:solidFill>
                    <a:srgbClr val="0033CC"/>
                  </a:solidFill>
                  <a:latin typeface="+mj-lt"/>
                  <a:ea typeface="+mj-ea"/>
                </a:rPr>
                <a:t>WMO Executive Council</a:t>
              </a:r>
            </a:p>
            <a:p>
              <a:pPr algn="l">
                <a:lnSpc>
                  <a:spcPct val="110000"/>
                </a:lnSpc>
              </a:pPr>
              <a:r>
                <a:rPr lang="en-US" altLang="ko-KR" sz="1800" dirty="0">
                  <a:latin typeface="+mj-lt"/>
                  <a:ea typeface="+mj-ea"/>
                </a:rPr>
                <a:t>Meteorological Industry Promotion </a:t>
              </a:r>
              <a:r>
                <a:rPr lang="en-US" altLang="ko-KR" sz="1800" dirty="0" smtClean="0">
                  <a:latin typeface="+mj-lt"/>
                  <a:ea typeface="+mj-ea"/>
                </a:rPr>
                <a:t>Act</a:t>
              </a:r>
              <a:endParaRPr lang="en-US" altLang="ko-KR" sz="1800" dirty="0">
                <a:latin typeface="+mj-lt"/>
                <a:ea typeface="+mj-ea"/>
              </a:endParaRPr>
            </a:p>
          </p:txBody>
        </p:sp>
      </p:grpSp>
      <p:sp>
        <p:nvSpPr>
          <p:cNvPr id="12" name="TextBox 11"/>
          <p:cNvSpPr txBox="1"/>
          <p:nvPr/>
        </p:nvSpPr>
        <p:spPr>
          <a:xfrm>
            <a:off x="323528" y="6525344"/>
            <a:ext cx="4464496" cy="338554"/>
          </a:xfrm>
          <a:prstGeom prst="rect">
            <a:avLst/>
          </a:prstGeom>
          <a:noFill/>
        </p:spPr>
        <p:txBody>
          <a:bodyPr wrap="square" rtlCol="0">
            <a:spAutoFit/>
          </a:bodyPr>
          <a:lstStyle/>
          <a:p>
            <a:r>
              <a:rPr lang="en-US" altLang="ko-KR" sz="1600" b="1" dirty="0" smtClean="0">
                <a:latin typeface="+mj-lt"/>
                <a:ea typeface="+mj-ea"/>
              </a:rPr>
              <a:t>Weather Map in 1905</a:t>
            </a:r>
            <a:endParaRPr lang="ko-KR" altLang="en-US" sz="1600" b="1" dirty="0">
              <a:latin typeface="+mj-lt"/>
              <a:ea typeface="+mj-ea"/>
            </a:endParaRPr>
          </a:p>
        </p:txBody>
      </p:sp>
      <p:sp>
        <p:nvSpPr>
          <p:cNvPr id="13" name="TextBox 12"/>
          <p:cNvSpPr txBox="1"/>
          <p:nvPr/>
        </p:nvSpPr>
        <p:spPr>
          <a:xfrm>
            <a:off x="4499992" y="6525344"/>
            <a:ext cx="4464496" cy="338554"/>
          </a:xfrm>
          <a:prstGeom prst="rect">
            <a:avLst/>
          </a:prstGeom>
          <a:noFill/>
        </p:spPr>
        <p:txBody>
          <a:bodyPr wrap="square" rtlCol="0">
            <a:spAutoFit/>
          </a:bodyPr>
          <a:lstStyle/>
          <a:p>
            <a:r>
              <a:rPr lang="en-US" altLang="ko-KR" sz="1600" b="1" dirty="0" smtClean="0">
                <a:latin typeface="+mj-lt"/>
                <a:ea typeface="+mj-ea"/>
              </a:rPr>
              <a:t>Satellite Image in 1971</a:t>
            </a:r>
            <a:endParaRPr lang="ko-KR" altLang="en-US" sz="1600" b="1" dirty="0">
              <a:latin typeface="+mj-lt"/>
              <a:ea typeface="+mj-ea"/>
            </a:endParaRPr>
          </a:p>
        </p:txBody>
      </p:sp>
      <p:sp>
        <p:nvSpPr>
          <p:cNvPr id="20"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13</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17" y="0"/>
            <a:ext cx="9211070" cy="61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2"/>
          <p:cNvSpPr txBox="1">
            <a:spLocks noChangeArrowheads="1"/>
          </p:cNvSpPr>
          <p:nvPr/>
        </p:nvSpPr>
        <p:spPr bwMode="auto">
          <a:xfrm>
            <a:off x="179512" y="2348880"/>
            <a:ext cx="8784976" cy="769441"/>
          </a:xfrm>
          <a:prstGeom prst="rect">
            <a:avLst/>
          </a:prstGeom>
          <a:noFill/>
          <a:ln w="9525">
            <a:noFill/>
            <a:miter lim="800000"/>
            <a:headEnd/>
            <a:tailEnd/>
          </a:ln>
        </p:spPr>
        <p:txBody>
          <a:bodyPr wrap="square">
            <a:spAutoFit/>
          </a:bodyPr>
          <a:lstStyle/>
          <a:p>
            <a:pPr>
              <a:defRPr/>
            </a:pPr>
            <a:r>
              <a:rPr lang="en-US" altLang="ko-KR" sz="4400" b="1" cap="all" dirty="0" smtClean="0">
                <a:ln w="9000" cmpd="sng">
                  <a:noFill/>
                  <a:prstDash val="solid"/>
                </a:ln>
                <a:solidFill>
                  <a:srgbClr val="0070C0"/>
                </a:solidFill>
                <a:effectLst>
                  <a:reflection blurRad="12700" stA="28000" endPos="45000" dist="1000" dir="5400000" sy="-100000" algn="bl" rotWithShape="0"/>
                </a:effectLst>
                <a:latin typeface="+mj-lt"/>
                <a:ea typeface="+mn-ea"/>
                <a:cs typeface="Arial Unicode MS" pitchFamily="50" charset="-127"/>
              </a:rPr>
              <a:t>Mission &amp; organization</a:t>
            </a:r>
            <a:endParaRPr lang="ko-KR" sz="4400" b="1" cap="all" dirty="0">
              <a:ln w="9000" cmpd="sng">
                <a:noFill/>
                <a:prstDash val="solid"/>
              </a:ln>
              <a:solidFill>
                <a:srgbClr val="0070C0"/>
              </a:solidFill>
              <a:effectLst>
                <a:reflection blurRad="12700" stA="28000" endPos="45000" dist="1000" dir="5400000" sy="-100000" algn="bl" rotWithShape="0"/>
              </a:effectLst>
              <a:latin typeface="+mj-lt"/>
              <a:ea typeface="+mn-ea"/>
              <a:cs typeface="Arial Unicode MS" pitchFamily="50" charset="-127"/>
            </a:endParaRPr>
          </a:p>
        </p:txBody>
      </p:sp>
      <p:sp>
        <p:nvSpPr>
          <p:cNvPr id="6"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14</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 name="직사각형 71"/>
          <p:cNvSpPr/>
          <p:nvPr/>
        </p:nvSpPr>
        <p:spPr>
          <a:xfrm flipH="1">
            <a:off x="0" y="-1"/>
            <a:ext cx="9144000" cy="862301"/>
          </a:xfrm>
          <a:prstGeom prst="rect">
            <a:avLst/>
          </a:prstGeom>
          <a:gradFill flip="none" rotWithShape="1">
            <a:gsLst>
              <a:gs pos="0">
                <a:schemeClr val="tx2">
                  <a:lumMod val="50000"/>
                </a:schemeClr>
              </a:gs>
              <a:gs pos="50000">
                <a:schemeClr val="tx2">
                  <a:lumMod val="75000"/>
                </a:schemeClr>
              </a:gs>
              <a:gs pos="96000">
                <a:srgbClr val="0070C0"/>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73" name="순서도: 문서 72"/>
          <p:cNvSpPr/>
          <p:nvPr/>
        </p:nvSpPr>
        <p:spPr>
          <a:xfrm>
            <a:off x="0" y="0"/>
            <a:ext cx="9144000" cy="836613"/>
          </a:xfrm>
          <a:prstGeom prst="flowChartDocument">
            <a:avLst/>
          </a:prstGeom>
          <a:gradFill>
            <a:gsLst>
              <a:gs pos="0">
                <a:schemeClr val="bg1">
                  <a:alpha val="0"/>
                </a:schemeClr>
              </a:gs>
              <a:gs pos="50000">
                <a:schemeClr val="bg1">
                  <a:alpha val="0"/>
                </a:schemeClr>
              </a:gs>
              <a:gs pos="100000">
                <a:schemeClr val="bg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7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sp>
        <p:nvSpPr>
          <p:cNvPr id="76" name="TextBox 75"/>
          <p:cNvSpPr txBox="1"/>
          <p:nvPr/>
        </p:nvSpPr>
        <p:spPr>
          <a:xfrm>
            <a:off x="233363" y="88900"/>
            <a:ext cx="8910637" cy="584775"/>
          </a:xfrm>
          <a:prstGeom prst="rect">
            <a:avLst/>
          </a:prstGeom>
          <a:noFill/>
        </p:spPr>
        <p:txBody>
          <a:bodyPr>
            <a:spAutoFit/>
          </a:bodyPr>
          <a:lstStyle/>
          <a:p>
            <a:pPr algn="l" fontAlgn="auto">
              <a:spcBef>
                <a:spcPts val="0"/>
              </a:spcBef>
              <a:spcAft>
                <a:spcPts val="0"/>
              </a:spcAft>
              <a:defRPr/>
            </a:pPr>
            <a:r>
              <a:rPr lang="en-US" altLang="ko-KR" sz="3200" b="1" spc="-150" dirty="0" smtClean="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rPr>
              <a:t>Position &amp; Legal Basis</a:t>
            </a:r>
            <a:endParaRPr lang="ko-KR" altLang="en-US" sz="3200" b="1" spc="-150" dirty="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endParaRPr>
          </a:p>
        </p:txBody>
      </p:sp>
      <p:sp>
        <p:nvSpPr>
          <p:cNvPr id="16" name="직사각형 15"/>
          <p:cNvSpPr/>
          <p:nvPr/>
        </p:nvSpPr>
        <p:spPr>
          <a:xfrm>
            <a:off x="611560" y="2567806"/>
            <a:ext cx="8496944" cy="1077218"/>
          </a:xfrm>
          <a:prstGeom prst="rect">
            <a:avLst/>
          </a:prstGeom>
        </p:spPr>
        <p:txBody>
          <a:bodyPr wrap="square">
            <a:spAutoFit/>
          </a:bodyPr>
          <a:lstStyle/>
          <a:p>
            <a:pPr algn="l">
              <a:spcBef>
                <a:spcPct val="50000"/>
              </a:spcBef>
              <a:buClr>
                <a:schemeClr val="accent1"/>
              </a:buClr>
              <a:buFont typeface="Wingdings" pitchFamily="2" charset="2"/>
              <a:buChar char="è"/>
            </a:pPr>
            <a:r>
              <a:rPr lang="en-GB" altLang="ko-KR" sz="1600" dirty="0" smtClean="0">
                <a:solidFill>
                  <a:schemeClr val="tx2">
                    <a:lumMod val="75000"/>
                  </a:schemeClr>
                </a:solidFill>
                <a:latin typeface="Arial" pitchFamily="34" charset="0"/>
                <a:ea typeface="굴림" pitchFamily="50" charset="-127"/>
                <a:cs typeface="Arial" pitchFamily="34" charset="0"/>
              </a:rPr>
              <a:t> Founded as the Central Meteorological Office in 1949</a:t>
            </a:r>
          </a:p>
          <a:p>
            <a:pPr algn="l">
              <a:spcBef>
                <a:spcPct val="50000"/>
              </a:spcBef>
              <a:buClr>
                <a:schemeClr val="accent1"/>
              </a:buClr>
              <a:buFont typeface="Wingdings" pitchFamily="2" charset="2"/>
              <a:buChar char="è"/>
            </a:pPr>
            <a:r>
              <a:rPr lang="en-GB" altLang="ko-KR" sz="1600" dirty="0" smtClean="0">
                <a:solidFill>
                  <a:schemeClr val="tx2">
                    <a:lumMod val="75000"/>
                  </a:schemeClr>
                </a:solidFill>
                <a:latin typeface="Arial" pitchFamily="34" charset="0"/>
                <a:ea typeface="굴림" pitchFamily="50" charset="-127"/>
                <a:cs typeface="Arial" pitchFamily="34" charset="0"/>
              </a:rPr>
              <a:t> Promoted to the Korea Meteorological Administration in 1990</a:t>
            </a:r>
          </a:p>
          <a:p>
            <a:pPr algn="l">
              <a:spcBef>
                <a:spcPct val="50000"/>
              </a:spcBef>
              <a:buClr>
                <a:schemeClr val="accent1"/>
              </a:buClr>
              <a:buFont typeface="Wingdings" pitchFamily="2" charset="2"/>
              <a:buChar char="è"/>
            </a:pPr>
            <a:r>
              <a:rPr lang="en-GB" altLang="ko-KR" sz="1600" dirty="0" smtClean="0">
                <a:solidFill>
                  <a:schemeClr val="tx2">
                    <a:lumMod val="75000"/>
                  </a:schemeClr>
                </a:solidFill>
                <a:latin typeface="Arial" pitchFamily="34" charset="0"/>
                <a:ea typeface="굴림" pitchFamily="50" charset="-127"/>
                <a:cs typeface="Arial" pitchFamily="34" charset="0"/>
              </a:rPr>
              <a:t> Promoted to the rank of Vice Minister in 2005</a:t>
            </a:r>
            <a:endParaRPr lang="ko-KR" altLang="en-US" dirty="0"/>
          </a:p>
        </p:txBody>
      </p:sp>
      <p:sp>
        <p:nvSpPr>
          <p:cNvPr id="18" name="Rectangle 6"/>
          <p:cNvSpPr>
            <a:spLocks noChangeArrowheads="1"/>
          </p:cNvSpPr>
          <p:nvPr/>
        </p:nvSpPr>
        <p:spPr bwMode="auto">
          <a:xfrm>
            <a:off x="35496" y="1268760"/>
            <a:ext cx="1728192" cy="422275"/>
          </a:xfrm>
          <a:prstGeom prst="rect">
            <a:avLst/>
          </a:prstGeom>
          <a:noFill/>
          <a:ln w="9525">
            <a:noFill/>
            <a:miter lim="800000"/>
            <a:headEnd/>
            <a:tailEnd/>
          </a:ln>
        </p:spPr>
        <p:txBody>
          <a:bodyPr/>
          <a:lstStyle/>
          <a:p>
            <a:pPr marL="268288" indent="-268288">
              <a:spcBef>
                <a:spcPct val="20000"/>
              </a:spcBef>
            </a:pPr>
            <a:r>
              <a:rPr lang="en-US" altLang="ko-KR" sz="2400" b="1" dirty="0" smtClean="0">
                <a:effectLst>
                  <a:outerShdw blurRad="38100" dist="38100" dir="2700000" algn="tl">
                    <a:srgbClr val="000000">
                      <a:alpha val="43137"/>
                    </a:srgbClr>
                  </a:outerShdw>
                </a:effectLst>
                <a:latin typeface="Arial" pitchFamily="34" charset="0"/>
                <a:ea typeface="+mj-ea"/>
                <a:cs typeface="Arial" pitchFamily="34" charset="0"/>
              </a:rPr>
              <a:t>Position</a:t>
            </a:r>
            <a:endParaRPr lang="ko-KR" altLang="en-US" sz="2400" b="1" dirty="0">
              <a:effectLst>
                <a:outerShdw blurRad="38100" dist="38100" dir="2700000" algn="tl">
                  <a:srgbClr val="000000">
                    <a:alpha val="43137"/>
                  </a:srgbClr>
                </a:outerShdw>
              </a:effectLst>
              <a:latin typeface="Arial" pitchFamily="34" charset="0"/>
              <a:ea typeface="+mj-ea"/>
              <a:cs typeface="Arial" pitchFamily="34" charset="0"/>
            </a:endParaRPr>
          </a:p>
        </p:txBody>
      </p:sp>
      <p:sp>
        <p:nvSpPr>
          <p:cNvPr id="19" name="직사각형 18"/>
          <p:cNvSpPr/>
          <p:nvPr/>
        </p:nvSpPr>
        <p:spPr>
          <a:xfrm>
            <a:off x="539552" y="1772816"/>
            <a:ext cx="8568952" cy="707886"/>
          </a:xfrm>
          <a:prstGeom prst="rect">
            <a:avLst/>
          </a:prstGeom>
        </p:spPr>
        <p:txBody>
          <a:bodyPr wrap="square">
            <a:spAutoFit/>
          </a:bodyPr>
          <a:lstStyle/>
          <a:p>
            <a:pPr algn="l">
              <a:spcBef>
                <a:spcPct val="50000"/>
              </a:spcBef>
            </a:pPr>
            <a:r>
              <a:rPr lang="en-GB" altLang="ko-KR" i="1" dirty="0" smtClean="0">
                <a:solidFill>
                  <a:schemeClr val="tx2">
                    <a:lumMod val="75000"/>
                  </a:schemeClr>
                </a:solidFill>
                <a:latin typeface="Arial" pitchFamily="34" charset="0"/>
                <a:ea typeface="굴림" pitchFamily="50" charset="-127"/>
                <a:cs typeface="Arial" pitchFamily="34" charset="0"/>
              </a:rPr>
              <a:t>The </a:t>
            </a:r>
            <a:r>
              <a:rPr lang="en-GB" altLang="ko-KR" b="1" i="1" dirty="0" smtClean="0">
                <a:solidFill>
                  <a:schemeClr val="tx2">
                    <a:lumMod val="75000"/>
                  </a:schemeClr>
                </a:solidFill>
                <a:latin typeface="Arial" pitchFamily="34" charset="0"/>
                <a:ea typeface="굴림" pitchFamily="50" charset="-127"/>
                <a:cs typeface="Arial" pitchFamily="34" charset="0"/>
              </a:rPr>
              <a:t>Korea Meteorological Administration(KMA) </a:t>
            </a:r>
            <a:r>
              <a:rPr lang="en-GB" altLang="ko-KR" i="1" dirty="0" smtClean="0">
                <a:solidFill>
                  <a:schemeClr val="tx2">
                    <a:lumMod val="75000"/>
                  </a:schemeClr>
                </a:solidFill>
                <a:latin typeface="Arial" pitchFamily="34" charset="0"/>
                <a:ea typeface="굴림" pitchFamily="50" charset="-127"/>
                <a:cs typeface="Arial" pitchFamily="34" charset="0"/>
              </a:rPr>
              <a:t>has been subordinate to the </a:t>
            </a:r>
            <a:r>
              <a:rPr lang="en-GB" altLang="ko-KR" b="1" i="1" dirty="0" smtClean="0">
                <a:solidFill>
                  <a:schemeClr val="tx2">
                    <a:lumMod val="75000"/>
                  </a:schemeClr>
                </a:solidFill>
                <a:latin typeface="Arial" pitchFamily="34" charset="0"/>
                <a:ea typeface="굴림" pitchFamily="50" charset="-127"/>
                <a:cs typeface="Arial" pitchFamily="34" charset="0"/>
              </a:rPr>
              <a:t>Ministry of Environment(ME) </a:t>
            </a:r>
            <a:r>
              <a:rPr lang="en-GB" altLang="ko-KR" i="1" dirty="0" smtClean="0">
                <a:solidFill>
                  <a:schemeClr val="tx2">
                    <a:lumMod val="75000"/>
                  </a:schemeClr>
                </a:solidFill>
                <a:latin typeface="Arial" pitchFamily="34" charset="0"/>
                <a:ea typeface="굴림" pitchFamily="50" charset="-127"/>
                <a:cs typeface="Arial" pitchFamily="34" charset="0"/>
              </a:rPr>
              <a:t>since 2008.</a:t>
            </a:r>
          </a:p>
        </p:txBody>
      </p:sp>
      <p:sp>
        <p:nvSpPr>
          <p:cNvPr id="21" name="Rectangle 6"/>
          <p:cNvSpPr>
            <a:spLocks noChangeArrowheads="1"/>
          </p:cNvSpPr>
          <p:nvPr/>
        </p:nvSpPr>
        <p:spPr bwMode="auto">
          <a:xfrm>
            <a:off x="35496" y="3933056"/>
            <a:ext cx="2448272" cy="422275"/>
          </a:xfrm>
          <a:prstGeom prst="rect">
            <a:avLst/>
          </a:prstGeom>
          <a:noFill/>
          <a:ln w="9525">
            <a:noFill/>
            <a:miter lim="800000"/>
            <a:headEnd/>
            <a:tailEnd/>
          </a:ln>
        </p:spPr>
        <p:txBody>
          <a:bodyPr/>
          <a:lstStyle/>
          <a:p>
            <a:pPr marL="268288" indent="-268288">
              <a:spcBef>
                <a:spcPct val="20000"/>
              </a:spcBef>
            </a:pPr>
            <a:r>
              <a:rPr lang="en-US" altLang="ko-KR" sz="2400" b="1" dirty="0" smtClean="0">
                <a:effectLst>
                  <a:outerShdw blurRad="38100" dist="38100" dir="2700000" algn="tl">
                    <a:srgbClr val="000000">
                      <a:alpha val="43137"/>
                    </a:srgbClr>
                  </a:outerShdw>
                </a:effectLst>
                <a:latin typeface="Arial" pitchFamily="34" charset="0"/>
                <a:ea typeface="+mj-ea"/>
                <a:cs typeface="Arial" pitchFamily="34" charset="0"/>
              </a:rPr>
              <a:t>Legal Basis</a:t>
            </a:r>
            <a:endParaRPr lang="ko-KR" altLang="en-US" sz="2400" b="1" dirty="0">
              <a:effectLst>
                <a:outerShdw blurRad="38100" dist="38100" dir="2700000" algn="tl">
                  <a:srgbClr val="000000">
                    <a:alpha val="43137"/>
                  </a:srgbClr>
                </a:outerShdw>
              </a:effectLst>
              <a:latin typeface="Arial" pitchFamily="34" charset="0"/>
              <a:ea typeface="+mj-ea"/>
              <a:cs typeface="Arial" pitchFamily="34" charset="0"/>
            </a:endParaRPr>
          </a:p>
        </p:txBody>
      </p:sp>
      <p:sp>
        <p:nvSpPr>
          <p:cNvPr id="22" name="직사각형 21"/>
          <p:cNvSpPr/>
          <p:nvPr/>
        </p:nvSpPr>
        <p:spPr>
          <a:xfrm>
            <a:off x="539552" y="4460919"/>
            <a:ext cx="8568952" cy="1200329"/>
          </a:xfrm>
          <a:prstGeom prst="rect">
            <a:avLst/>
          </a:prstGeom>
        </p:spPr>
        <p:txBody>
          <a:bodyPr wrap="square">
            <a:spAutoFit/>
          </a:bodyPr>
          <a:lstStyle/>
          <a:p>
            <a:pPr algn="l">
              <a:spcBef>
                <a:spcPct val="50000"/>
              </a:spcBef>
              <a:buFont typeface="Wingdings" pitchFamily="2" charset="2"/>
              <a:buChar char="§"/>
            </a:pPr>
            <a:r>
              <a:rPr lang="en-US" altLang="ko-KR" sz="1800" i="1" dirty="0" smtClean="0">
                <a:solidFill>
                  <a:schemeClr val="tx2">
                    <a:lumMod val="75000"/>
                  </a:schemeClr>
                </a:solidFill>
                <a:latin typeface="Arial" pitchFamily="34" charset="0"/>
                <a:ea typeface="굴림" pitchFamily="50" charset="-127"/>
                <a:cs typeface="Arial" pitchFamily="34" charset="0"/>
              </a:rPr>
              <a:t> </a:t>
            </a:r>
            <a:r>
              <a:rPr lang="en-GB" altLang="ko-KR" sz="1800" i="1" dirty="0" smtClean="0">
                <a:solidFill>
                  <a:schemeClr val="tx2">
                    <a:lumMod val="75000"/>
                  </a:schemeClr>
                </a:solidFill>
                <a:latin typeface="Arial" pitchFamily="34" charset="0"/>
                <a:ea typeface="굴림" pitchFamily="50" charset="-127"/>
                <a:cs typeface="Arial" pitchFamily="34" charset="0"/>
              </a:rPr>
              <a:t>Meteorological Service Act enacted in 1961, renamed </a:t>
            </a:r>
            <a:r>
              <a:rPr lang="en-GB" altLang="ko-KR" sz="1800" b="1" i="1" dirty="0" smtClean="0">
                <a:solidFill>
                  <a:schemeClr val="tx2">
                    <a:lumMod val="75000"/>
                  </a:schemeClr>
                </a:solidFill>
                <a:latin typeface="Arial" pitchFamily="34" charset="0"/>
                <a:ea typeface="굴림" pitchFamily="50" charset="-127"/>
                <a:cs typeface="Arial" pitchFamily="34" charset="0"/>
              </a:rPr>
              <a:t>Meteorology Act </a:t>
            </a:r>
            <a:r>
              <a:rPr lang="en-GB" altLang="ko-KR" sz="1800" i="1" dirty="0" smtClean="0">
                <a:solidFill>
                  <a:schemeClr val="tx2">
                    <a:lumMod val="75000"/>
                  </a:schemeClr>
                </a:solidFill>
                <a:latin typeface="Arial" pitchFamily="34" charset="0"/>
                <a:ea typeface="굴림" pitchFamily="50" charset="-127"/>
                <a:cs typeface="Arial" pitchFamily="34" charset="0"/>
              </a:rPr>
              <a:t>in 2005</a:t>
            </a:r>
          </a:p>
          <a:p>
            <a:pPr algn="l">
              <a:spcBef>
                <a:spcPct val="50000"/>
              </a:spcBef>
              <a:buFont typeface="Wingdings" pitchFamily="2" charset="2"/>
              <a:buChar char="§"/>
            </a:pPr>
            <a:r>
              <a:rPr lang="en-GB" altLang="ko-KR" sz="1800" i="1" dirty="0" smtClean="0">
                <a:solidFill>
                  <a:schemeClr val="tx2">
                    <a:lumMod val="75000"/>
                  </a:schemeClr>
                </a:solidFill>
                <a:latin typeface="Arial" pitchFamily="34" charset="0"/>
                <a:ea typeface="굴림" pitchFamily="50" charset="-127"/>
                <a:cs typeface="Arial" pitchFamily="34" charset="0"/>
              </a:rPr>
              <a:t> </a:t>
            </a:r>
            <a:r>
              <a:rPr lang="en-GB" altLang="ko-KR" sz="1800" b="1" i="1" dirty="0" smtClean="0">
                <a:solidFill>
                  <a:schemeClr val="tx2">
                    <a:lumMod val="75000"/>
                  </a:schemeClr>
                </a:solidFill>
                <a:latin typeface="Arial" pitchFamily="34" charset="0"/>
                <a:ea typeface="굴림" pitchFamily="50" charset="-127"/>
                <a:cs typeface="Arial" pitchFamily="34" charset="0"/>
              </a:rPr>
              <a:t>Meteorological Observation Standardization Act</a:t>
            </a:r>
            <a:r>
              <a:rPr lang="en-GB" altLang="ko-KR" sz="1800" i="1" dirty="0" smtClean="0">
                <a:solidFill>
                  <a:schemeClr val="tx2">
                    <a:lumMod val="75000"/>
                  </a:schemeClr>
                </a:solidFill>
                <a:latin typeface="Arial" pitchFamily="34" charset="0"/>
                <a:ea typeface="굴림" pitchFamily="50" charset="-127"/>
                <a:cs typeface="Arial" pitchFamily="34" charset="0"/>
              </a:rPr>
              <a:t> enacted in 2005</a:t>
            </a:r>
          </a:p>
          <a:p>
            <a:pPr algn="l">
              <a:spcBef>
                <a:spcPct val="50000"/>
              </a:spcBef>
              <a:buFont typeface="Wingdings" pitchFamily="2" charset="2"/>
              <a:buChar char="§"/>
            </a:pPr>
            <a:r>
              <a:rPr lang="en-GB" altLang="ko-KR" sz="1800" i="1" dirty="0" smtClean="0">
                <a:solidFill>
                  <a:schemeClr val="tx2">
                    <a:lumMod val="75000"/>
                  </a:schemeClr>
                </a:solidFill>
                <a:latin typeface="Arial" pitchFamily="34" charset="0"/>
                <a:ea typeface="굴림" pitchFamily="50" charset="-127"/>
                <a:cs typeface="Arial" pitchFamily="34" charset="0"/>
              </a:rPr>
              <a:t> </a:t>
            </a:r>
            <a:r>
              <a:rPr lang="en-GB" altLang="ko-KR" sz="1800" b="1" i="1" dirty="0" smtClean="0">
                <a:solidFill>
                  <a:schemeClr val="tx2">
                    <a:lumMod val="75000"/>
                  </a:schemeClr>
                </a:solidFill>
                <a:latin typeface="Arial" pitchFamily="34" charset="0"/>
                <a:ea typeface="굴림" pitchFamily="50" charset="-127"/>
                <a:cs typeface="Arial" pitchFamily="34" charset="0"/>
              </a:rPr>
              <a:t>Meteorological Industry Promotion Act</a:t>
            </a:r>
            <a:r>
              <a:rPr lang="en-GB" altLang="ko-KR" sz="1800" i="1" dirty="0" smtClean="0">
                <a:solidFill>
                  <a:schemeClr val="tx2">
                    <a:lumMod val="75000"/>
                  </a:schemeClr>
                </a:solidFill>
                <a:latin typeface="Arial" pitchFamily="34" charset="0"/>
                <a:ea typeface="굴림" pitchFamily="50" charset="-127"/>
                <a:cs typeface="Arial" pitchFamily="34" charset="0"/>
              </a:rPr>
              <a:t> enacted in 2009</a:t>
            </a:r>
            <a:endParaRPr lang="en-GB" altLang="ko-KR" i="1" dirty="0" smtClean="0">
              <a:solidFill>
                <a:schemeClr val="tx2">
                  <a:lumMod val="75000"/>
                </a:schemeClr>
              </a:solidFill>
              <a:latin typeface="Arial" pitchFamily="34" charset="0"/>
              <a:ea typeface="굴림" pitchFamily="50" charset="-127"/>
              <a:cs typeface="Arial" pitchFamily="34" charset="0"/>
            </a:endParaRPr>
          </a:p>
        </p:txBody>
      </p:sp>
      <p:sp>
        <p:nvSpPr>
          <p:cNvPr id="13"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15</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Line 6"/>
          <p:cNvSpPr>
            <a:spLocks noChangeShapeType="1"/>
          </p:cNvSpPr>
          <p:nvPr/>
        </p:nvSpPr>
        <p:spPr bwMode="auto">
          <a:xfrm>
            <a:off x="7812360" y="2730408"/>
            <a:ext cx="0" cy="321452"/>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118" name="Text Box 56"/>
          <p:cNvSpPr txBox="1">
            <a:spLocks noChangeArrowheads="1"/>
          </p:cNvSpPr>
          <p:nvPr/>
        </p:nvSpPr>
        <p:spPr bwMode="auto">
          <a:xfrm>
            <a:off x="7456664" y="3432220"/>
            <a:ext cx="715736" cy="272415"/>
          </a:xfrm>
          <a:prstGeom prst="roundRect">
            <a:avLst/>
          </a:prstGeom>
          <a:solidFill>
            <a:schemeClr val="bg1"/>
          </a:solidFill>
          <a:ln w="12700">
            <a:solidFill>
              <a:schemeClr val="bg1">
                <a:lumMod val="65000"/>
              </a:schemeClr>
            </a:solidFill>
            <a:miter lim="800000"/>
            <a:headEnd/>
            <a:tailEnd/>
          </a:ln>
        </p:spPr>
        <p:txBody>
          <a:bodyPr wrap="square" lIns="0" rIns="0" anchor="ctr">
            <a:spAutoFit/>
          </a:bodyPr>
          <a:lstStyle/>
          <a:p>
            <a:pPr algn="ctr" eaLnBrk="1" fontAlgn="ctr" latinLnBrk="1" hangingPunct="1">
              <a:defRPr/>
            </a:pPr>
            <a:r>
              <a:rPr kumimoji="1" lang="en-US" altLang="ko-KR" sz="1000" b="1" spc="-70" dirty="0" smtClean="0">
                <a:solidFill>
                  <a:schemeClr val="tx1">
                    <a:lumMod val="50000"/>
                    <a:lumOff val="50000"/>
                  </a:schemeClr>
                </a:solidFill>
                <a:latin typeface="맑은 고딕" pitchFamily="50" charset="-127"/>
                <a:ea typeface="맑은 고딕" pitchFamily="50" charset="-127"/>
              </a:rPr>
              <a:t>4 </a:t>
            </a:r>
            <a:r>
              <a:rPr kumimoji="1" lang="en-US" altLang="ko-KR" sz="1000" b="1" spc="-70" dirty="0">
                <a:solidFill>
                  <a:schemeClr val="tx1">
                    <a:lumMod val="50000"/>
                    <a:lumOff val="50000"/>
                  </a:schemeClr>
                </a:solidFill>
                <a:latin typeface="맑은 고딕" pitchFamily="50" charset="-127"/>
                <a:ea typeface="맑은 고딕" pitchFamily="50" charset="-127"/>
              </a:rPr>
              <a:t>divisions </a:t>
            </a:r>
          </a:p>
        </p:txBody>
      </p:sp>
      <p:sp>
        <p:nvSpPr>
          <p:cNvPr id="95" name="Text Box 49"/>
          <p:cNvSpPr txBox="1">
            <a:spLocks noChangeArrowheads="1"/>
          </p:cNvSpPr>
          <p:nvPr/>
        </p:nvSpPr>
        <p:spPr bwMode="auto">
          <a:xfrm>
            <a:off x="1128409" y="3411900"/>
            <a:ext cx="635279" cy="272415"/>
          </a:xfrm>
          <a:prstGeom prst="roundRect">
            <a:avLst/>
          </a:prstGeom>
          <a:solidFill>
            <a:schemeClr val="bg1"/>
          </a:solidFill>
          <a:ln w="12700">
            <a:solidFill>
              <a:schemeClr val="bg1">
                <a:lumMod val="65000"/>
              </a:schemeClr>
            </a:solidFill>
            <a:miter lim="800000"/>
            <a:headEnd/>
            <a:tailEnd/>
          </a:ln>
        </p:spPr>
        <p:txBody>
          <a:bodyPr wrap="square" lIns="0" rIns="0" anchor="ctr">
            <a:spAutoFit/>
          </a:bodyPr>
          <a:lstStyle/>
          <a:p>
            <a:pPr algn="ctr" eaLnBrk="1" fontAlgn="ctr" latinLnBrk="1" hangingPunct="1">
              <a:defRPr/>
            </a:pPr>
            <a:r>
              <a:rPr kumimoji="1" lang="en-US" altLang="ko-KR" sz="1000" b="1" spc="-70" dirty="0">
                <a:solidFill>
                  <a:schemeClr val="tx1">
                    <a:lumMod val="50000"/>
                    <a:lumOff val="50000"/>
                  </a:schemeClr>
                </a:solidFill>
                <a:latin typeface="맑은 고딕" pitchFamily="50" charset="-127"/>
                <a:ea typeface="맑은 고딕" pitchFamily="50" charset="-127"/>
              </a:rPr>
              <a:t>4 divisions</a:t>
            </a:r>
          </a:p>
        </p:txBody>
      </p:sp>
      <p:sp>
        <p:nvSpPr>
          <p:cNvPr id="96" name="Text Box 50"/>
          <p:cNvSpPr txBox="1">
            <a:spLocks noChangeArrowheads="1"/>
          </p:cNvSpPr>
          <p:nvPr/>
        </p:nvSpPr>
        <p:spPr bwMode="auto">
          <a:xfrm>
            <a:off x="2411760" y="3431937"/>
            <a:ext cx="680997" cy="272415"/>
          </a:xfrm>
          <a:prstGeom prst="roundRect">
            <a:avLst/>
          </a:prstGeom>
          <a:solidFill>
            <a:schemeClr val="bg1"/>
          </a:solidFill>
          <a:ln w="12700">
            <a:solidFill>
              <a:schemeClr val="bg1">
                <a:lumMod val="65000"/>
              </a:schemeClr>
            </a:solidFill>
            <a:miter lim="800000"/>
            <a:headEnd/>
            <a:tailEnd/>
          </a:ln>
        </p:spPr>
        <p:txBody>
          <a:bodyPr wrap="square" lIns="0" rIns="0" anchor="ctr">
            <a:spAutoFit/>
          </a:bodyPr>
          <a:lstStyle/>
          <a:p>
            <a:pPr algn="ctr" eaLnBrk="1" fontAlgn="ctr" latinLnBrk="1" hangingPunct="1">
              <a:defRPr/>
            </a:pPr>
            <a:r>
              <a:rPr kumimoji="1" lang="en-US" altLang="ko-KR" sz="1000" b="1" spc="-70" dirty="0" smtClean="0">
                <a:solidFill>
                  <a:schemeClr val="tx1">
                    <a:lumMod val="50000"/>
                    <a:lumOff val="50000"/>
                  </a:schemeClr>
                </a:solidFill>
                <a:latin typeface="맑은 고딕" pitchFamily="50" charset="-127"/>
                <a:ea typeface="맑은 고딕" pitchFamily="50" charset="-127"/>
              </a:rPr>
              <a:t>5 </a:t>
            </a:r>
            <a:r>
              <a:rPr kumimoji="1" lang="en-US" altLang="ko-KR" sz="1000" b="1" spc="-70" dirty="0">
                <a:solidFill>
                  <a:schemeClr val="tx1">
                    <a:lumMod val="50000"/>
                    <a:lumOff val="50000"/>
                  </a:schemeClr>
                </a:solidFill>
                <a:latin typeface="맑은 고딕" pitchFamily="50" charset="-127"/>
                <a:ea typeface="맑은 고딕" pitchFamily="50" charset="-127"/>
              </a:rPr>
              <a:t>divisions</a:t>
            </a:r>
          </a:p>
        </p:txBody>
      </p:sp>
      <p:sp>
        <p:nvSpPr>
          <p:cNvPr id="97" name="Text Box 51"/>
          <p:cNvSpPr txBox="1">
            <a:spLocks noChangeArrowheads="1"/>
          </p:cNvSpPr>
          <p:nvPr/>
        </p:nvSpPr>
        <p:spPr bwMode="auto">
          <a:xfrm>
            <a:off x="4788024" y="3431937"/>
            <a:ext cx="720303" cy="272415"/>
          </a:xfrm>
          <a:prstGeom prst="roundRect">
            <a:avLst/>
          </a:prstGeom>
          <a:solidFill>
            <a:schemeClr val="bg1"/>
          </a:solidFill>
          <a:ln w="12700">
            <a:solidFill>
              <a:schemeClr val="bg1">
                <a:lumMod val="65000"/>
              </a:schemeClr>
            </a:solidFill>
            <a:miter lim="800000"/>
            <a:headEnd/>
            <a:tailEnd/>
          </a:ln>
        </p:spPr>
        <p:txBody>
          <a:bodyPr wrap="square" lIns="0" rIns="0" anchor="ctr">
            <a:spAutoFit/>
          </a:bodyPr>
          <a:lstStyle/>
          <a:p>
            <a:pPr algn="ctr" eaLnBrk="1" fontAlgn="ctr" latinLnBrk="1" hangingPunct="1">
              <a:defRPr/>
            </a:pPr>
            <a:r>
              <a:rPr kumimoji="1" lang="en-US" altLang="ko-KR" sz="1000" b="1" spc="-70" dirty="0" smtClean="0">
                <a:solidFill>
                  <a:schemeClr val="tx1">
                    <a:lumMod val="50000"/>
                    <a:lumOff val="50000"/>
                  </a:schemeClr>
                </a:solidFill>
                <a:latin typeface="맑은 고딕" pitchFamily="50" charset="-127"/>
                <a:ea typeface="맑은 고딕" pitchFamily="50" charset="-127"/>
              </a:rPr>
              <a:t>5 </a:t>
            </a:r>
            <a:r>
              <a:rPr kumimoji="1" lang="en-US" altLang="ko-KR" sz="1000" b="1" spc="-70" dirty="0">
                <a:solidFill>
                  <a:schemeClr val="tx1">
                    <a:lumMod val="50000"/>
                    <a:lumOff val="50000"/>
                  </a:schemeClr>
                </a:solidFill>
                <a:latin typeface="맑은 고딕" pitchFamily="50" charset="-127"/>
                <a:ea typeface="맑은 고딕" pitchFamily="50" charset="-127"/>
              </a:rPr>
              <a:t>divisions </a:t>
            </a:r>
          </a:p>
        </p:txBody>
      </p:sp>
      <p:sp>
        <p:nvSpPr>
          <p:cNvPr id="98" name="Text Box 52"/>
          <p:cNvSpPr txBox="1">
            <a:spLocks noChangeArrowheads="1"/>
          </p:cNvSpPr>
          <p:nvPr/>
        </p:nvSpPr>
        <p:spPr bwMode="auto">
          <a:xfrm>
            <a:off x="6084168" y="3431937"/>
            <a:ext cx="676315" cy="272415"/>
          </a:xfrm>
          <a:prstGeom prst="roundRect">
            <a:avLst/>
          </a:prstGeom>
          <a:solidFill>
            <a:schemeClr val="bg1"/>
          </a:solidFill>
          <a:ln w="12700">
            <a:solidFill>
              <a:schemeClr val="bg1">
                <a:lumMod val="65000"/>
              </a:schemeClr>
            </a:solidFill>
            <a:miter lim="800000"/>
            <a:headEnd/>
            <a:tailEnd/>
          </a:ln>
        </p:spPr>
        <p:txBody>
          <a:bodyPr wrap="square" lIns="0" rIns="0" anchor="ctr">
            <a:spAutoFit/>
          </a:bodyPr>
          <a:lstStyle/>
          <a:p>
            <a:pPr algn="ctr" eaLnBrk="1" fontAlgn="ctr" latinLnBrk="1" hangingPunct="1">
              <a:defRPr/>
            </a:pPr>
            <a:r>
              <a:rPr kumimoji="1" lang="en-US" altLang="ko-KR" sz="1000" b="1" spc="-70" dirty="0">
                <a:solidFill>
                  <a:schemeClr val="tx1">
                    <a:lumMod val="50000"/>
                    <a:lumOff val="50000"/>
                  </a:schemeClr>
                </a:solidFill>
                <a:latin typeface="맑은 고딕" pitchFamily="50" charset="-127"/>
                <a:ea typeface="맑은 고딕" pitchFamily="50" charset="-127"/>
              </a:rPr>
              <a:t>3 divisions</a:t>
            </a:r>
          </a:p>
        </p:txBody>
      </p:sp>
      <p:sp>
        <p:nvSpPr>
          <p:cNvPr id="101" name="Text Box 56"/>
          <p:cNvSpPr txBox="1">
            <a:spLocks noChangeArrowheads="1"/>
          </p:cNvSpPr>
          <p:nvPr/>
        </p:nvSpPr>
        <p:spPr bwMode="auto">
          <a:xfrm>
            <a:off x="3596029" y="3431937"/>
            <a:ext cx="687939" cy="272415"/>
          </a:xfrm>
          <a:prstGeom prst="roundRect">
            <a:avLst/>
          </a:prstGeom>
          <a:solidFill>
            <a:schemeClr val="bg1"/>
          </a:solidFill>
          <a:ln w="12700">
            <a:solidFill>
              <a:schemeClr val="bg1">
                <a:lumMod val="65000"/>
              </a:schemeClr>
            </a:solidFill>
            <a:miter lim="800000"/>
            <a:headEnd/>
            <a:tailEnd/>
          </a:ln>
        </p:spPr>
        <p:txBody>
          <a:bodyPr wrap="square" lIns="0" rIns="0" anchor="ctr">
            <a:spAutoFit/>
          </a:bodyPr>
          <a:lstStyle/>
          <a:p>
            <a:pPr algn="ctr" eaLnBrk="1" fontAlgn="ctr" latinLnBrk="1" hangingPunct="1">
              <a:defRPr/>
            </a:pPr>
            <a:r>
              <a:rPr kumimoji="1" lang="en-US" altLang="ko-KR" sz="1000" b="1" spc="-70" dirty="0" smtClean="0">
                <a:solidFill>
                  <a:schemeClr val="tx1">
                    <a:lumMod val="50000"/>
                    <a:lumOff val="50000"/>
                  </a:schemeClr>
                </a:solidFill>
                <a:latin typeface="맑은 고딕" pitchFamily="50" charset="-127"/>
                <a:ea typeface="맑은 고딕" pitchFamily="50" charset="-127"/>
              </a:rPr>
              <a:t>4 </a:t>
            </a:r>
            <a:r>
              <a:rPr kumimoji="1" lang="en-US" altLang="ko-KR" sz="1000" b="1" spc="-70" dirty="0">
                <a:solidFill>
                  <a:schemeClr val="tx1">
                    <a:lumMod val="50000"/>
                    <a:lumOff val="50000"/>
                  </a:schemeClr>
                </a:solidFill>
                <a:latin typeface="맑은 고딕" pitchFamily="50" charset="-127"/>
                <a:ea typeface="맑은 고딕" pitchFamily="50" charset="-127"/>
              </a:rPr>
              <a:t>divisions </a:t>
            </a:r>
          </a:p>
        </p:txBody>
      </p:sp>
      <p:sp>
        <p:nvSpPr>
          <p:cNvPr id="55" name="직사각형 54"/>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Line 3"/>
          <p:cNvSpPr>
            <a:spLocks noChangeShapeType="1"/>
          </p:cNvSpPr>
          <p:nvPr/>
        </p:nvSpPr>
        <p:spPr bwMode="auto">
          <a:xfrm>
            <a:off x="2699792" y="2731533"/>
            <a:ext cx="0" cy="360362"/>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74" name="Line 4"/>
          <p:cNvSpPr>
            <a:spLocks noChangeShapeType="1"/>
          </p:cNvSpPr>
          <p:nvPr/>
        </p:nvSpPr>
        <p:spPr bwMode="auto">
          <a:xfrm>
            <a:off x="3923928" y="2733120"/>
            <a:ext cx="0" cy="360363"/>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77" name="Line 5"/>
          <p:cNvSpPr>
            <a:spLocks noChangeShapeType="1"/>
          </p:cNvSpPr>
          <p:nvPr/>
        </p:nvSpPr>
        <p:spPr bwMode="auto">
          <a:xfrm>
            <a:off x="6372200" y="2733120"/>
            <a:ext cx="0" cy="360363"/>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78" name="Line 6"/>
          <p:cNvSpPr>
            <a:spLocks noChangeShapeType="1"/>
          </p:cNvSpPr>
          <p:nvPr/>
        </p:nvSpPr>
        <p:spPr bwMode="auto">
          <a:xfrm>
            <a:off x="683568" y="2729945"/>
            <a:ext cx="0" cy="1079500"/>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79" name="Line 7"/>
          <p:cNvSpPr>
            <a:spLocks noChangeShapeType="1"/>
          </p:cNvSpPr>
          <p:nvPr/>
        </p:nvSpPr>
        <p:spPr bwMode="auto">
          <a:xfrm>
            <a:off x="1403648" y="2731533"/>
            <a:ext cx="0" cy="360362"/>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80" name="Line 8"/>
          <p:cNvSpPr>
            <a:spLocks noChangeShapeType="1"/>
          </p:cNvSpPr>
          <p:nvPr/>
        </p:nvSpPr>
        <p:spPr bwMode="auto">
          <a:xfrm>
            <a:off x="8604448" y="2628345"/>
            <a:ext cx="0" cy="1791667"/>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81" name="Line 9"/>
          <p:cNvSpPr>
            <a:spLocks noChangeShapeType="1"/>
          </p:cNvSpPr>
          <p:nvPr/>
        </p:nvSpPr>
        <p:spPr bwMode="auto">
          <a:xfrm>
            <a:off x="1259632" y="4431983"/>
            <a:ext cx="7344816" cy="0"/>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sz="1100"/>
          </a:p>
        </p:txBody>
      </p:sp>
      <p:sp>
        <p:nvSpPr>
          <p:cNvPr id="82" name="Line 10"/>
          <p:cNvSpPr>
            <a:spLocks noChangeShapeType="1"/>
          </p:cNvSpPr>
          <p:nvPr/>
        </p:nvSpPr>
        <p:spPr bwMode="auto">
          <a:xfrm>
            <a:off x="5724128" y="4430891"/>
            <a:ext cx="0" cy="231775"/>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83" name="Line 13"/>
          <p:cNvSpPr>
            <a:spLocks noChangeShapeType="1"/>
          </p:cNvSpPr>
          <p:nvPr/>
        </p:nvSpPr>
        <p:spPr bwMode="auto">
          <a:xfrm>
            <a:off x="4716016" y="1232635"/>
            <a:ext cx="571" cy="1500485"/>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84" name="Rectangle 15"/>
          <p:cNvSpPr>
            <a:spLocks noChangeArrowheads="1"/>
          </p:cNvSpPr>
          <p:nvPr/>
        </p:nvSpPr>
        <p:spPr bwMode="auto">
          <a:xfrm>
            <a:off x="3623556" y="980728"/>
            <a:ext cx="2224268" cy="342692"/>
          </a:xfrm>
          <a:prstGeom prst="roundRect">
            <a:avLst/>
          </a:prstGeom>
          <a:solidFill>
            <a:schemeClr val="bg1"/>
          </a:solidFill>
          <a:ln w="12700">
            <a:solidFill>
              <a:schemeClr val="bg1">
                <a:lumMod val="65000"/>
              </a:schemeClr>
            </a:solidFill>
            <a:miter lim="800000"/>
            <a:headEnd/>
            <a:tailEnd/>
          </a:ln>
        </p:spPr>
        <p:txBody>
          <a:bodyPr wrap="none" tIns="0" bIns="0" anchor="ctr"/>
          <a:lstStyle/>
          <a:p>
            <a:pPr algn="ctr" eaLnBrk="1" latinLnBrk="1" hangingPunct="1">
              <a:defRPr/>
            </a:pPr>
            <a:r>
              <a:rPr kumimoji="1" lang="en-US" altLang="ko-KR" sz="1400" b="1" dirty="0" smtClean="0">
                <a:latin typeface="Arial" pitchFamily="34" charset="0"/>
                <a:ea typeface="+mj-ea"/>
                <a:cs typeface="Arial" pitchFamily="34" charset="0"/>
              </a:rPr>
              <a:t>Administrator</a:t>
            </a:r>
            <a:endParaRPr kumimoji="1" lang="en-US" altLang="ko-KR" sz="1400" b="1" dirty="0">
              <a:latin typeface="Arial" pitchFamily="34" charset="0"/>
              <a:ea typeface="+mj-ea"/>
              <a:cs typeface="Arial" pitchFamily="34" charset="0"/>
            </a:endParaRPr>
          </a:p>
        </p:txBody>
      </p:sp>
      <p:sp>
        <p:nvSpPr>
          <p:cNvPr id="85" name="Rectangle 16"/>
          <p:cNvSpPr>
            <a:spLocks noChangeArrowheads="1"/>
          </p:cNvSpPr>
          <p:nvPr/>
        </p:nvSpPr>
        <p:spPr bwMode="auto">
          <a:xfrm>
            <a:off x="3636600" y="1791733"/>
            <a:ext cx="2159977" cy="323850"/>
          </a:xfrm>
          <a:prstGeom prst="roundRect">
            <a:avLst/>
          </a:prstGeom>
          <a:solidFill>
            <a:schemeClr val="bg1"/>
          </a:solidFill>
          <a:ln w="12700">
            <a:solidFill>
              <a:schemeClr val="bg1">
                <a:lumMod val="65000"/>
              </a:schemeClr>
            </a:solidFill>
            <a:miter lim="800000"/>
            <a:headEnd/>
            <a:tailEnd/>
          </a:ln>
        </p:spPr>
        <p:txBody>
          <a:bodyPr wrap="none" tIns="0" bIns="0" anchor="ctr"/>
          <a:lstStyle/>
          <a:p>
            <a:pPr algn="ctr" eaLnBrk="1" latinLnBrk="1" hangingPunct="1">
              <a:defRPr/>
            </a:pPr>
            <a:r>
              <a:rPr kumimoji="1" lang="en-US" altLang="ko-KR" sz="1400" b="1" dirty="0">
                <a:latin typeface="맑은 고딕" pitchFamily="50" charset="-127"/>
                <a:ea typeface="맑은 고딕" pitchFamily="50" charset="-127"/>
              </a:rPr>
              <a:t>Deputy Administrator</a:t>
            </a:r>
          </a:p>
        </p:txBody>
      </p:sp>
      <p:sp>
        <p:nvSpPr>
          <p:cNvPr id="86" name="Text Box 17"/>
          <p:cNvSpPr txBox="1">
            <a:spLocks noChangeArrowheads="1"/>
          </p:cNvSpPr>
          <p:nvPr/>
        </p:nvSpPr>
        <p:spPr bwMode="auto">
          <a:xfrm>
            <a:off x="827584" y="3026316"/>
            <a:ext cx="1297385" cy="455008"/>
          </a:xfrm>
          <a:prstGeom prst="roundRect">
            <a:avLst/>
          </a:prstGeom>
          <a:gradFill flip="none" rotWithShape="1">
            <a:gsLst>
              <a:gs pos="0">
                <a:schemeClr val="accent1">
                  <a:lumMod val="20000"/>
                  <a:lumOff val="80000"/>
                  <a:alpha val="3000"/>
                </a:schemeClr>
              </a:gs>
              <a:gs pos="0">
                <a:schemeClr val="bg1">
                  <a:lumMod val="95000"/>
                  <a:alpha val="97000"/>
                </a:schemeClr>
              </a:gs>
            </a:gsLst>
            <a:path path="circle">
              <a:fillToRect l="50000" t="50000" r="50000" b="50000"/>
            </a:path>
            <a:tileRect/>
          </a:gradFill>
          <a:ln w="12700" algn="ctr">
            <a:solidFill>
              <a:schemeClr val="bg1">
                <a:lumMod val="65000"/>
              </a:schemeClr>
            </a:solidFill>
            <a:miter lim="800000"/>
            <a:headEnd/>
            <a:tailEnd/>
          </a:ln>
        </p:spPr>
        <p:txBody>
          <a:bodyPr wrap="square" lIns="0" tIns="36000" rIns="0" bIns="36000" anchor="ctr">
            <a:spAutoFit/>
          </a:bodyPr>
          <a:lstStyle/>
          <a:p>
            <a:pPr algn="ctr" eaLnBrk="1" fontAlgn="ctr" latinLnBrk="1" hangingPunct="1">
              <a:defRPr/>
            </a:pPr>
            <a:r>
              <a:rPr kumimoji="1" lang="en-US" altLang="ko-KR" sz="1100" b="1" spc="-60" dirty="0" smtClean="0">
                <a:latin typeface="맑은 고딕" pitchFamily="50" charset="-127"/>
                <a:ea typeface="맑은 고딕" pitchFamily="50" charset="-127"/>
              </a:rPr>
              <a:t>DG, Planning </a:t>
            </a:r>
            <a:r>
              <a:rPr kumimoji="1" lang="en-US" altLang="ko-KR" sz="1100" b="1" spc="-60" dirty="0">
                <a:latin typeface="맑은 고딕" pitchFamily="50" charset="-127"/>
                <a:ea typeface="맑은 고딕" pitchFamily="50" charset="-127"/>
              </a:rPr>
              <a:t>&amp; </a:t>
            </a:r>
            <a:r>
              <a:rPr kumimoji="1" lang="en-US" altLang="ko-KR" sz="1100" b="1" spc="-60" dirty="0" smtClean="0">
                <a:latin typeface="맑은 고딕" pitchFamily="50" charset="-127"/>
                <a:ea typeface="맑은 고딕" pitchFamily="50" charset="-127"/>
              </a:rPr>
              <a:t>Coordination Office</a:t>
            </a:r>
            <a:endParaRPr kumimoji="1" lang="en-US" altLang="ko-KR" sz="1100" b="1" spc="-60" dirty="0">
              <a:latin typeface="맑은 고딕" pitchFamily="50" charset="-127"/>
              <a:ea typeface="맑은 고딕" pitchFamily="50" charset="-127"/>
            </a:endParaRPr>
          </a:p>
        </p:txBody>
      </p:sp>
      <p:sp>
        <p:nvSpPr>
          <p:cNvPr id="87" name="Text Box 18"/>
          <p:cNvSpPr txBox="1">
            <a:spLocks noChangeArrowheads="1"/>
          </p:cNvSpPr>
          <p:nvPr/>
        </p:nvSpPr>
        <p:spPr bwMode="auto">
          <a:xfrm>
            <a:off x="2195736" y="3027904"/>
            <a:ext cx="1044575" cy="455008"/>
          </a:xfrm>
          <a:prstGeom prst="roundRect">
            <a:avLst/>
          </a:prstGeom>
          <a:gradFill flip="none" rotWithShape="1">
            <a:gsLst>
              <a:gs pos="0">
                <a:schemeClr val="accent1">
                  <a:lumMod val="20000"/>
                  <a:lumOff val="80000"/>
                  <a:alpha val="3000"/>
                </a:schemeClr>
              </a:gs>
              <a:gs pos="0">
                <a:schemeClr val="bg1">
                  <a:lumMod val="95000"/>
                  <a:alpha val="97000"/>
                </a:schemeClr>
              </a:gs>
            </a:gsLst>
            <a:path path="circle">
              <a:fillToRect l="50000" t="50000" r="50000" b="50000"/>
            </a:path>
            <a:tileRect/>
          </a:gradFill>
          <a:ln w="12700" algn="ctr">
            <a:solidFill>
              <a:schemeClr val="bg1">
                <a:lumMod val="65000"/>
              </a:schemeClr>
            </a:solidFill>
            <a:miter lim="800000"/>
            <a:headEnd/>
            <a:tailEnd/>
          </a:ln>
        </p:spPr>
        <p:txBody>
          <a:bodyPr lIns="0" tIns="36000" rIns="0" bIns="36000" anchor="ctr">
            <a:spAutoFit/>
          </a:bodyPr>
          <a:lstStyle/>
          <a:p>
            <a:pPr algn="ctr" eaLnBrk="1" latinLnBrk="1" hangingPunct="1">
              <a:defRPr/>
            </a:pPr>
            <a:r>
              <a:rPr kumimoji="1" lang="en-US" altLang="ko-KR" sz="1100" b="1" dirty="0" smtClean="0">
                <a:latin typeface="맑은 고딕" pitchFamily="50" charset="-127"/>
                <a:ea typeface="맑은 고딕" pitchFamily="50" charset="-127"/>
              </a:rPr>
              <a:t>DG, Forecast</a:t>
            </a:r>
            <a:endParaRPr kumimoji="1" lang="en-US" altLang="ko-KR" sz="1100" b="1" dirty="0">
              <a:latin typeface="맑은 고딕" pitchFamily="50" charset="-127"/>
              <a:ea typeface="맑은 고딕" pitchFamily="50" charset="-127"/>
            </a:endParaRPr>
          </a:p>
          <a:p>
            <a:pPr algn="ctr" eaLnBrk="1" latinLnBrk="1" hangingPunct="1">
              <a:defRPr/>
            </a:pPr>
            <a:r>
              <a:rPr kumimoji="1" lang="en-US" altLang="ko-KR" sz="1100" b="1" dirty="0">
                <a:latin typeface="맑은 고딕" pitchFamily="50" charset="-127"/>
                <a:ea typeface="맑은 고딕" pitchFamily="50" charset="-127"/>
              </a:rPr>
              <a:t>Bureau</a:t>
            </a:r>
          </a:p>
        </p:txBody>
      </p:sp>
      <p:sp>
        <p:nvSpPr>
          <p:cNvPr id="88" name="Text Box 19"/>
          <p:cNvSpPr txBox="1">
            <a:spLocks noChangeArrowheads="1"/>
          </p:cNvSpPr>
          <p:nvPr/>
        </p:nvSpPr>
        <p:spPr bwMode="auto">
          <a:xfrm>
            <a:off x="4572000" y="3026317"/>
            <a:ext cx="1080120" cy="455008"/>
          </a:xfrm>
          <a:prstGeom prst="roundRect">
            <a:avLst/>
          </a:prstGeom>
          <a:gradFill flip="none" rotWithShape="1">
            <a:gsLst>
              <a:gs pos="0">
                <a:schemeClr val="accent1">
                  <a:lumMod val="20000"/>
                  <a:lumOff val="80000"/>
                  <a:alpha val="3000"/>
                </a:schemeClr>
              </a:gs>
              <a:gs pos="0">
                <a:schemeClr val="bg1">
                  <a:lumMod val="95000"/>
                  <a:alpha val="97000"/>
                </a:schemeClr>
              </a:gs>
            </a:gsLst>
            <a:path path="circle">
              <a:fillToRect l="50000" t="50000" r="50000" b="50000"/>
            </a:path>
            <a:tileRect/>
          </a:gradFill>
          <a:ln w="12700" algn="ctr">
            <a:solidFill>
              <a:schemeClr val="bg1">
                <a:lumMod val="65000"/>
              </a:schemeClr>
            </a:solidFill>
            <a:miter lim="800000"/>
            <a:headEnd/>
            <a:tailEnd/>
          </a:ln>
        </p:spPr>
        <p:txBody>
          <a:bodyPr wrap="square" lIns="0" tIns="36000" rIns="0" bIns="36000" anchor="ctr">
            <a:spAutoFit/>
          </a:bodyPr>
          <a:lstStyle/>
          <a:p>
            <a:pPr algn="ctr" eaLnBrk="1" latinLnBrk="1" hangingPunct="1">
              <a:defRPr/>
            </a:pPr>
            <a:r>
              <a:rPr kumimoji="1" lang="en-US" altLang="ko-KR" sz="1100" b="1" dirty="0" smtClean="0">
                <a:latin typeface="맑은 고딕" pitchFamily="50" charset="-127"/>
                <a:ea typeface="맑은 고딕" pitchFamily="50" charset="-127"/>
              </a:rPr>
              <a:t>DG, Climate </a:t>
            </a:r>
            <a:r>
              <a:rPr kumimoji="1" lang="en-US" altLang="ko-KR" sz="1100" b="1" spc="-80" dirty="0" smtClean="0">
                <a:latin typeface="맑은 고딕" pitchFamily="50" charset="-127"/>
                <a:ea typeface="맑은 고딕" pitchFamily="50" charset="-127"/>
              </a:rPr>
              <a:t>Science Bureau</a:t>
            </a:r>
            <a:endParaRPr kumimoji="1" lang="en-US" altLang="ko-KR" sz="1100" b="1" spc="-80" dirty="0">
              <a:latin typeface="맑은 고딕" pitchFamily="50" charset="-127"/>
              <a:ea typeface="맑은 고딕" pitchFamily="50" charset="-127"/>
            </a:endParaRPr>
          </a:p>
        </p:txBody>
      </p:sp>
      <p:sp>
        <p:nvSpPr>
          <p:cNvPr id="89" name="Text Box 20"/>
          <p:cNvSpPr txBox="1">
            <a:spLocks noChangeArrowheads="1"/>
          </p:cNvSpPr>
          <p:nvPr/>
        </p:nvSpPr>
        <p:spPr bwMode="auto">
          <a:xfrm>
            <a:off x="5724128" y="3032601"/>
            <a:ext cx="1377049" cy="455008"/>
          </a:xfrm>
          <a:prstGeom prst="roundRect">
            <a:avLst/>
          </a:prstGeom>
          <a:gradFill flip="none" rotWithShape="1">
            <a:gsLst>
              <a:gs pos="0">
                <a:schemeClr val="accent1">
                  <a:lumMod val="20000"/>
                  <a:lumOff val="80000"/>
                  <a:alpha val="3000"/>
                </a:schemeClr>
              </a:gs>
              <a:gs pos="0">
                <a:schemeClr val="bg1">
                  <a:lumMod val="95000"/>
                  <a:alpha val="97000"/>
                </a:schemeClr>
              </a:gs>
            </a:gsLst>
            <a:path path="circle">
              <a:fillToRect l="50000" t="50000" r="50000" b="50000"/>
            </a:path>
            <a:tileRect/>
          </a:gradFill>
          <a:ln w="12700" algn="ctr">
            <a:solidFill>
              <a:schemeClr val="bg1">
                <a:lumMod val="65000"/>
              </a:schemeClr>
            </a:solidFill>
            <a:miter lim="800000"/>
            <a:headEnd/>
            <a:tailEnd/>
          </a:ln>
        </p:spPr>
        <p:txBody>
          <a:bodyPr wrap="square" lIns="0" tIns="36000" rIns="0" bIns="36000" anchor="ctr">
            <a:spAutoFit/>
          </a:bodyPr>
          <a:lstStyle/>
          <a:p>
            <a:pPr algn="ctr" eaLnBrk="1" latinLnBrk="1" hangingPunct="1">
              <a:defRPr/>
            </a:pPr>
            <a:r>
              <a:rPr kumimoji="1" lang="en-US" altLang="ko-KR" sz="1100" b="1" dirty="0" smtClean="0">
                <a:latin typeface="맑은 고딕" pitchFamily="50" charset="-127"/>
                <a:ea typeface="맑은 고딕" pitchFamily="50" charset="-127"/>
              </a:rPr>
              <a:t>DG, Met</a:t>
            </a:r>
            <a:r>
              <a:rPr kumimoji="1" lang="en-US" altLang="ko-KR" sz="1100" b="1" dirty="0">
                <a:latin typeface="맑은 고딕" pitchFamily="50" charset="-127"/>
                <a:ea typeface="맑은 고딕" pitchFamily="50" charset="-127"/>
              </a:rPr>
              <a:t>. </a:t>
            </a:r>
            <a:r>
              <a:rPr kumimoji="1" lang="en-US" altLang="ko-KR" sz="1100" b="1" dirty="0" smtClean="0">
                <a:latin typeface="맑은 고딕" pitchFamily="50" charset="-127"/>
                <a:ea typeface="맑은 고딕" pitchFamily="50" charset="-127"/>
              </a:rPr>
              <a:t>Service </a:t>
            </a:r>
            <a:r>
              <a:rPr kumimoji="1" lang="en-US" altLang="ko-KR" sz="1100" b="1" spc="-60" dirty="0" smtClean="0">
                <a:latin typeface="맑은 고딕" pitchFamily="50" charset="-127"/>
                <a:ea typeface="맑은 고딕" pitchFamily="50" charset="-127"/>
              </a:rPr>
              <a:t>Promotion</a:t>
            </a:r>
            <a:r>
              <a:rPr kumimoji="1" lang="en-US" altLang="ko-KR" sz="1100" b="1" dirty="0" smtClean="0">
                <a:latin typeface="맑은 고딕" pitchFamily="50" charset="-127"/>
                <a:ea typeface="맑은 고딕" pitchFamily="50" charset="-127"/>
              </a:rPr>
              <a:t> </a:t>
            </a:r>
            <a:r>
              <a:rPr kumimoji="1" lang="en-US" altLang="ko-KR" sz="1100" b="1" dirty="0">
                <a:latin typeface="맑은 고딕" pitchFamily="50" charset="-127"/>
                <a:ea typeface="맑은 고딕" pitchFamily="50" charset="-127"/>
              </a:rPr>
              <a:t>Bureau</a:t>
            </a:r>
          </a:p>
        </p:txBody>
      </p:sp>
      <p:sp>
        <p:nvSpPr>
          <p:cNvPr id="90" name="Text Box 21"/>
          <p:cNvSpPr txBox="1">
            <a:spLocks noChangeArrowheads="1"/>
          </p:cNvSpPr>
          <p:nvPr/>
        </p:nvSpPr>
        <p:spPr bwMode="auto">
          <a:xfrm>
            <a:off x="7164288" y="3010937"/>
            <a:ext cx="1275824" cy="453600"/>
          </a:xfrm>
          <a:prstGeom prst="roundRect">
            <a:avLst/>
          </a:prstGeom>
          <a:gradFill flip="none" rotWithShape="1">
            <a:gsLst>
              <a:gs pos="0">
                <a:schemeClr val="accent1">
                  <a:lumMod val="20000"/>
                  <a:lumOff val="80000"/>
                  <a:alpha val="3000"/>
                </a:schemeClr>
              </a:gs>
              <a:gs pos="0">
                <a:schemeClr val="bg1">
                  <a:lumMod val="95000"/>
                  <a:alpha val="97000"/>
                </a:schemeClr>
              </a:gs>
            </a:gsLst>
            <a:path path="circle">
              <a:fillToRect l="50000" t="50000" r="50000" b="50000"/>
            </a:path>
            <a:tileRect/>
          </a:gradFill>
          <a:ln w="12700" algn="ctr">
            <a:solidFill>
              <a:schemeClr val="bg1">
                <a:lumMod val="65000"/>
              </a:schemeClr>
            </a:solidFill>
            <a:miter lim="800000"/>
            <a:headEnd/>
            <a:tailEnd/>
          </a:ln>
        </p:spPr>
        <p:txBody>
          <a:bodyPr wrap="square" lIns="0" tIns="72000" rIns="0" bIns="72000" anchor="ctr">
            <a:noAutofit/>
          </a:bodyPr>
          <a:lstStyle/>
          <a:p>
            <a:pPr algn="ctr" eaLnBrk="1" latinLnBrk="1" hangingPunct="1">
              <a:spcBef>
                <a:spcPts val="0"/>
              </a:spcBef>
              <a:defRPr/>
            </a:pPr>
            <a:r>
              <a:rPr kumimoji="1" lang="en-US" altLang="ko-KR" sz="1100" b="1" dirty="0" smtClean="0">
                <a:latin typeface="맑은 고딕" pitchFamily="50" charset="-127"/>
                <a:ea typeface="맑은 고딕" pitchFamily="50" charset="-127"/>
              </a:rPr>
              <a:t>DG, Earthquake &amp; Volcano Center</a:t>
            </a:r>
            <a:endParaRPr kumimoji="1" lang="en-US" altLang="ko-KR" sz="1100" b="1" dirty="0">
              <a:latin typeface="맑은 고딕" pitchFamily="50" charset="-127"/>
              <a:ea typeface="맑은 고딕" pitchFamily="50" charset="-127"/>
            </a:endParaRPr>
          </a:p>
        </p:txBody>
      </p:sp>
      <p:sp>
        <p:nvSpPr>
          <p:cNvPr id="91" name="Rectangle 22"/>
          <p:cNvSpPr>
            <a:spLocks noChangeArrowheads="1"/>
          </p:cNvSpPr>
          <p:nvPr/>
        </p:nvSpPr>
        <p:spPr bwMode="auto">
          <a:xfrm>
            <a:off x="1691680" y="4643616"/>
            <a:ext cx="1080120" cy="395288"/>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eaLnBrk="1" latinLnBrk="1" hangingPunct="1">
              <a:defRPr/>
            </a:pPr>
            <a:r>
              <a:rPr kumimoji="1" lang="en-US" altLang="ko-KR" sz="1000" b="1" dirty="0">
                <a:latin typeface="맑은 고딕" pitchFamily="50" charset="-127"/>
                <a:ea typeface="맑은 고딕" pitchFamily="50" charset="-127"/>
              </a:rPr>
              <a:t>Regional </a:t>
            </a:r>
            <a:endParaRPr kumimoji="1" lang="en-US" altLang="ko-KR" sz="1000" b="1" dirty="0" smtClean="0">
              <a:latin typeface="맑은 고딕" pitchFamily="50" charset="-127"/>
              <a:ea typeface="맑은 고딕" pitchFamily="50" charset="-127"/>
            </a:endParaRPr>
          </a:p>
          <a:p>
            <a:pPr algn="ctr" eaLnBrk="1" latinLnBrk="1" hangingPunct="1">
              <a:defRPr/>
            </a:pPr>
            <a:r>
              <a:rPr kumimoji="1" lang="en-US" altLang="ko-KR" sz="1000" b="1" dirty="0" smtClean="0">
                <a:latin typeface="맑은 고딕" pitchFamily="50" charset="-127"/>
                <a:ea typeface="맑은 고딕" pitchFamily="50" charset="-127"/>
              </a:rPr>
              <a:t>Met. Office (9)</a:t>
            </a:r>
            <a:endParaRPr kumimoji="1" lang="en-US" altLang="ko-KR" sz="1000" b="1" dirty="0">
              <a:latin typeface="맑은 고딕" pitchFamily="50" charset="-127"/>
              <a:ea typeface="맑은 고딕" pitchFamily="50" charset="-127"/>
            </a:endParaRPr>
          </a:p>
        </p:txBody>
      </p:sp>
      <p:sp>
        <p:nvSpPr>
          <p:cNvPr id="92" name="Rectangle 23"/>
          <p:cNvSpPr>
            <a:spLocks noChangeArrowheads="1"/>
          </p:cNvSpPr>
          <p:nvPr/>
        </p:nvSpPr>
        <p:spPr bwMode="auto">
          <a:xfrm>
            <a:off x="2843808" y="4643616"/>
            <a:ext cx="1080120" cy="395288"/>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eaLnBrk="1" latinLnBrk="1" hangingPunct="1">
              <a:defRPr/>
            </a:pPr>
            <a:r>
              <a:rPr kumimoji="1" lang="en-US" altLang="ko-KR" sz="1000" b="1" dirty="0">
                <a:latin typeface="맑은 고딕" pitchFamily="50" charset="-127"/>
                <a:ea typeface="맑은 고딕" pitchFamily="50" charset="-127"/>
              </a:rPr>
              <a:t>Korea Aviation </a:t>
            </a:r>
          </a:p>
          <a:p>
            <a:pPr algn="ctr" eaLnBrk="1" latinLnBrk="1" hangingPunct="1">
              <a:defRPr/>
            </a:pPr>
            <a:r>
              <a:rPr kumimoji="1" lang="en-US" altLang="ko-KR" sz="1000" b="1" dirty="0" smtClean="0">
                <a:latin typeface="맑은 고딕" pitchFamily="50" charset="-127"/>
                <a:ea typeface="맑은 고딕" pitchFamily="50" charset="-127"/>
              </a:rPr>
              <a:t>Met. Agency</a:t>
            </a:r>
            <a:endParaRPr kumimoji="1" lang="en-US" altLang="ko-KR" sz="1000" b="1" dirty="0">
              <a:latin typeface="맑은 고딕" pitchFamily="50" charset="-127"/>
              <a:ea typeface="맑은 고딕" pitchFamily="50" charset="-127"/>
            </a:endParaRPr>
          </a:p>
        </p:txBody>
      </p:sp>
      <p:sp>
        <p:nvSpPr>
          <p:cNvPr id="94" name="Line 25"/>
          <p:cNvSpPr>
            <a:spLocks noChangeShapeType="1"/>
          </p:cNvSpPr>
          <p:nvPr/>
        </p:nvSpPr>
        <p:spPr bwMode="auto">
          <a:xfrm>
            <a:off x="683568" y="2737883"/>
            <a:ext cx="7128792" cy="0"/>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99" name="Line 54"/>
          <p:cNvSpPr>
            <a:spLocks noChangeShapeType="1"/>
          </p:cNvSpPr>
          <p:nvPr/>
        </p:nvSpPr>
        <p:spPr bwMode="auto">
          <a:xfrm>
            <a:off x="5148064" y="2729945"/>
            <a:ext cx="0" cy="360363"/>
          </a:xfrm>
          <a:prstGeom prst="line">
            <a:avLst/>
          </a:prstGeom>
          <a:noFill/>
          <a:ln w="12700">
            <a:solidFill>
              <a:schemeClr val="bg1">
                <a:lumMod val="65000"/>
              </a:schemeClr>
            </a:solidFill>
            <a:round/>
            <a:headEnd/>
            <a:tailEnd/>
          </a:ln>
        </p:spPr>
        <p:txBody>
          <a:bodyPr wrap="none" anchor="ctr"/>
          <a:lstStyle/>
          <a:p>
            <a:pPr algn="ctr"/>
            <a:endParaRPr lang="ko-KR" altLang="en-US"/>
          </a:p>
        </p:txBody>
      </p:sp>
      <p:sp>
        <p:nvSpPr>
          <p:cNvPr id="100" name="Text Box 55"/>
          <p:cNvSpPr txBox="1">
            <a:spLocks noChangeArrowheads="1"/>
          </p:cNvSpPr>
          <p:nvPr/>
        </p:nvSpPr>
        <p:spPr bwMode="auto">
          <a:xfrm>
            <a:off x="3317384" y="3018379"/>
            <a:ext cx="1179607" cy="455008"/>
          </a:xfrm>
          <a:prstGeom prst="roundRect">
            <a:avLst/>
          </a:prstGeom>
          <a:gradFill flip="none" rotWithShape="1">
            <a:gsLst>
              <a:gs pos="0">
                <a:schemeClr val="accent1">
                  <a:lumMod val="20000"/>
                  <a:lumOff val="80000"/>
                  <a:alpha val="3000"/>
                </a:schemeClr>
              </a:gs>
              <a:gs pos="0">
                <a:schemeClr val="bg1">
                  <a:lumMod val="95000"/>
                  <a:alpha val="97000"/>
                </a:schemeClr>
              </a:gs>
            </a:gsLst>
            <a:path path="circle">
              <a:fillToRect l="50000" t="50000" r="50000" b="50000"/>
            </a:path>
            <a:tileRect/>
          </a:gradFill>
          <a:ln w="12700" algn="ctr">
            <a:solidFill>
              <a:schemeClr val="bg1">
                <a:lumMod val="65000"/>
              </a:schemeClr>
            </a:solidFill>
            <a:miter lim="800000"/>
            <a:headEnd/>
            <a:tailEnd/>
          </a:ln>
        </p:spPr>
        <p:txBody>
          <a:bodyPr wrap="square" lIns="0" tIns="36000" rIns="0" bIns="36000" anchor="ctr">
            <a:spAutoFit/>
          </a:bodyPr>
          <a:lstStyle/>
          <a:p>
            <a:pPr algn="ctr" eaLnBrk="1" latinLnBrk="1" hangingPunct="1">
              <a:defRPr/>
            </a:pPr>
            <a:r>
              <a:rPr kumimoji="1" lang="en-US" altLang="ko-KR" sz="1100" b="1" dirty="0" smtClean="0">
                <a:latin typeface="맑은 고딕" pitchFamily="50" charset="-127"/>
                <a:ea typeface="맑은 고딕" pitchFamily="50" charset="-127"/>
              </a:rPr>
              <a:t>DG, </a:t>
            </a:r>
            <a:r>
              <a:rPr kumimoji="1" lang="en-US" altLang="ko-KR" sz="1100" b="1" spc="-100" dirty="0" smtClean="0">
                <a:latin typeface="맑은 고딕" pitchFamily="50" charset="-127"/>
                <a:ea typeface="맑은 고딕" pitchFamily="50" charset="-127"/>
              </a:rPr>
              <a:t>Observation </a:t>
            </a:r>
            <a:r>
              <a:rPr kumimoji="1" lang="en-US" altLang="ko-KR" sz="1100" b="1" dirty="0" smtClean="0">
                <a:latin typeface="맑은 고딕" pitchFamily="50" charset="-127"/>
                <a:ea typeface="맑은 고딕" pitchFamily="50" charset="-127"/>
              </a:rPr>
              <a:t>Infra. </a:t>
            </a:r>
            <a:r>
              <a:rPr kumimoji="1" lang="en-US" altLang="ko-KR" sz="1100" b="1" dirty="0">
                <a:latin typeface="맑은 고딕" pitchFamily="50" charset="-127"/>
                <a:ea typeface="맑은 고딕" pitchFamily="50" charset="-127"/>
              </a:rPr>
              <a:t>Bureau</a:t>
            </a:r>
          </a:p>
        </p:txBody>
      </p:sp>
      <p:sp>
        <p:nvSpPr>
          <p:cNvPr id="103" name="Text Box 59"/>
          <p:cNvSpPr txBox="1">
            <a:spLocks noChangeArrowheads="1"/>
          </p:cNvSpPr>
          <p:nvPr/>
        </p:nvSpPr>
        <p:spPr bwMode="auto">
          <a:xfrm>
            <a:off x="566713" y="3822396"/>
            <a:ext cx="1196975" cy="383000"/>
          </a:xfrm>
          <a:prstGeom prst="roundRect">
            <a:avLst/>
          </a:prstGeom>
          <a:gradFill flip="none" rotWithShape="1">
            <a:gsLst>
              <a:gs pos="0">
                <a:schemeClr val="accent1">
                  <a:lumMod val="20000"/>
                  <a:lumOff val="80000"/>
                  <a:alpha val="3000"/>
                </a:schemeClr>
              </a:gs>
              <a:gs pos="0">
                <a:schemeClr val="bg1">
                  <a:lumMod val="95000"/>
                  <a:alpha val="97000"/>
                </a:schemeClr>
              </a:gs>
            </a:gsLst>
            <a:path path="circle">
              <a:fillToRect l="50000" t="50000" r="50000" b="50000"/>
            </a:path>
            <a:tileRect/>
          </a:gradFill>
          <a:ln w="12700" algn="ctr">
            <a:solidFill>
              <a:schemeClr val="bg1">
                <a:lumMod val="65000"/>
              </a:schemeClr>
            </a:solidFill>
            <a:miter lim="800000"/>
            <a:headEnd/>
            <a:tailEnd/>
          </a:ln>
        </p:spPr>
        <p:txBody>
          <a:bodyPr lIns="0" tIns="36000" rIns="0" bIns="36000" anchor="ctr">
            <a:noAutofit/>
          </a:bodyPr>
          <a:lstStyle/>
          <a:p>
            <a:pPr algn="ctr" eaLnBrk="1" latinLnBrk="1" hangingPunct="1">
              <a:defRPr/>
            </a:pPr>
            <a:r>
              <a:rPr kumimoji="1" lang="en-US" altLang="ko-KR" sz="1100" b="1" dirty="0">
                <a:latin typeface="맑은 고딕" pitchFamily="50" charset="-127"/>
                <a:ea typeface="맑은 고딕" pitchFamily="50" charset="-127"/>
              </a:rPr>
              <a:t>General Services </a:t>
            </a:r>
          </a:p>
          <a:p>
            <a:pPr algn="ctr" eaLnBrk="1" latinLnBrk="1" hangingPunct="1">
              <a:defRPr/>
            </a:pPr>
            <a:r>
              <a:rPr kumimoji="1" lang="en-US" altLang="ko-KR" sz="1100" b="1" dirty="0">
                <a:latin typeface="맑은 고딕" pitchFamily="50" charset="-127"/>
                <a:ea typeface="맑은 고딕" pitchFamily="50" charset="-127"/>
              </a:rPr>
              <a:t>Division</a:t>
            </a:r>
          </a:p>
        </p:txBody>
      </p:sp>
      <p:sp>
        <p:nvSpPr>
          <p:cNvPr id="106" name="Text Box 74"/>
          <p:cNvSpPr txBox="1">
            <a:spLocks noChangeArrowheads="1"/>
          </p:cNvSpPr>
          <p:nvPr/>
        </p:nvSpPr>
        <p:spPr bwMode="auto">
          <a:xfrm>
            <a:off x="1571604" y="1454513"/>
            <a:ext cx="1512888" cy="267723"/>
          </a:xfrm>
          <a:prstGeom prst="roundRect">
            <a:avLst/>
          </a:prstGeom>
          <a:solidFill>
            <a:schemeClr val="bg1"/>
          </a:solidFill>
          <a:ln w="12700" algn="ctr">
            <a:solidFill>
              <a:schemeClr val="bg1">
                <a:lumMod val="65000"/>
              </a:schemeClr>
            </a:solidFill>
            <a:miter lim="800000"/>
            <a:headEnd/>
            <a:tailEnd/>
          </a:ln>
        </p:spPr>
        <p:txBody>
          <a:bodyPr lIns="0" tIns="36000" rIns="0" bIns="36000" anchor="ctr">
            <a:spAutoFit/>
          </a:bodyPr>
          <a:lstStyle/>
          <a:p>
            <a:pPr algn="ctr" eaLnBrk="1" latinLnBrk="1" hangingPunct="1">
              <a:defRPr/>
            </a:pPr>
            <a:r>
              <a:rPr kumimoji="1" lang="en-US" altLang="ko-KR" sz="1100" b="1" dirty="0">
                <a:solidFill>
                  <a:schemeClr val="tx1">
                    <a:lumMod val="50000"/>
                    <a:lumOff val="50000"/>
                  </a:schemeClr>
                </a:solidFill>
                <a:latin typeface="맑은 고딕" pitchFamily="50" charset="-127"/>
                <a:ea typeface="맑은 고딕" pitchFamily="50" charset="-127"/>
              </a:rPr>
              <a:t>Spokesperson</a:t>
            </a:r>
          </a:p>
        </p:txBody>
      </p:sp>
      <p:sp>
        <p:nvSpPr>
          <p:cNvPr id="107" name="Line 57"/>
          <p:cNvSpPr>
            <a:spLocks noChangeShapeType="1"/>
          </p:cNvSpPr>
          <p:nvPr/>
        </p:nvSpPr>
        <p:spPr bwMode="auto">
          <a:xfrm flipH="1">
            <a:off x="3079602" y="1579008"/>
            <a:ext cx="1620837" cy="0"/>
          </a:xfrm>
          <a:prstGeom prst="line">
            <a:avLst/>
          </a:prstGeom>
          <a:ln w="12700">
            <a:solidFill>
              <a:schemeClr val="bg1">
                <a:lumMod val="65000"/>
              </a:schemeClr>
            </a:solidFill>
            <a:headEnd/>
            <a:tailEnd/>
          </a:ln>
        </p:spPr>
        <p:style>
          <a:lnRef idx="1">
            <a:schemeClr val="dk1"/>
          </a:lnRef>
          <a:fillRef idx="0">
            <a:schemeClr val="dk1"/>
          </a:fillRef>
          <a:effectRef idx="0">
            <a:schemeClr val="dk1"/>
          </a:effectRef>
          <a:fontRef idx="minor">
            <a:schemeClr val="tx1"/>
          </a:fontRef>
        </p:style>
        <p:txBody>
          <a:bodyPr wrap="none" anchor="ctr"/>
          <a:lstStyle/>
          <a:p>
            <a:pPr algn="ctr">
              <a:defRPr/>
            </a:pPr>
            <a:endParaRPr lang="ko-KR" altLang="en-US">
              <a:latin typeface="맑은 고딕" pitchFamily="50" charset="-127"/>
              <a:ea typeface="맑은 고딕" pitchFamily="50" charset="-127"/>
            </a:endParaRPr>
          </a:p>
        </p:txBody>
      </p:sp>
      <p:sp>
        <p:nvSpPr>
          <p:cNvPr id="111" name="Line 9"/>
          <p:cNvSpPr>
            <a:spLocks noChangeShapeType="1"/>
          </p:cNvSpPr>
          <p:nvPr/>
        </p:nvSpPr>
        <p:spPr bwMode="auto">
          <a:xfrm>
            <a:off x="4716587" y="2615645"/>
            <a:ext cx="3887861" cy="4167"/>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112" name="Line 10"/>
          <p:cNvSpPr>
            <a:spLocks noChangeShapeType="1"/>
          </p:cNvSpPr>
          <p:nvPr/>
        </p:nvSpPr>
        <p:spPr bwMode="auto">
          <a:xfrm>
            <a:off x="3419872" y="4434066"/>
            <a:ext cx="0" cy="231775"/>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113" name="Line 10"/>
          <p:cNvSpPr>
            <a:spLocks noChangeShapeType="1"/>
          </p:cNvSpPr>
          <p:nvPr/>
        </p:nvSpPr>
        <p:spPr bwMode="auto">
          <a:xfrm>
            <a:off x="2267744" y="4434066"/>
            <a:ext cx="0" cy="231775"/>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114" name="Rectangle 22"/>
          <p:cNvSpPr>
            <a:spLocks noChangeArrowheads="1"/>
          </p:cNvSpPr>
          <p:nvPr/>
        </p:nvSpPr>
        <p:spPr bwMode="auto">
          <a:xfrm>
            <a:off x="3995936" y="4649966"/>
            <a:ext cx="1152128" cy="395288"/>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eaLnBrk="1" latinLnBrk="1" hangingPunct="1">
              <a:defRPr/>
            </a:pPr>
            <a:r>
              <a:rPr kumimoji="1" lang="en-US" altLang="ko-KR" sz="1000" b="1" dirty="0">
                <a:latin typeface="맑은 고딕" pitchFamily="50" charset="-127"/>
                <a:ea typeface="맑은 고딕" pitchFamily="50" charset="-127"/>
              </a:rPr>
              <a:t>National </a:t>
            </a:r>
            <a:r>
              <a:rPr kumimoji="1" lang="en-US" altLang="ko-KR" sz="1000" b="1" dirty="0" smtClean="0">
                <a:latin typeface="맑은 고딕" pitchFamily="50" charset="-127"/>
                <a:ea typeface="맑은 고딕" pitchFamily="50" charset="-127"/>
              </a:rPr>
              <a:t>Met.</a:t>
            </a:r>
            <a:endParaRPr kumimoji="1" lang="en-US" altLang="ko-KR" sz="1000" b="1" dirty="0">
              <a:latin typeface="맑은 고딕" pitchFamily="50" charset="-127"/>
              <a:ea typeface="맑은 고딕" pitchFamily="50" charset="-127"/>
            </a:endParaRPr>
          </a:p>
          <a:p>
            <a:pPr algn="ctr" eaLnBrk="1" latinLnBrk="1" hangingPunct="1">
              <a:defRPr/>
            </a:pPr>
            <a:r>
              <a:rPr kumimoji="1" lang="fr-CH" altLang="ko-KR" sz="1000" b="1" dirty="0">
                <a:latin typeface="맑은 고딕" pitchFamily="50" charset="-127"/>
                <a:ea typeface="맑은 고딕" pitchFamily="50" charset="-127"/>
              </a:rPr>
              <a:t>Satellite Center</a:t>
            </a:r>
            <a:endParaRPr kumimoji="1" lang="en-US" altLang="ko-KR" sz="1000" b="1" dirty="0">
              <a:latin typeface="맑은 고딕" pitchFamily="50" charset="-127"/>
              <a:ea typeface="맑은 고딕" pitchFamily="50" charset="-127"/>
            </a:endParaRPr>
          </a:p>
        </p:txBody>
      </p:sp>
      <p:sp>
        <p:nvSpPr>
          <p:cNvPr id="115" name="Line 10"/>
          <p:cNvSpPr>
            <a:spLocks noChangeShapeType="1"/>
          </p:cNvSpPr>
          <p:nvPr/>
        </p:nvSpPr>
        <p:spPr bwMode="auto">
          <a:xfrm>
            <a:off x="1259632" y="4434066"/>
            <a:ext cx="0" cy="231775"/>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116" name="Text Box 74"/>
          <p:cNvSpPr txBox="1">
            <a:spLocks noChangeArrowheads="1"/>
          </p:cNvSpPr>
          <p:nvPr/>
        </p:nvSpPr>
        <p:spPr bwMode="auto">
          <a:xfrm>
            <a:off x="1475656" y="2335287"/>
            <a:ext cx="1658194" cy="267723"/>
          </a:xfrm>
          <a:prstGeom prst="roundRect">
            <a:avLst/>
          </a:prstGeom>
          <a:solidFill>
            <a:schemeClr val="bg1"/>
          </a:solidFill>
          <a:ln w="12700" algn="ctr">
            <a:solidFill>
              <a:schemeClr val="bg1">
                <a:lumMod val="65000"/>
              </a:schemeClr>
            </a:solidFill>
            <a:miter lim="800000"/>
            <a:headEnd/>
            <a:tailEnd/>
          </a:ln>
        </p:spPr>
        <p:txBody>
          <a:bodyPr wrap="square" lIns="0" tIns="36000" rIns="0" bIns="36000" anchor="ctr">
            <a:spAutoFit/>
          </a:bodyPr>
          <a:lstStyle/>
          <a:p>
            <a:pPr algn="ctr" eaLnBrk="1" latinLnBrk="1" hangingPunct="1">
              <a:defRPr/>
            </a:pPr>
            <a:r>
              <a:rPr kumimoji="1" lang="en-US" altLang="ko-KR" sz="1100" b="1" spc="-100" dirty="0">
                <a:solidFill>
                  <a:schemeClr val="tx1">
                    <a:lumMod val="50000"/>
                    <a:lumOff val="50000"/>
                  </a:schemeClr>
                </a:solidFill>
                <a:latin typeface="맑은 고딕" pitchFamily="50" charset="-127"/>
                <a:ea typeface="맑은 고딕" pitchFamily="50" charset="-127"/>
              </a:rPr>
              <a:t>Audit </a:t>
            </a:r>
            <a:r>
              <a:rPr kumimoji="1" lang="en-US" altLang="ko-KR" sz="1100" b="1" spc="-100" dirty="0" smtClean="0">
                <a:solidFill>
                  <a:schemeClr val="tx1">
                    <a:lumMod val="50000"/>
                    <a:lumOff val="50000"/>
                  </a:schemeClr>
                </a:solidFill>
                <a:latin typeface="맑은 고딕" pitchFamily="50" charset="-127"/>
                <a:ea typeface="맑은 고딕" pitchFamily="50" charset="-127"/>
              </a:rPr>
              <a:t>&amp; </a:t>
            </a:r>
            <a:r>
              <a:rPr kumimoji="1" lang="en-US" altLang="ko-KR" sz="1100" b="1" spc="-100" dirty="0">
                <a:solidFill>
                  <a:schemeClr val="tx1">
                    <a:lumMod val="50000"/>
                    <a:lumOff val="50000"/>
                  </a:schemeClr>
                </a:solidFill>
                <a:latin typeface="맑은 고딕" pitchFamily="50" charset="-127"/>
                <a:ea typeface="맑은 고딕" pitchFamily="50" charset="-127"/>
              </a:rPr>
              <a:t>Inspection Officer</a:t>
            </a:r>
          </a:p>
        </p:txBody>
      </p:sp>
      <p:sp>
        <p:nvSpPr>
          <p:cNvPr id="117" name="Line 57"/>
          <p:cNvSpPr>
            <a:spLocks noChangeShapeType="1"/>
          </p:cNvSpPr>
          <p:nvPr/>
        </p:nvSpPr>
        <p:spPr bwMode="auto">
          <a:xfrm flipH="1">
            <a:off x="3132262" y="2490233"/>
            <a:ext cx="1571625" cy="0"/>
          </a:xfrm>
          <a:prstGeom prst="line">
            <a:avLst/>
          </a:prstGeom>
          <a:ln w="12700">
            <a:solidFill>
              <a:schemeClr val="bg1">
                <a:lumMod val="65000"/>
              </a:schemeClr>
            </a:solidFill>
            <a:headEnd/>
            <a:tailEnd/>
          </a:ln>
        </p:spPr>
        <p:style>
          <a:lnRef idx="1">
            <a:schemeClr val="dk1"/>
          </a:lnRef>
          <a:fillRef idx="0">
            <a:schemeClr val="dk1"/>
          </a:fillRef>
          <a:effectRef idx="0">
            <a:schemeClr val="dk1"/>
          </a:effectRef>
          <a:fontRef idx="minor">
            <a:schemeClr val="tx1"/>
          </a:fontRef>
        </p:style>
        <p:txBody>
          <a:bodyPr wrap="none" anchor="ctr"/>
          <a:lstStyle/>
          <a:p>
            <a:pPr algn="ctr">
              <a:defRPr/>
            </a:pPr>
            <a:endParaRPr lang="ko-KR" altLang="en-US">
              <a:latin typeface="맑은 고딕" pitchFamily="50" charset="-127"/>
              <a:ea typeface="맑은 고딕" pitchFamily="50" charset="-127"/>
            </a:endParaRPr>
          </a:p>
        </p:txBody>
      </p:sp>
      <p:sp>
        <p:nvSpPr>
          <p:cNvPr id="120" name="Line 10"/>
          <p:cNvSpPr>
            <a:spLocks noChangeShapeType="1"/>
          </p:cNvSpPr>
          <p:nvPr/>
        </p:nvSpPr>
        <p:spPr bwMode="auto">
          <a:xfrm>
            <a:off x="6948264" y="4424541"/>
            <a:ext cx="0" cy="231775"/>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121" name="Rectangle 24"/>
          <p:cNvSpPr>
            <a:spLocks noChangeArrowheads="1"/>
          </p:cNvSpPr>
          <p:nvPr/>
        </p:nvSpPr>
        <p:spPr bwMode="auto">
          <a:xfrm>
            <a:off x="5220072" y="4643616"/>
            <a:ext cx="1079500" cy="395288"/>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eaLnBrk="1" latinLnBrk="1" hangingPunct="1">
              <a:defRPr/>
            </a:pPr>
            <a:r>
              <a:rPr kumimoji="1" lang="en-US" altLang="ko-KR" sz="1000" b="1" dirty="0">
                <a:latin typeface="맑은 고딕" pitchFamily="50" charset="-127"/>
                <a:ea typeface="맑은 고딕" pitchFamily="50" charset="-127"/>
              </a:rPr>
              <a:t>Weather Radar </a:t>
            </a:r>
          </a:p>
          <a:p>
            <a:pPr algn="ctr" eaLnBrk="1" latinLnBrk="1" hangingPunct="1">
              <a:defRPr/>
            </a:pPr>
            <a:r>
              <a:rPr kumimoji="1" lang="en-US" altLang="ko-KR" sz="1000" b="1" dirty="0">
                <a:latin typeface="맑은 고딕" pitchFamily="50" charset="-127"/>
                <a:ea typeface="맑은 고딕" pitchFamily="50" charset="-127"/>
              </a:rPr>
              <a:t>Center</a:t>
            </a:r>
          </a:p>
        </p:txBody>
      </p:sp>
      <p:sp>
        <p:nvSpPr>
          <p:cNvPr id="57" name="Rectangle 24"/>
          <p:cNvSpPr>
            <a:spLocks noChangeArrowheads="1"/>
          </p:cNvSpPr>
          <p:nvPr/>
        </p:nvSpPr>
        <p:spPr bwMode="auto">
          <a:xfrm>
            <a:off x="323528" y="4648006"/>
            <a:ext cx="1309000" cy="395288"/>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eaLnBrk="1" latinLnBrk="1" hangingPunct="1">
              <a:defRPr/>
            </a:pPr>
            <a:r>
              <a:rPr kumimoji="1" lang="en-US" altLang="ko-KR" sz="1000" b="1" spc="-60" dirty="0">
                <a:latin typeface="맑은 고딕" pitchFamily="50" charset="-127"/>
                <a:ea typeface="맑은 고딕" pitchFamily="50" charset="-127"/>
              </a:rPr>
              <a:t>National Institute </a:t>
            </a:r>
            <a:r>
              <a:rPr kumimoji="1" lang="en-US" altLang="ko-KR" sz="1000" b="1" dirty="0">
                <a:latin typeface="맑은 고딕" pitchFamily="50" charset="-127"/>
                <a:ea typeface="맑은 고딕" pitchFamily="50" charset="-127"/>
              </a:rPr>
              <a:t>of </a:t>
            </a:r>
          </a:p>
          <a:p>
            <a:pPr algn="ctr" eaLnBrk="1" latinLnBrk="1" hangingPunct="1">
              <a:defRPr/>
            </a:pPr>
            <a:r>
              <a:rPr kumimoji="1" lang="en-US" altLang="ko-KR" sz="1000" b="1" dirty="0">
                <a:latin typeface="맑은 고딕" pitchFamily="50" charset="-127"/>
                <a:ea typeface="맑은 고딕" pitchFamily="50" charset="-127"/>
              </a:rPr>
              <a:t>Met. </a:t>
            </a:r>
            <a:r>
              <a:rPr kumimoji="1" lang="en-US" altLang="ko-KR" sz="1000" b="1" dirty="0" smtClean="0">
                <a:latin typeface="맑은 고딕" pitchFamily="50" charset="-127"/>
                <a:ea typeface="맑은 고딕" pitchFamily="50" charset="-127"/>
              </a:rPr>
              <a:t>Studies</a:t>
            </a:r>
            <a:endParaRPr kumimoji="1" lang="en-US" altLang="ko-KR" sz="1000" b="1" dirty="0">
              <a:latin typeface="맑은 고딕" pitchFamily="50" charset="-127"/>
              <a:ea typeface="맑은 고딕" pitchFamily="50" charset="-127"/>
            </a:endParaRPr>
          </a:p>
        </p:txBody>
      </p:sp>
      <p:sp>
        <p:nvSpPr>
          <p:cNvPr id="51" name="Text Box 21"/>
          <p:cNvSpPr txBox="1">
            <a:spLocks noChangeArrowheads="1"/>
          </p:cNvSpPr>
          <p:nvPr/>
        </p:nvSpPr>
        <p:spPr bwMode="auto">
          <a:xfrm>
            <a:off x="7668344" y="4626454"/>
            <a:ext cx="1119067" cy="381592"/>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a:spcBef>
                <a:spcPts val="0"/>
              </a:spcBef>
              <a:defRPr/>
            </a:pPr>
            <a:r>
              <a:rPr kumimoji="1" lang="en-US" altLang="ko-KR" sz="1000" b="1" spc="-50" dirty="0" smtClean="0">
                <a:latin typeface="맑은 고딕" pitchFamily="50" charset="-127"/>
                <a:ea typeface="맑은 고딕" pitchFamily="50" charset="-127"/>
              </a:rPr>
              <a:t>Met. HR Develop. </a:t>
            </a:r>
          </a:p>
          <a:p>
            <a:pPr algn="ctr">
              <a:spcBef>
                <a:spcPts val="0"/>
              </a:spcBef>
              <a:defRPr/>
            </a:pPr>
            <a:r>
              <a:rPr kumimoji="1" lang="en-US" altLang="ko-KR" sz="1000" b="1" spc="-50" dirty="0" smtClean="0">
                <a:latin typeface="맑은 고딕" pitchFamily="50" charset="-127"/>
                <a:ea typeface="맑은 고딕" pitchFamily="50" charset="-127"/>
              </a:rPr>
              <a:t>Institute</a:t>
            </a:r>
            <a:endParaRPr kumimoji="1" lang="en-US" altLang="ko-KR" sz="1000" b="1" spc="-50" dirty="0">
              <a:latin typeface="맑은 고딕" pitchFamily="50" charset="-127"/>
              <a:ea typeface="맑은 고딕" pitchFamily="50" charset="-127"/>
            </a:endParaRPr>
          </a:p>
        </p:txBody>
      </p:sp>
      <p:sp>
        <p:nvSpPr>
          <p:cNvPr id="59" name="Rectangle 24"/>
          <p:cNvSpPr>
            <a:spLocks noChangeArrowheads="1"/>
          </p:cNvSpPr>
          <p:nvPr/>
        </p:nvSpPr>
        <p:spPr bwMode="auto">
          <a:xfrm>
            <a:off x="6372200" y="4634326"/>
            <a:ext cx="1222376" cy="395288"/>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eaLnBrk="1" latinLnBrk="1" hangingPunct="1">
              <a:defRPr/>
            </a:pPr>
            <a:r>
              <a:rPr kumimoji="1" lang="en-US" altLang="ko-KR" sz="1000" b="1" spc="-100" dirty="0" smtClean="0">
                <a:latin typeface="맑은 고딕" pitchFamily="50" charset="-127"/>
                <a:ea typeface="맑은 고딕" pitchFamily="50" charset="-127"/>
              </a:rPr>
              <a:t>Numerical </a:t>
            </a:r>
          </a:p>
          <a:p>
            <a:pPr algn="ctr" eaLnBrk="1" latinLnBrk="1" hangingPunct="1">
              <a:defRPr/>
            </a:pPr>
            <a:r>
              <a:rPr kumimoji="1" lang="en-US" altLang="ko-KR" sz="1000" b="1" spc="-70" dirty="0" smtClean="0">
                <a:latin typeface="맑은 고딕" pitchFamily="50" charset="-127"/>
                <a:ea typeface="맑은 고딕" pitchFamily="50" charset="-127"/>
              </a:rPr>
              <a:t>Modeling </a:t>
            </a:r>
            <a:r>
              <a:rPr kumimoji="1" lang="en-US" altLang="ko-KR" sz="1000" b="1" dirty="0" smtClean="0">
                <a:latin typeface="맑은 고딕" pitchFamily="50" charset="-127"/>
                <a:ea typeface="맑은 고딕" pitchFamily="50" charset="-127"/>
              </a:rPr>
              <a:t>Center</a:t>
            </a:r>
            <a:endParaRPr kumimoji="1" lang="en-US" altLang="ko-KR" sz="1000" b="1" dirty="0">
              <a:latin typeface="맑은 고딕" pitchFamily="50" charset="-127"/>
              <a:ea typeface="맑은 고딕" pitchFamily="50" charset="-127"/>
            </a:endParaRPr>
          </a:p>
        </p:txBody>
      </p:sp>
      <p:sp>
        <p:nvSpPr>
          <p:cNvPr id="62" name="Line 10"/>
          <p:cNvSpPr>
            <a:spLocks noChangeShapeType="1"/>
          </p:cNvSpPr>
          <p:nvPr/>
        </p:nvSpPr>
        <p:spPr bwMode="auto">
          <a:xfrm>
            <a:off x="4572000" y="4420012"/>
            <a:ext cx="0" cy="231775"/>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graphicFrame>
        <p:nvGraphicFramePr>
          <p:cNvPr id="110" name="Group 95"/>
          <p:cNvGraphicFramePr>
            <a:graphicFrameLocks noGrp="1"/>
          </p:cNvGraphicFramePr>
          <p:nvPr>
            <p:extLst>
              <p:ext uri="{D42A27DB-BD31-4B8C-83A1-F6EECF244321}">
                <p14:modId xmlns:p14="http://schemas.microsoft.com/office/powerpoint/2010/main" val="1610681286"/>
              </p:ext>
            </p:extLst>
          </p:nvPr>
        </p:nvGraphicFramePr>
        <p:xfrm>
          <a:off x="539552" y="5301208"/>
          <a:ext cx="8072493" cy="665163"/>
        </p:xfrm>
        <a:graphic>
          <a:graphicData uri="http://schemas.openxmlformats.org/drawingml/2006/table">
            <a:tbl>
              <a:tblPr/>
              <a:tblGrid>
                <a:gridCol w="1381293"/>
                <a:gridCol w="648072"/>
                <a:gridCol w="720080"/>
                <a:gridCol w="720080"/>
                <a:gridCol w="792088"/>
                <a:gridCol w="720080"/>
                <a:gridCol w="576064"/>
                <a:gridCol w="576064"/>
                <a:gridCol w="792088"/>
                <a:gridCol w="1146584"/>
              </a:tblGrid>
              <a:tr h="360363">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Offices</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HQ</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NIMS</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RMOs</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KAMA</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NMSC</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WRC</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NMC</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MHRDI</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Total</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accent3">
                        <a:lumMod val="20000"/>
                        <a:lumOff val="80000"/>
                      </a:schemeClr>
                    </a:solidFill>
                  </a:tcPr>
                </a:tc>
              </a:tr>
              <a:tr h="304800">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Staff numbers</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409</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98</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550</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113</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47</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42</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43</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en-US" altLang="ko-KR" sz="1200" b="0" i="0" u="none" strike="noStrike" cap="none" normalizeH="0" baseline="0" dirty="0" smtClean="0">
                          <a:ln>
                            <a:noFill/>
                          </a:ln>
                          <a:solidFill>
                            <a:srgbClr val="000000"/>
                          </a:solidFill>
                          <a:effectLst/>
                          <a:latin typeface="Arial" pitchFamily="34" charset="0"/>
                          <a:ea typeface="굴림" pitchFamily="50" charset="-127"/>
                        </a:rPr>
                        <a:t>-</a:t>
                      </a: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 typeface="Wingdings" pitchFamily="2" charset="2"/>
                        <a:buNone/>
                        <a:tabLst/>
                      </a:pPr>
                      <a:r>
                        <a:rPr kumimoji="0" lang="fr-CH" altLang="ko-KR" sz="1200" b="0" i="0" u="none" strike="noStrike" cap="none" normalizeH="0" baseline="0" dirty="0" smtClean="0">
                          <a:ln>
                            <a:noFill/>
                          </a:ln>
                          <a:solidFill>
                            <a:srgbClr val="000000"/>
                          </a:solidFill>
                          <a:effectLst/>
                          <a:latin typeface="Arial" pitchFamily="34" charset="0"/>
                          <a:ea typeface="굴림" pitchFamily="50" charset="-127"/>
                        </a:rPr>
                        <a:t>1,302</a:t>
                      </a:r>
                      <a:endParaRPr kumimoji="0" lang="en-US" altLang="ko-KR" sz="1200" b="0" i="0" u="none" strike="noStrike" cap="none" normalizeH="0" baseline="0" dirty="0" smtClean="0">
                        <a:ln>
                          <a:noFill/>
                        </a:ln>
                        <a:solidFill>
                          <a:srgbClr val="000000"/>
                        </a:solidFill>
                        <a:effectLst/>
                        <a:latin typeface="Arial" pitchFamily="34" charset="0"/>
                        <a:ea typeface="굴림" pitchFamily="50" charset="-127"/>
                      </a:endParaRPr>
                    </a:p>
                  </a:txBody>
                  <a:tcPr marL="84406" marR="84406" horzOverflow="overflow">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r>
            </a:tbl>
          </a:graphicData>
        </a:graphic>
      </p:graphicFrame>
      <p:sp>
        <p:nvSpPr>
          <p:cNvPr id="56" name="제목 1"/>
          <p:cNvSpPr txBox="1">
            <a:spLocks/>
          </p:cNvSpPr>
          <p:nvPr/>
        </p:nvSpPr>
        <p:spPr>
          <a:xfrm>
            <a:off x="457200" y="274638"/>
            <a:ext cx="8229600" cy="634082"/>
          </a:xfrm>
          <a:prstGeom prst="rect">
            <a:avLst/>
          </a:prstGeom>
        </p:spPr>
        <p:txBody>
          <a:bodyPr>
            <a:noAutofit/>
          </a:bodyPr>
          <a:lstStyle/>
          <a:p>
            <a:pPr marL="0" marR="0" lvl="0" indent="0" algn="ctr" defTabSz="914400" rtl="0" eaLnBrk="1" fontAlgn="auto" latinLnBrk="1" hangingPunct="1">
              <a:lnSpc>
                <a:spcPct val="130000"/>
              </a:lnSpc>
              <a:spcBef>
                <a:spcPts val="0"/>
              </a:spcBef>
              <a:spcAft>
                <a:spcPts val="0"/>
              </a:spcAft>
              <a:buClrTx/>
              <a:buSzTx/>
              <a:buFontTx/>
              <a:buNone/>
              <a:tabLst/>
              <a:defRPr/>
            </a:pPr>
            <a:r>
              <a:rPr kumimoji="0" lang="en-US" altLang="ko-KR" sz="2400" b="0" i="0" u="none" strike="noStrike" kern="1200" cap="none" spc="0" normalizeH="0" baseline="0" noProof="0" dirty="0" smtClean="0">
                <a:ln>
                  <a:noFill/>
                </a:ln>
                <a:solidFill>
                  <a:schemeClr val="tx1"/>
                </a:solidFill>
                <a:effectLst/>
                <a:uLnTx/>
                <a:uFillTx/>
                <a:latin typeface="Arial" pitchFamily="34" charset="0"/>
                <a:ea typeface="HY강M" pitchFamily="18" charset="-127"/>
                <a:cs typeface="Arial" pitchFamily="34" charset="0"/>
              </a:rPr>
              <a:t>Organization(</a:t>
            </a:r>
            <a:r>
              <a:rPr lang="en-US" altLang="ko-KR" sz="2400" dirty="0" smtClean="0">
                <a:latin typeface="Arial" pitchFamily="34" charset="0"/>
                <a:ea typeface="HY강M" pitchFamily="18" charset="-127"/>
                <a:cs typeface="Arial" pitchFamily="34" charset="0"/>
              </a:rPr>
              <a:t>KMA)</a:t>
            </a:r>
            <a:endParaRPr kumimoji="0" lang="ko-KR" altLang="en-US" sz="1600" b="0" i="0" u="none" strike="noStrike" kern="1200" cap="none" spc="0" normalizeH="0" baseline="0" noProof="0" dirty="0">
              <a:ln>
                <a:noFill/>
              </a:ln>
              <a:solidFill>
                <a:schemeClr val="tx1"/>
              </a:solidFill>
              <a:effectLst/>
              <a:uLnTx/>
              <a:uFillTx/>
              <a:latin typeface="Arial" pitchFamily="34" charset="0"/>
              <a:ea typeface="HY강M" pitchFamily="18" charset="-127"/>
              <a:cs typeface="Arial" pitchFamily="34" charset="0"/>
            </a:endParaRPr>
          </a:p>
        </p:txBody>
      </p:sp>
      <p:sp>
        <p:nvSpPr>
          <p:cNvPr id="58" name="Line 10"/>
          <p:cNvSpPr>
            <a:spLocks noChangeShapeType="1"/>
          </p:cNvSpPr>
          <p:nvPr/>
        </p:nvSpPr>
        <p:spPr bwMode="auto">
          <a:xfrm>
            <a:off x="8224088" y="4421822"/>
            <a:ext cx="0" cy="231775"/>
          </a:xfrm>
          <a:prstGeom prst="line">
            <a:avLst/>
          </a:prstGeom>
          <a:noFill/>
          <a:ln w="12700" cap="rnd">
            <a:solidFill>
              <a:schemeClr val="bg1">
                <a:lumMod val="65000"/>
              </a:schemeClr>
            </a:solidFill>
            <a:prstDash val="dash"/>
            <a:round/>
            <a:headEnd/>
            <a:tailEnd/>
          </a:ln>
        </p:spPr>
        <p:txBody>
          <a:bodyPr wrap="none" anchor="ctr"/>
          <a:lstStyle/>
          <a:p>
            <a:pPr algn="ctr"/>
            <a:endParaRPr lang="ko-KR" altLang="en-US"/>
          </a:p>
        </p:txBody>
      </p:sp>
      <p:sp>
        <p:nvSpPr>
          <p:cNvPr id="60" name="TextBox 59"/>
          <p:cNvSpPr txBox="1"/>
          <p:nvPr/>
        </p:nvSpPr>
        <p:spPr>
          <a:xfrm>
            <a:off x="6948264" y="983949"/>
            <a:ext cx="1610027" cy="1246763"/>
          </a:xfrm>
          <a:prstGeom prst="roundRect">
            <a:avLst>
              <a:gd name="adj" fmla="val 7419"/>
            </a:avLst>
          </a:prstGeom>
          <a:solidFill>
            <a:srgbClr val="EBF1DE">
              <a:alpha val="41961"/>
            </a:srgbClr>
          </a:solidFill>
          <a:ln>
            <a:solidFill>
              <a:schemeClr val="bg1">
                <a:lumMod val="65000"/>
              </a:schemeClr>
            </a:solidFill>
          </a:ln>
        </p:spPr>
        <p:txBody>
          <a:bodyPr wrap="square" rtlCol="0">
            <a:spAutoFit/>
          </a:bodyPr>
          <a:lstStyle/>
          <a:p>
            <a:pPr algn="l">
              <a:lnSpc>
                <a:spcPct val="120000"/>
              </a:lnSpc>
            </a:pPr>
            <a:r>
              <a:rPr lang="en-US" altLang="ko-KR" sz="1200" b="1" dirty="0" smtClean="0">
                <a:latin typeface="Arial" pitchFamily="34" charset="0"/>
                <a:cs typeface="Arial" pitchFamily="34" charset="0"/>
              </a:rPr>
              <a:t>Human Resources</a:t>
            </a:r>
          </a:p>
          <a:p>
            <a:pPr algn="l">
              <a:lnSpc>
                <a:spcPct val="120000"/>
              </a:lnSpc>
            </a:pPr>
            <a:r>
              <a:rPr lang="en-US" altLang="ko-KR" sz="1200" dirty="0" smtClean="0">
                <a:latin typeface="Arial" pitchFamily="34" charset="0"/>
                <a:cs typeface="Arial" pitchFamily="34" charset="0"/>
              </a:rPr>
              <a:t>Total :  1,302</a:t>
            </a:r>
          </a:p>
          <a:p>
            <a:pPr algn="l">
              <a:lnSpc>
                <a:spcPct val="120000"/>
              </a:lnSpc>
            </a:pPr>
            <a:r>
              <a:rPr lang="en-US" altLang="ko-KR" sz="1200" dirty="0" err="1" smtClean="0">
                <a:latin typeface="Arial" pitchFamily="34" charset="0"/>
                <a:cs typeface="Arial" pitchFamily="34" charset="0"/>
              </a:rPr>
              <a:t>Ph.D</a:t>
            </a:r>
            <a:r>
              <a:rPr lang="en-US" altLang="ko-KR" sz="1200" dirty="0" smtClean="0">
                <a:latin typeface="Arial" pitchFamily="34" charset="0"/>
                <a:cs typeface="Arial" pitchFamily="34" charset="0"/>
              </a:rPr>
              <a:t> :  117  (9%)</a:t>
            </a:r>
          </a:p>
          <a:p>
            <a:pPr algn="l">
              <a:lnSpc>
                <a:spcPct val="120000"/>
              </a:lnSpc>
            </a:pPr>
            <a:r>
              <a:rPr lang="en-US" altLang="ko-KR" sz="1200" dirty="0" smtClean="0">
                <a:latin typeface="Arial" pitchFamily="34" charset="0"/>
                <a:cs typeface="Arial" pitchFamily="34" charset="0"/>
              </a:rPr>
              <a:t>M.S. :  313 (24%)</a:t>
            </a:r>
          </a:p>
          <a:p>
            <a:pPr algn="l">
              <a:lnSpc>
                <a:spcPct val="120000"/>
              </a:lnSpc>
            </a:pPr>
            <a:r>
              <a:rPr lang="en-US" altLang="ko-KR" sz="1200" dirty="0" smtClean="0">
                <a:latin typeface="Arial" pitchFamily="34" charset="0"/>
                <a:cs typeface="Arial" pitchFamily="34" charset="0"/>
              </a:rPr>
              <a:t>B.S.  :  681 (52%)</a:t>
            </a:r>
            <a:endParaRPr lang="ko-KR" altLang="en-US" sz="1200" dirty="0">
              <a:latin typeface="Arial" pitchFamily="34" charset="0"/>
              <a:cs typeface="Arial" pitchFamily="34" charset="0"/>
            </a:endParaRPr>
          </a:p>
        </p:txBody>
      </p:sp>
      <p:sp>
        <p:nvSpPr>
          <p:cNvPr id="52"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16</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
        <p:nvSpPr>
          <p:cNvPr id="54" name="Rectangle 24"/>
          <p:cNvSpPr>
            <a:spLocks noChangeArrowheads="1"/>
          </p:cNvSpPr>
          <p:nvPr/>
        </p:nvSpPr>
        <p:spPr bwMode="auto">
          <a:xfrm>
            <a:off x="526695" y="6237312"/>
            <a:ext cx="8031595" cy="395288"/>
          </a:xfrm>
          <a:prstGeom prst="roundRect">
            <a:avLst/>
          </a:prstGeom>
          <a:solidFill>
            <a:schemeClr val="bg1"/>
          </a:solidFill>
          <a:ln w="12700">
            <a:solidFill>
              <a:schemeClr val="bg1">
                <a:lumMod val="65000"/>
              </a:schemeClr>
            </a:solidFill>
            <a:miter lim="800000"/>
            <a:headEnd/>
            <a:tailEnd/>
          </a:ln>
        </p:spPr>
        <p:txBody>
          <a:bodyPr wrap="none" lIns="0" tIns="72000" rIns="0" bIns="72000" anchor="ctr"/>
          <a:lstStyle/>
          <a:p>
            <a:pPr algn="ctr" eaLnBrk="1" latinLnBrk="1" hangingPunct="1">
              <a:defRPr/>
            </a:pPr>
            <a:r>
              <a:rPr kumimoji="1" lang="en-US" altLang="ko-KR" sz="1000" b="1" spc="-60" dirty="0" smtClean="0">
                <a:latin typeface="맑은 고딕" pitchFamily="50" charset="-127"/>
                <a:ea typeface="맑은 고딕" pitchFamily="50" charset="-127"/>
              </a:rPr>
              <a:t>* Public Office(3) :  KMI(Korea Meteorological Institute), APCC(APEC climate Center), KIAPS(Korea </a:t>
            </a:r>
            <a:r>
              <a:rPr kumimoji="1" lang="en-US" altLang="ko-KR" sz="1000" b="1" spc="-60" dirty="0" err="1" smtClean="0">
                <a:latin typeface="맑은 고딕" pitchFamily="50" charset="-127"/>
                <a:ea typeface="맑은 고딕" pitchFamily="50" charset="-127"/>
              </a:rPr>
              <a:t>Insititute</a:t>
            </a:r>
            <a:r>
              <a:rPr kumimoji="1" lang="en-US" altLang="ko-KR" sz="1000" b="1" spc="-60" dirty="0" smtClean="0">
                <a:latin typeface="맑은 고딕" pitchFamily="50" charset="-127"/>
                <a:ea typeface="맑은 고딕" pitchFamily="50" charset="-127"/>
              </a:rPr>
              <a:t> Atmospheric Prediction System )</a:t>
            </a:r>
            <a:endParaRPr kumimoji="1" lang="en-US" altLang="ko-KR" sz="1000" b="1" dirty="0">
              <a:latin typeface="맑은 고딕" pitchFamily="50" charset="-127"/>
              <a:ea typeface="맑은 고딕" pitchFamily="50" charset="-127"/>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17" y="0"/>
            <a:ext cx="9211070" cy="61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2"/>
          <p:cNvSpPr txBox="1">
            <a:spLocks noChangeArrowheads="1"/>
          </p:cNvSpPr>
          <p:nvPr/>
        </p:nvSpPr>
        <p:spPr bwMode="auto">
          <a:xfrm>
            <a:off x="0" y="2348880"/>
            <a:ext cx="9144000" cy="1323439"/>
          </a:xfrm>
          <a:prstGeom prst="rect">
            <a:avLst/>
          </a:prstGeom>
          <a:noFill/>
          <a:ln w="9525">
            <a:noFill/>
            <a:miter lim="800000"/>
            <a:headEnd/>
            <a:tailEnd/>
          </a:ln>
        </p:spPr>
        <p:txBody>
          <a:bodyPr wrap="square">
            <a:spAutoFit/>
          </a:bodyPr>
          <a:lstStyle/>
          <a:p>
            <a:pPr>
              <a:defRPr/>
            </a:pPr>
            <a:r>
              <a:rPr lang="en-US" altLang="ko-KR" sz="4800" b="1" cap="all" spc="-100" dirty="0" smtClean="0">
                <a:ln w="9000" cmpd="sng">
                  <a:noFill/>
                  <a:prstDash val="solid"/>
                </a:ln>
                <a:solidFill>
                  <a:srgbClr val="0070C0"/>
                </a:solidFill>
                <a:effectLst>
                  <a:reflection blurRad="12700" stA="28000" endPos="45000" dist="1000" dir="5400000" sy="-100000" algn="bl" rotWithShape="0"/>
                </a:effectLst>
                <a:latin typeface="+mj-lt"/>
                <a:cs typeface="Arial Unicode MS" pitchFamily="50" charset="-127"/>
              </a:rPr>
              <a:t>Observation network</a:t>
            </a:r>
          </a:p>
          <a:p>
            <a:pPr>
              <a:defRPr/>
            </a:pPr>
            <a:r>
              <a:rPr lang="en-US" altLang="ko-KR" sz="3200" b="1" cap="all" spc="-100" dirty="0" smtClean="0">
                <a:ln w="9000" cmpd="sng">
                  <a:noFill/>
                  <a:prstDash val="solid"/>
                </a:ln>
                <a:solidFill>
                  <a:srgbClr val="0070C0"/>
                </a:solidFill>
                <a:effectLst>
                  <a:reflection blurRad="12700" stA="28000" endPos="45000" dist="1000" dir="5400000" sy="-100000" algn="bl" rotWithShape="0"/>
                </a:effectLst>
                <a:latin typeface="+mj-lt"/>
                <a:cs typeface="Arial Unicode MS" pitchFamily="50" charset="-127"/>
              </a:rPr>
              <a:t>(surface, ocean, upper air)</a:t>
            </a:r>
            <a:endParaRPr lang="ko-KR" sz="3200" b="1" cap="all" spc="-100" dirty="0">
              <a:ln w="9000" cmpd="sng">
                <a:noFill/>
                <a:prstDash val="solid"/>
              </a:ln>
              <a:solidFill>
                <a:srgbClr val="0070C0"/>
              </a:solidFill>
              <a:effectLst>
                <a:reflection blurRad="12700" stA="28000" endPos="45000" dist="1000" dir="5400000" sy="-100000" algn="bl" rotWithShape="0"/>
              </a:effectLst>
              <a:latin typeface="+mj-lt"/>
              <a:cs typeface="Arial Unicode MS" pitchFamily="50" charset="-127"/>
            </a:endParaRPr>
          </a:p>
        </p:txBody>
      </p:sp>
      <p:sp>
        <p:nvSpPr>
          <p:cNvPr id="5"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17</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직사각형 15"/>
          <p:cNvSpPr/>
          <p:nvPr/>
        </p:nvSpPr>
        <p:spPr>
          <a:xfrm>
            <a:off x="-33760" y="-27384"/>
            <a:ext cx="9187810" cy="1584176"/>
          </a:xfrm>
          <a:prstGeom prst="rect">
            <a:avLst/>
          </a:prstGeom>
          <a:solidFill>
            <a:srgbClr val="EBF1D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39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sp>
        <p:nvSpPr>
          <p:cNvPr id="7" name="TextBox 6"/>
          <p:cNvSpPr txBox="1"/>
          <p:nvPr/>
        </p:nvSpPr>
        <p:spPr>
          <a:xfrm>
            <a:off x="233363" y="88900"/>
            <a:ext cx="8910637" cy="584775"/>
          </a:xfrm>
          <a:prstGeom prst="rect">
            <a:avLst/>
          </a:prstGeom>
          <a:noFill/>
        </p:spPr>
        <p:txBody>
          <a:bodyPr>
            <a:spAutoFit/>
          </a:bodyPr>
          <a:lstStyle/>
          <a:p>
            <a:pPr algn="l" fontAlgn="auto">
              <a:spcBef>
                <a:spcPts val="0"/>
              </a:spcBef>
              <a:spcAft>
                <a:spcPts val="0"/>
              </a:spcAft>
              <a:defRPr/>
            </a:pPr>
            <a:r>
              <a:rPr lang="en-US" altLang="ko-KR" sz="3200" b="1" spc="-150" dirty="0" smtClean="0">
                <a:solidFill>
                  <a:srgbClr val="0070C0"/>
                </a:solidFill>
                <a:latin typeface="Arial" pitchFamily="34" charset="0"/>
                <a:ea typeface="HY헤드라인M" pitchFamily="18" charset="-127"/>
                <a:cs typeface="Arial" pitchFamily="34" charset="0"/>
              </a:rPr>
              <a:t>Surface &amp; Upper Air Observations</a:t>
            </a:r>
            <a:endParaRPr lang="ko-KR" altLang="en-US" sz="3200" b="1" spc="-150" dirty="0">
              <a:solidFill>
                <a:srgbClr val="0070C0"/>
              </a:solidFill>
              <a:latin typeface="Arial" pitchFamily="34" charset="0"/>
              <a:ea typeface="HY헤드라인M" pitchFamily="18" charset="-127"/>
              <a:cs typeface="Arial" pitchFamily="34" charset="0"/>
            </a:endParaRPr>
          </a:p>
        </p:txBody>
      </p:sp>
      <p:pic>
        <p:nvPicPr>
          <p:cNvPr id="9" name="Picture 3"/>
          <p:cNvPicPr>
            <a:picLocks noChangeAspect="1" noChangeArrowheads="1"/>
          </p:cNvPicPr>
          <p:nvPr/>
        </p:nvPicPr>
        <p:blipFill>
          <a:blip r:embed="rId3" cstate="print"/>
          <a:srcRect/>
          <a:stretch>
            <a:fillRect/>
          </a:stretch>
        </p:blipFill>
        <p:spPr bwMode="auto">
          <a:xfrm>
            <a:off x="3401601" y="1393726"/>
            <a:ext cx="5692045" cy="4896544"/>
          </a:xfrm>
          <a:prstGeom prst="rect">
            <a:avLst/>
          </a:prstGeom>
          <a:noFill/>
          <a:ln w="9525">
            <a:noFill/>
            <a:miter lim="800000"/>
            <a:headEnd/>
            <a:tailEnd/>
          </a:ln>
        </p:spPr>
      </p:pic>
      <p:sp>
        <p:nvSpPr>
          <p:cNvPr id="10" name="TextBox 9"/>
          <p:cNvSpPr txBox="1"/>
          <p:nvPr/>
        </p:nvSpPr>
        <p:spPr>
          <a:xfrm>
            <a:off x="251520" y="2242026"/>
            <a:ext cx="2880320" cy="707886"/>
          </a:xfrm>
          <a:prstGeom prst="rect">
            <a:avLst/>
          </a:prstGeom>
          <a:noFill/>
        </p:spPr>
        <p:txBody>
          <a:bodyPr wrap="square" rtlCol="0">
            <a:spAutoFit/>
          </a:bodyPr>
          <a:lstStyle/>
          <a:p>
            <a:pPr algn="l"/>
            <a:r>
              <a:rPr lang="en-US" altLang="ko-KR" dirty="0" smtClean="0">
                <a:latin typeface="+mj-lt"/>
              </a:rPr>
              <a:t>ASOS : 96(50 staffed)</a:t>
            </a:r>
          </a:p>
          <a:p>
            <a:pPr algn="l"/>
            <a:r>
              <a:rPr lang="en-US" altLang="ko-KR" dirty="0" smtClean="0">
                <a:latin typeface="+mj-lt"/>
              </a:rPr>
              <a:t>AWS :  500</a:t>
            </a:r>
            <a:endParaRPr lang="ko-KR" altLang="en-US" dirty="0">
              <a:latin typeface="+mj-lt"/>
            </a:endParaRPr>
          </a:p>
        </p:txBody>
      </p:sp>
      <p:sp>
        <p:nvSpPr>
          <p:cNvPr id="11" name="Rectangle 5"/>
          <p:cNvSpPr txBox="1">
            <a:spLocks noChangeArrowheads="1"/>
          </p:cNvSpPr>
          <p:nvPr/>
        </p:nvSpPr>
        <p:spPr bwMode="auto">
          <a:xfrm>
            <a:off x="197783" y="1830129"/>
            <a:ext cx="3366105" cy="503238"/>
          </a:xfrm>
          <a:prstGeom prst="rect">
            <a:avLst/>
          </a:prstGeom>
          <a:noFill/>
          <a:ln>
            <a:miter lim="800000"/>
            <a:headEnd/>
            <a:tailEnd/>
          </a:ln>
        </p:spPr>
        <p:txBody>
          <a:bodyPr lIns="92075" tIns="46038" rIns="92075" bIns="46038"/>
          <a:lstStyle/>
          <a:p>
            <a:pPr marL="342900" marR="0" lvl="0" indent="-342900" algn="l" defTabSz="914400" rtl="0" eaLnBrk="1" fontAlgn="base" latinLnBrk="0" hangingPunct="1">
              <a:lnSpc>
                <a:spcPct val="100000"/>
              </a:lnSpc>
              <a:spcBef>
                <a:spcPct val="20000"/>
              </a:spcBef>
              <a:spcAft>
                <a:spcPct val="0"/>
              </a:spcAft>
              <a:buClr>
                <a:schemeClr val="tx1"/>
              </a:buClr>
              <a:buSzTx/>
              <a:buFont typeface="Wingdings" pitchFamily="2" charset="2"/>
              <a:buNone/>
              <a:tabLst/>
              <a:defRPr/>
            </a:pPr>
            <a:r>
              <a:rPr kumimoji="0" lang="en-US" altLang="ko-KR" sz="2200" b="1" i="0" u="none" strike="noStrike" kern="0" cap="none" spc="0" normalizeH="0" baseline="0" noProof="0" dirty="0" smtClean="0">
                <a:ln>
                  <a:noFill/>
                </a:ln>
                <a:solidFill>
                  <a:schemeClr val="tx1"/>
                </a:solidFill>
                <a:effectLst/>
                <a:uLnTx/>
                <a:uFillTx/>
                <a:latin typeface="Arial" pitchFamily="34" charset="0"/>
                <a:ea typeface="맑은 고딕" pitchFamily="50" charset="-127"/>
                <a:cs typeface="Arial" pitchFamily="34" charset="0"/>
              </a:rPr>
              <a:t>Surface Observation   </a:t>
            </a:r>
          </a:p>
        </p:txBody>
      </p:sp>
      <p:sp>
        <p:nvSpPr>
          <p:cNvPr id="14" name="직사각형 13"/>
          <p:cNvSpPr/>
          <p:nvPr/>
        </p:nvSpPr>
        <p:spPr>
          <a:xfrm>
            <a:off x="216024" y="2970237"/>
            <a:ext cx="3203848" cy="523220"/>
          </a:xfrm>
          <a:prstGeom prst="rect">
            <a:avLst/>
          </a:prstGeom>
        </p:spPr>
        <p:txBody>
          <a:bodyPr wrap="square">
            <a:spAutoFit/>
          </a:bodyPr>
          <a:lstStyle/>
          <a:p>
            <a:pPr algn="l"/>
            <a:r>
              <a:rPr lang="en-US" altLang="ko-KR" sz="1400" dirty="0" smtClean="0">
                <a:latin typeface="Arial" pitchFamily="34" charset="0"/>
                <a:cs typeface="Arial" pitchFamily="34" charset="0"/>
              </a:rPr>
              <a:t>Observation Standardization by 2012 </a:t>
            </a:r>
          </a:p>
          <a:p>
            <a:pPr algn="l"/>
            <a:r>
              <a:rPr lang="en-US" altLang="ko-KR" sz="1400" dirty="0" smtClean="0">
                <a:latin typeface="Arial" pitchFamily="34" charset="0"/>
                <a:cs typeface="Arial" pitchFamily="34" charset="0"/>
              </a:rPr>
              <a:t>: about 3,000 sites in 25 organizations</a:t>
            </a:r>
          </a:p>
        </p:txBody>
      </p:sp>
      <p:sp>
        <p:nvSpPr>
          <p:cNvPr id="15" name="Rectangle 4"/>
          <p:cNvSpPr>
            <a:spLocks noChangeArrowheads="1"/>
          </p:cNvSpPr>
          <p:nvPr/>
        </p:nvSpPr>
        <p:spPr bwMode="auto">
          <a:xfrm>
            <a:off x="232792" y="3861048"/>
            <a:ext cx="4267200" cy="419100"/>
          </a:xfrm>
          <a:prstGeom prst="rect">
            <a:avLst/>
          </a:prstGeom>
          <a:noFill/>
          <a:ln w="9525">
            <a:noFill/>
            <a:miter lim="800000"/>
            <a:headEnd/>
            <a:tailEnd/>
          </a:ln>
        </p:spPr>
        <p:txBody>
          <a:bodyPr lIns="92075" tIns="46038" rIns="92075" bIns="46038"/>
          <a:lstStyle/>
          <a:p>
            <a:pPr marL="342900" indent="-342900" algn="l" eaLnBrk="1" hangingPunct="1">
              <a:spcBef>
                <a:spcPct val="20000"/>
              </a:spcBef>
              <a:buClr>
                <a:schemeClr val="tx1"/>
              </a:buClr>
              <a:buFont typeface="Wingdings" pitchFamily="2" charset="2"/>
              <a:buNone/>
            </a:pPr>
            <a:r>
              <a:rPr lang="en-US" altLang="ko-KR" sz="2200" b="1" dirty="0" smtClean="0">
                <a:latin typeface="Arial" pitchFamily="34" charset="0"/>
                <a:ea typeface="맑은 고딕" pitchFamily="50" charset="-127"/>
                <a:cs typeface="Arial" pitchFamily="34" charset="0"/>
              </a:rPr>
              <a:t>Upper Air </a:t>
            </a:r>
            <a:r>
              <a:rPr lang="en-US" altLang="ko-KR" sz="2200" b="1" dirty="0">
                <a:latin typeface="Arial" pitchFamily="34" charset="0"/>
                <a:ea typeface="맑은 고딕" pitchFamily="50" charset="-127"/>
                <a:cs typeface="Arial" pitchFamily="34" charset="0"/>
              </a:rPr>
              <a:t>Observation</a:t>
            </a:r>
          </a:p>
        </p:txBody>
      </p:sp>
      <p:sp>
        <p:nvSpPr>
          <p:cNvPr id="41" name="TextBox 40"/>
          <p:cNvSpPr txBox="1"/>
          <p:nvPr/>
        </p:nvSpPr>
        <p:spPr>
          <a:xfrm>
            <a:off x="251520" y="4357553"/>
            <a:ext cx="2592288" cy="1015663"/>
          </a:xfrm>
          <a:prstGeom prst="rect">
            <a:avLst/>
          </a:prstGeom>
          <a:noFill/>
        </p:spPr>
        <p:txBody>
          <a:bodyPr wrap="square" rtlCol="0">
            <a:spAutoFit/>
          </a:bodyPr>
          <a:lstStyle/>
          <a:p>
            <a:pPr algn="l"/>
            <a:r>
              <a:rPr lang="en-US" altLang="ko-KR" dirty="0" smtClean="0">
                <a:latin typeface="+mj-lt"/>
              </a:rPr>
              <a:t>Radiosonde : 6</a:t>
            </a:r>
            <a:endParaRPr lang="en-US" altLang="ko-KR" sz="1800" dirty="0" smtClean="0">
              <a:latin typeface="+mj-lt"/>
            </a:endParaRPr>
          </a:p>
          <a:p>
            <a:pPr algn="l"/>
            <a:r>
              <a:rPr lang="en-US" altLang="ko-KR" dirty="0" smtClean="0">
                <a:latin typeface="+mj-lt"/>
              </a:rPr>
              <a:t>Wind Profiler : 10</a:t>
            </a:r>
          </a:p>
          <a:p>
            <a:pPr algn="l"/>
            <a:r>
              <a:rPr lang="en-US" altLang="ko-KR" dirty="0" smtClean="0">
                <a:latin typeface="Arial" pitchFamily="34" charset="0"/>
                <a:cs typeface="Arial" pitchFamily="34" charset="0"/>
              </a:rPr>
              <a:t>Radiometer : </a:t>
            </a:r>
            <a:r>
              <a:rPr lang="en-US" altLang="ko-KR" dirty="0">
                <a:latin typeface="Arial" pitchFamily="34" charset="0"/>
                <a:cs typeface="Arial" pitchFamily="34" charset="0"/>
              </a:rPr>
              <a:t>9</a:t>
            </a:r>
            <a:endParaRPr lang="ko-KR" altLang="en-US" sz="1800" dirty="0">
              <a:latin typeface="+mj-lt"/>
            </a:endParaRPr>
          </a:p>
        </p:txBody>
      </p:sp>
      <p:sp>
        <p:nvSpPr>
          <p:cNvPr id="12"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18</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직사각형 17"/>
          <p:cNvSpPr/>
          <p:nvPr/>
        </p:nvSpPr>
        <p:spPr>
          <a:xfrm>
            <a:off x="-36512"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직사각형 14"/>
          <p:cNvSpPr/>
          <p:nvPr/>
        </p:nvSpPr>
        <p:spPr>
          <a:xfrm>
            <a:off x="-33760" y="-27384"/>
            <a:ext cx="9187810" cy="1584176"/>
          </a:xfrm>
          <a:prstGeom prst="rect">
            <a:avLst/>
          </a:prstGeom>
          <a:solidFill>
            <a:srgbClr val="EBF1D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a:xfrm>
            <a:off x="0" y="260648"/>
            <a:ext cx="9144000" cy="792088"/>
          </a:xfrm>
        </p:spPr>
        <p:txBody>
          <a:bodyPr>
            <a:noAutofit/>
          </a:bodyPr>
          <a:lstStyle/>
          <a:p>
            <a:pPr>
              <a:lnSpc>
                <a:spcPct val="100000"/>
              </a:lnSpc>
              <a:spcAft>
                <a:spcPts val="600"/>
              </a:spcAft>
            </a:pPr>
            <a:r>
              <a:rPr lang="en-US" altLang="ko-KR" sz="2400" b="1" dirty="0" smtClean="0">
                <a:latin typeface="Arial" pitchFamily="34" charset="0"/>
                <a:cs typeface="Arial" pitchFamily="34" charset="0"/>
              </a:rPr>
              <a:t>Integration of Surface Obs</a:t>
            </a:r>
            <a:r>
              <a:rPr lang="en-US" altLang="ko-KR" sz="2400" b="1" dirty="0">
                <a:latin typeface="Arial" pitchFamily="34" charset="0"/>
                <a:cs typeface="Arial" pitchFamily="34" charset="0"/>
              </a:rPr>
              <a:t>. Infra. </a:t>
            </a:r>
            <a:r>
              <a:rPr lang="en-US" altLang="ko-KR" sz="2400" b="1" dirty="0" smtClean="0">
                <a:latin typeface="Arial" pitchFamily="34" charset="0"/>
                <a:cs typeface="Arial" pitchFamily="34" charset="0"/>
              </a:rPr>
              <a:t>with </a:t>
            </a:r>
            <a:r>
              <a:rPr lang="en-US" altLang="ko-KR" sz="2400" b="1" dirty="0">
                <a:latin typeface="Arial" pitchFamily="34" charset="0"/>
                <a:cs typeface="Arial" pitchFamily="34" charset="0"/>
              </a:rPr>
              <a:t>DRR Authorities</a:t>
            </a:r>
            <a:br>
              <a:rPr lang="en-US" altLang="ko-KR" sz="2400" b="1" dirty="0">
                <a:latin typeface="Arial" pitchFamily="34" charset="0"/>
                <a:cs typeface="Arial" pitchFamily="34" charset="0"/>
              </a:rPr>
            </a:br>
            <a:r>
              <a:rPr lang="en-US" altLang="ko-KR" sz="1800" b="1" dirty="0">
                <a:latin typeface="Arial" pitchFamily="34" charset="0"/>
                <a:cs typeface="Arial" pitchFamily="34" charset="0"/>
              </a:rPr>
              <a:t>(Obs. Net. Sharing)</a:t>
            </a:r>
            <a:endParaRPr lang="ko-KR" altLang="en-US" sz="1800" b="1" dirty="0">
              <a:latin typeface="Arial" pitchFamily="34" charset="0"/>
              <a:cs typeface="Arial" pitchFamily="34" charset="0"/>
            </a:endParaRPr>
          </a:p>
        </p:txBody>
      </p:sp>
      <p:sp>
        <p:nvSpPr>
          <p:cNvPr id="4" name="세로 텍스트 개체 틀 2"/>
          <p:cNvSpPr txBox="1">
            <a:spLocks/>
          </p:cNvSpPr>
          <p:nvPr/>
        </p:nvSpPr>
        <p:spPr>
          <a:xfrm>
            <a:off x="467544" y="1556792"/>
            <a:ext cx="8568952" cy="648072"/>
          </a:xfrm>
          <a:prstGeom prst="rect">
            <a:avLst/>
          </a:prstGeom>
        </p:spPr>
        <p:txBody>
          <a:bodyPr vert="horz" lIns="91440" tIns="45720" rIns="91440" bIns="45720" rtlCol="0">
            <a:noAutofit/>
          </a:bodyPr>
          <a:lstStyle/>
          <a:p>
            <a:pPr marR="0" lvl="0" defTabSz="914400" rtl="0" eaLnBrk="1" fontAlgn="auto" latinLnBrk="1" hangingPunct="1">
              <a:spcBef>
                <a:spcPts val="0"/>
              </a:spcBef>
              <a:spcAft>
                <a:spcPts val="600"/>
              </a:spcAft>
              <a:buClrTx/>
              <a:buSzTx/>
              <a:tabLst/>
              <a:defRPr/>
            </a:pPr>
            <a:r>
              <a:rPr kumimoji="0" lang="en-US" altLang="ko-KR"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rPr>
              <a:t>Obs. </a:t>
            </a:r>
            <a:r>
              <a:rPr lang="en-US" altLang="ko-KR" b="1" dirty="0">
                <a:solidFill>
                  <a:srgbClr val="0070C0"/>
                </a:solidFill>
                <a:latin typeface="Arial" pitchFamily="34" charset="0"/>
                <a:ea typeface="HY강M" pitchFamily="18" charset="-127"/>
                <a:cs typeface="Arial" pitchFamily="34" charset="0"/>
              </a:rPr>
              <a:t>Standardization Law </a:t>
            </a:r>
            <a:r>
              <a:rPr kumimoji="0" lang="en-US" altLang="ko-KR"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rPr>
              <a:t>(2006):</a:t>
            </a:r>
            <a:r>
              <a:rPr kumimoji="0" lang="en-US" altLang="ko-KR" sz="1800" b="1" i="0" u="none" strike="noStrike" kern="1200" cap="none" spc="0" normalizeH="0" noProof="0" dirty="0">
                <a:ln>
                  <a:noFill/>
                </a:ln>
                <a:solidFill>
                  <a:srgbClr val="0070C0"/>
                </a:solidFill>
                <a:effectLst/>
                <a:uLnTx/>
                <a:uFillTx/>
                <a:latin typeface="Arial" pitchFamily="34" charset="0"/>
                <a:ea typeface="HY강M" pitchFamily="18" charset="-127"/>
                <a:cs typeface="Arial" pitchFamily="34" charset="0"/>
              </a:rPr>
              <a:t> To</a:t>
            </a:r>
            <a:r>
              <a:rPr lang="en-US" altLang="ko-KR" b="1" dirty="0">
                <a:solidFill>
                  <a:srgbClr val="0070C0"/>
                </a:solidFill>
                <a:latin typeface="Arial" pitchFamily="34" charset="0"/>
                <a:ea typeface="HY강M" pitchFamily="18" charset="-127"/>
                <a:cs typeface="Arial" pitchFamily="34" charset="0"/>
              </a:rPr>
              <a:t> s</a:t>
            </a:r>
            <a:r>
              <a:rPr kumimoji="0" lang="en-US" altLang="ko-KR"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rPr>
              <a:t>hare observation</a:t>
            </a:r>
            <a:r>
              <a:rPr kumimoji="0" lang="en-US" altLang="ko-KR" sz="1800" b="1" i="0" u="none" strike="noStrike" kern="1200" cap="none" spc="0" normalizeH="0" noProof="0" dirty="0">
                <a:ln>
                  <a:noFill/>
                </a:ln>
                <a:solidFill>
                  <a:srgbClr val="0070C0"/>
                </a:solidFill>
                <a:effectLst/>
                <a:uLnTx/>
                <a:uFillTx/>
                <a:latin typeface="Arial" pitchFamily="34" charset="0"/>
                <a:ea typeface="HY강M" pitchFamily="18" charset="-127"/>
                <a:cs typeface="Arial" pitchFamily="34" charset="0"/>
              </a:rPr>
              <a:t> </a:t>
            </a:r>
            <a:r>
              <a:rPr lang="en-US" altLang="ko-KR" b="1" dirty="0">
                <a:solidFill>
                  <a:srgbClr val="0070C0"/>
                </a:solidFill>
                <a:latin typeface="Arial" pitchFamily="34" charset="0"/>
                <a:ea typeface="HY강M" pitchFamily="18" charset="-127"/>
                <a:cs typeface="Arial" pitchFamily="34" charset="0"/>
              </a:rPr>
              <a:t>data with relevant</a:t>
            </a:r>
            <a:r>
              <a:rPr kumimoji="0" lang="en-US" altLang="ko-KR"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rPr>
              <a:t> au</a:t>
            </a:r>
            <a:r>
              <a:rPr kumimoji="0" lang="en-US" altLang="ko-KR" sz="1800" b="1" i="0" u="none" strike="noStrike" kern="1200" cap="none" spc="0" normalizeH="0" noProof="0" dirty="0">
                <a:ln>
                  <a:noFill/>
                </a:ln>
                <a:solidFill>
                  <a:srgbClr val="0070C0"/>
                </a:solidFill>
                <a:effectLst/>
                <a:uLnTx/>
                <a:uFillTx/>
                <a:latin typeface="Arial" pitchFamily="34" charset="0"/>
                <a:ea typeface="HY강M" pitchFamily="18" charset="-127"/>
                <a:cs typeface="Arial" pitchFamily="34" charset="0"/>
              </a:rPr>
              <a:t>thorities </a:t>
            </a:r>
            <a:r>
              <a:rPr kumimoji="0" lang="en-US" altLang="ko-KR"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rPr>
              <a:t>(Regional Governments,</a:t>
            </a:r>
            <a:r>
              <a:rPr kumimoji="0" lang="en-US" altLang="ko-KR" sz="1800" b="1" i="0" u="none" strike="noStrike" kern="1200" cap="none" spc="0" normalizeH="0" noProof="0" dirty="0">
                <a:ln>
                  <a:noFill/>
                </a:ln>
                <a:solidFill>
                  <a:srgbClr val="0070C0"/>
                </a:solidFill>
                <a:effectLst/>
                <a:uLnTx/>
                <a:uFillTx/>
                <a:latin typeface="Arial" pitchFamily="34" charset="0"/>
                <a:ea typeface="HY강M" pitchFamily="18" charset="-127"/>
                <a:cs typeface="Arial" pitchFamily="34" charset="0"/>
              </a:rPr>
              <a:t> Ministries</a:t>
            </a:r>
            <a:r>
              <a:rPr kumimoji="0" lang="en-US" altLang="ko-KR"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rPr>
              <a:t>)</a:t>
            </a:r>
            <a:endParaRPr kumimoji="0" lang="ko-KR" altLang="en-US"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endParaRPr>
          </a:p>
        </p:txBody>
      </p:sp>
      <p:sp>
        <p:nvSpPr>
          <p:cNvPr id="5" name="슬라이드 번호 개체 틀 19"/>
          <p:cNvSpPr txBox="1">
            <a:spLocks/>
          </p:cNvSpPr>
          <p:nvPr/>
        </p:nvSpPr>
        <p:spPr>
          <a:xfrm>
            <a:off x="7564416" y="6019053"/>
            <a:ext cx="1259160" cy="365125"/>
          </a:xfrm>
          <a:prstGeom prst="rect">
            <a:avLst/>
          </a:prstGeom>
        </p:spPr>
        <p:txBody>
          <a:bodyPr/>
          <a:lstStyle/>
          <a:p>
            <a:pPr>
              <a:defRPr/>
            </a:pPr>
            <a:fld id="{0F8F8238-B688-4809-A085-0183250B9FDB}" type="slidenum">
              <a:rPr lang="ko-KR" altLang="en-US" smtClean="0">
                <a:solidFill>
                  <a:prstClr val="black"/>
                </a:solidFill>
              </a:rPr>
              <a:pPr>
                <a:defRPr/>
              </a:pPr>
              <a:t>19</a:t>
            </a:fld>
            <a:endParaRPr lang="ko-KR" altLang="en-US" dirty="0">
              <a:solidFill>
                <a:prstClr val="black"/>
              </a:solidFill>
            </a:endParaRPr>
          </a:p>
        </p:txBody>
      </p:sp>
      <p:sp>
        <p:nvSpPr>
          <p:cNvPr id="6" name="TextBox 5"/>
          <p:cNvSpPr txBox="1"/>
          <p:nvPr/>
        </p:nvSpPr>
        <p:spPr>
          <a:xfrm>
            <a:off x="386975" y="2196153"/>
            <a:ext cx="8358246" cy="584775"/>
          </a:xfrm>
          <a:prstGeom prst="rect">
            <a:avLst/>
          </a:prstGeom>
          <a:noFill/>
        </p:spPr>
        <p:txBody>
          <a:bodyPr wrap="square" rtlCol="0">
            <a:spAutoFit/>
          </a:bodyPr>
          <a:lstStyle/>
          <a:p>
            <a:pPr algn="l"/>
            <a:r>
              <a:rPr lang="en-US" altLang="ko-KR" sz="1600" dirty="0">
                <a:solidFill>
                  <a:schemeClr val="tx1">
                    <a:lumMod val="95000"/>
                    <a:lumOff val="5000"/>
                  </a:schemeClr>
                </a:solidFill>
                <a:latin typeface="Arial"/>
              </a:rPr>
              <a:t> (1) Standardizing observation environment of Automatic Weather Station (→verified)</a:t>
            </a:r>
          </a:p>
          <a:p>
            <a:pPr algn="l"/>
            <a:r>
              <a:rPr lang="en-US" altLang="ko-KR" sz="1600" dirty="0">
                <a:solidFill>
                  <a:schemeClr val="tx1">
                    <a:lumMod val="95000"/>
                    <a:lumOff val="5000"/>
                  </a:schemeClr>
                </a:solidFill>
                <a:latin typeface="Arial"/>
              </a:rPr>
              <a:t> (2) Mutual exchanges and joint utilization of weather observation data</a:t>
            </a:r>
          </a:p>
        </p:txBody>
      </p:sp>
      <p:sp>
        <p:nvSpPr>
          <p:cNvPr id="7" name="모서리가 둥근 직사각형 6"/>
          <p:cNvSpPr/>
          <p:nvPr/>
        </p:nvSpPr>
        <p:spPr>
          <a:xfrm>
            <a:off x="324145" y="2780928"/>
            <a:ext cx="8568952" cy="3812446"/>
          </a:xfrm>
          <a:prstGeom prst="roundRect">
            <a:avLst>
              <a:gd name="adj" fmla="val 6210"/>
            </a:avLst>
          </a:prstGeom>
          <a:solidFill>
            <a:srgbClr val="BFE7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solidFill>
                <a:prstClr val="white"/>
              </a:solidFill>
            </a:endParaRPr>
          </a:p>
        </p:txBody>
      </p:sp>
      <p:pic>
        <p:nvPicPr>
          <p:cNvPr id="8" name="Picture 1" descr="C:\Documents and Settings\Owner\바탕 화면\표준화\WIGOS2011\program\전국관측지점_110906.JPG"/>
          <p:cNvPicPr>
            <a:picLocks noChangeAspect="1" noChangeArrowheads="1"/>
          </p:cNvPicPr>
          <p:nvPr/>
        </p:nvPicPr>
        <p:blipFill>
          <a:blip r:embed="rId2" cstate="print"/>
          <a:srcRect l="12769" t="3478" r="3405" b="6957"/>
          <a:stretch>
            <a:fillRect/>
          </a:stretch>
        </p:blipFill>
        <p:spPr bwMode="auto">
          <a:xfrm>
            <a:off x="4840454" y="2857481"/>
            <a:ext cx="3642866" cy="33575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 name="그룹 17"/>
          <p:cNvGrpSpPr/>
          <p:nvPr/>
        </p:nvGrpSpPr>
        <p:grpSpPr>
          <a:xfrm>
            <a:off x="678726" y="2857338"/>
            <a:ext cx="3563591" cy="3355365"/>
            <a:chOff x="998135" y="1571612"/>
            <a:chExt cx="3563591" cy="3569536"/>
          </a:xfrm>
        </p:grpSpPr>
        <p:pic>
          <p:nvPicPr>
            <p:cNvPr id="10" name="Picture 4" descr="aws_stn_map"/>
            <p:cNvPicPr>
              <a:picLocks noChangeAspect="1" noChangeArrowheads="1"/>
            </p:cNvPicPr>
            <p:nvPr/>
          </p:nvPicPr>
          <p:blipFill>
            <a:blip r:embed="rId3" cstate="print"/>
            <a:srcRect b="2775"/>
            <a:stretch>
              <a:fillRect/>
            </a:stretch>
          </p:blipFill>
          <p:spPr bwMode="auto">
            <a:xfrm>
              <a:off x="998135" y="1571612"/>
              <a:ext cx="3563591" cy="35695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직사각형 10"/>
            <p:cNvSpPr/>
            <p:nvPr/>
          </p:nvSpPr>
          <p:spPr>
            <a:xfrm>
              <a:off x="3040980" y="1643050"/>
              <a:ext cx="928694" cy="285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a:solidFill>
                  <a:prstClr val="white"/>
                </a:solidFill>
              </a:endParaRPr>
            </a:p>
          </p:txBody>
        </p:sp>
      </p:grpSp>
      <p:sp>
        <p:nvSpPr>
          <p:cNvPr id="12" name="TextBox 11"/>
          <p:cNvSpPr txBox="1"/>
          <p:nvPr/>
        </p:nvSpPr>
        <p:spPr>
          <a:xfrm>
            <a:off x="3176786" y="2854677"/>
            <a:ext cx="1093569" cy="707886"/>
          </a:xfrm>
          <a:prstGeom prst="rect">
            <a:avLst/>
          </a:prstGeom>
          <a:noFill/>
        </p:spPr>
        <p:txBody>
          <a:bodyPr wrap="none" rtlCol="0">
            <a:spAutoFit/>
          </a:bodyPr>
          <a:lstStyle/>
          <a:p>
            <a:pPr fontAlgn="auto">
              <a:spcBef>
                <a:spcPts val="0"/>
              </a:spcBef>
              <a:spcAft>
                <a:spcPts val="0"/>
              </a:spcAft>
            </a:pPr>
            <a:r>
              <a:rPr lang="en-US" altLang="ko-KR" b="1" spc="-150" dirty="0">
                <a:solidFill>
                  <a:prstClr val="black"/>
                </a:solidFill>
                <a:latin typeface="Arial" pitchFamily="34" charset="0"/>
                <a:ea typeface="HY헤드라인M" pitchFamily="18" charset="-127"/>
                <a:cs typeface="Arial" pitchFamily="34" charset="0"/>
              </a:rPr>
              <a:t>KMA </a:t>
            </a:r>
          </a:p>
          <a:p>
            <a:pPr fontAlgn="auto">
              <a:spcBef>
                <a:spcPts val="0"/>
              </a:spcBef>
              <a:spcAft>
                <a:spcPts val="0"/>
              </a:spcAft>
            </a:pPr>
            <a:r>
              <a:rPr lang="en-US" altLang="ko-KR" b="1" spc="-150" dirty="0" smtClean="0">
                <a:solidFill>
                  <a:prstClr val="black"/>
                </a:solidFill>
                <a:latin typeface="Arial" pitchFamily="34" charset="0"/>
                <a:ea typeface="HY헤드라인M" pitchFamily="18" charset="-127"/>
                <a:cs typeface="Arial" pitchFamily="34" charset="0"/>
              </a:rPr>
              <a:t>596 </a:t>
            </a:r>
            <a:r>
              <a:rPr lang="en-US" altLang="ko-KR" b="1" spc="-150" dirty="0">
                <a:solidFill>
                  <a:prstClr val="black"/>
                </a:solidFill>
                <a:latin typeface="Arial" pitchFamily="34" charset="0"/>
                <a:ea typeface="HY헤드라인M" pitchFamily="18" charset="-127"/>
                <a:cs typeface="Arial" pitchFamily="34" charset="0"/>
              </a:rPr>
              <a:t>sites</a:t>
            </a:r>
            <a:endParaRPr lang="ko-KR" altLang="en-US" b="1" spc="-150" dirty="0">
              <a:solidFill>
                <a:prstClr val="black"/>
              </a:solidFill>
              <a:latin typeface="Arial" pitchFamily="34" charset="0"/>
              <a:ea typeface="HY헤드라인M" pitchFamily="18" charset="-127"/>
              <a:cs typeface="Arial" pitchFamily="34" charset="0"/>
            </a:endParaRPr>
          </a:p>
        </p:txBody>
      </p:sp>
      <p:sp>
        <p:nvSpPr>
          <p:cNvPr id="13" name="TextBox 12"/>
          <p:cNvSpPr txBox="1"/>
          <p:nvPr/>
        </p:nvSpPr>
        <p:spPr>
          <a:xfrm>
            <a:off x="7078113" y="2854677"/>
            <a:ext cx="1311000" cy="646331"/>
          </a:xfrm>
          <a:prstGeom prst="rect">
            <a:avLst/>
          </a:prstGeom>
          <a:noFill/>
        </p:spPr>
        <p:txBody>
          <a:bodyPr wrap="none" rtlCol="0">
            <a:spAutoFit/>
          </a:bodyPr>
          <a:lstStyle/>
          <a:p>
            <a:pPr fontAlgn="auto">
              <a:spcBef>
                <a:spcPts val="0"/>
              </a:spcBef>
              <a:spcAft>
                <a:spcPts val="0"/>
              </a:spcAft>
            </a:pPr>
            <a:r>
              <a:rPr lang="en-US" altLang="ko-KR" b="1" spc="-150" dirty="0">
                <a:solidFill>
                  <a:prstClr val="black"/>
                </a:solidFill>
                <a:latin typeface="Arial" pitchFamily="34" charset="0"/>
                <a:ea typeface="HY헤드라인M" pitchFamily="18" charset="-127"/>
                <a:cs typeface="Arial" pitchFamily="34" charset="0"/>
              </a:rPr>
              <a:t>28 Agencies</a:t>
            </a:r>
          </a:p>
          <a:p>
            <a:pPr fontAlgn="auto">
              <a:spcBef>
                <a:spcPts val="0"/>
              </a:spcBef>
              <a:spcAft>
                <a:spcPts val="0"/>
              </a:spcAft>
            </a:pPr>
            <a:r>
              <a:rPr lang="en-US" altLang="ko-KR" b="1" spc="-150" dirty="0">
                <a:solidFill>
                  <a:prstClr val="black"/>
                </a:solidFill>
                <a:latin typeface="Arial" pitchFamily="34" charset="0"/>
                <a:ea typeface="HY헤드라인M" pitchFamily="18" charset="-127"/>
                <a:cs typeface="Arial" pitchFamily="34" charset="0"/>
              </a:rPr>
              <a:t>3,659 sites</a:t>
            </a:r>
            <a:endParaRPr lang="ko-KR" altLang="en-US" b="1" spc="-150" dirty="0">
              <a:solidFill>
                <a:prstClr val="black"/>
              </a:solidFill>
              <a:latin typeface="Arial" pitchFamily="34" charset="0"/>
              <a:ea typeface="HY헤드라인M" pitchFamily="18" charset="-127"/>
              <a:cs typeface="Arial" pitchFamily="34" charset="0"/>
            </a:endParaRPr>
          </a:p>
        </p:txBody>
      </p:sp>
      <p:sp>
        <p:nvSpPr>
          <p:cNvPr id="14" name="TextBox 13"/>
          <p:cNvSpPr txBox="1"/>
          <p:nvPr/>
        </p:nvSpPr>
        <p:spPr>
          <a:xfrm>
            <a:off x="2707624" y="6237312"/>
            <a:ext cx="3217547" cy="369332"/>
          </a:xfrm>
          <a:prstGeom prst="rect">
            <a:avLst/>
          </a:prstGeom>
          <a:noFill/>
        </p:spPr>
        <p:txBody>
          <a:bodyPr wrap="none" rtlCol="0">
            <a:spAutoFit/>
          </a:bodyPr>
          <a:lstStyle/>
          <a:p>
            <a:pPr fontAlgn="auto">
              <a:spcBef>
                <a:spcPts val="0"/>
              </a:spcBef>
              <a:spcAft>
                <a:spcPts val="0"/>
              </a:spcAft>
            </a:pPr>
            <a:r>
              <a:rPr lang="en-US" altLang="ko-KR" b="1" spc="-150" dirty="0">
                <a:solidFill>
                  <a:prstClr val="black"/>
                </a:solidFill>
                <a:latin typeface="Arial" pitchFamily="34" charset="0"/>
                <a:ea typeface="HY헤드라인M" pitchFamily="18" charset="-127"/>
                <a:cs typeface="Arial" pitchFamily="34" charset="0"/>
              </a:rPr>
              <a:t>Spatial Resolution : 13km → 5km</a:t>
            </a:r>
            <a:endParaRPr lang="ko-KR" altLang="en-US" b="1" spc="-150" dirty="0">
              <a:solidFill>
                <a:prstClr val="black"/>
              </a:solidFill>
              <a:latin typeface="Arial" pitchFamily="34" charset="0"/>
              <a:ea typeface="HY헤드라인M" pitchFamily="18" charset="-127"/>
              <a:cs typeface="Arial" pitchFamily="34" charset="0"/>
            </a:endParaRPr>
          </a:p>
        </p:txBody>
      </p:sp>
      <p:sp>
        <p:nvSpPr>
          <p:cNvPr id="17" name="톱니 모양의 오른쪽 화살표 16"/>
          <p:cNvSpPr/>
          <p:nvPr/>
        </p:nvSpPr>
        <p:spPr>
          <a:xfrm>
            <a:off x="4398127" y="3645024"/>
            <a:ext cx="324036" cy="1440160"/>
          </a:xfrm>
          <a:prstGeom prst="notchedRightArrow">
            <a:avLst/>
          </a:prstGeom>
          <a:gradFill flip="none" rotWithShape="1">
            <a:gsLst>
              <a:gs pos="0">
                <a:schemeClr val="tx2"/>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세로 텍스트 개체 틀 2"/>
          <p:cNvSpPr txBox="1">
            <a:spLocks/>
          </p:cNvSpPr>
          <p:nvPr/>
        </p:nvSpPr>
        <p:spPr>
          <a:xfrm>
            <a:off x="467544" y="1124744"/>
            <a:ext cx="4896544" cy="504056"/>
          </a:xfrm>
          <a:prstGeom prst="rect">
            <a:avLst/>
          </a:prstGeom>
        </p:spPr>
        <p:txBody>
          <a:bodyPr vert="horz"/>
          <a:lstStyle/>
          <a:p>
            <a:pPr marL="342900" marR="0" lvl="0" indent="-342900" algn="l" defTabSz="914400" rtl="0" eaLnBrk="0" fontAlgn="base" latinLnBrk="0" hangingPunct="0">
              <a:lnSpc>
                <a:spcPct val="100000"/>
              </a:lnSpc>
              <a:spcBef>
                <a:spcPct val="20000"/>
              </a:spcBef>
              <a:spcAft>
                <a:spcPct val="0"/>
              </a:spcAft>
              <a:buClr>
                <a:schemeClr val="tx1"/>
              </a:buClr>
              <a:buSzTx/>
              <a:buFont typeface="Wingdings" pitchFamily="2" charset="2"/>
              <a:buNone/>
              <a:tabLst/>
              <a:defRPr/>
            </a:pPr>
            <a:r>
              <a:rPr kumimoji="0" lang="en-US" altLang="ko-KR" sz="2000" b="1" i="0" u="none" strike="noStrike" kern="0" cap="none" spc="0" normalizeH="0" baseline="0" noProof="0" smtClean="0">
                <a:ln>
                  <a:noFill/>
                </a:ln>
                <a:solidFill>
                  <a:schemeClr val="tx1"/>
                </a:solidFill>
                <a:effectLst/>
                <a:uLnTx/>
                <a:uFillTx/>
                <a:latin typeface="+mn-lt"/>
                <a:ea typeface="+mn-ea"/>
                <a:cs typeface="+mn-cs"/>
              </a:rPr>
              <a:t>[ Surface Obs. Network ]</a:t>
            </a:r>
            <a:endParaRPr kumimoji="0" lang="ko-KR" altLang="en-US" sz="2000" b="1" i="0" u="none" strike="noStrike" kern="0" cap="none" spc="0" normalizeH="0" baseline="0" noProof="0" dirty="0">
              <a:ln>
                <a:noFill/>
              </a:ln>
              <a:solidFill>
                <a:schemeClr val="tx1"/>
              </a:solidFill>
              <a:effectLst/>
              <a:uLnTx/>
              <a:uFillTx/>
              <a:latin typeface="+mn-lt"/>
              <a:ea typeface="+mn-ea"/>
              <a:cs typeface="+mn-cs"/>
            </a:endParaRPr>
          </a:p>
        </p:txBody>
      </p:sp>
      <p:sp>
        <p:nvSpPr>
          <p:cNvPr id="19"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19</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211070" cy="61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2"/>
          <p:cNvSpPr txBox="1">
            <a:spLocks noChangeArrowheads="1"/>
          </p:cNvSpPr>
          <p:nvPr/>
        </p:nvSpPr>
        <p:spPr>
          <a:xfrm>
            <a:off x="3131840" y="188640"/>
            <a:ext cx="2880320" cy="720080"/>
          </a:xfrm>
          <a:prstGeom prst="rect">
            <a:avLst/>
          </a:prstGeom>
        </p:spPr>
        <p:txBody>
          <a:bodyPr/>
          <a:lstStyle/>
          <a:p>
            <a:pPr algn="l" eaLnBrk="1" hangingPunct="1">
              <a:defRPr/>
            </a:pPr>
            <a:r>
              <a:rPr lang="en-US" altLang="ko-KR" sz="4000" b="1" dirty="0">
                <a:solidFill>
                  <a:srgbClr val="264D73"/>
                </a:solidFill>
                <a:latin typeface="Arial" pitchFamily="34" charset="0"/>
                <a:ea typeface="굴림" pitchFamily="50" charset="-127"/>
                <a:cs typeface="Arial" pitchFamily="34" charset="0"/>
              </a:rPr>
              <a:t>Contents</a:t>
            </a:r>
            <a:endParaRPr lang="ko-KR" altLang="en-US" sz="4000" b="1" dirty="0">
              <a:solidFill>
                <a:srgbClr val="264D73"/>
              </a:solidFill>
              <a:latin typeface="Arial" pitchFamily="34" charset="0"/>
              <a:ea typeface="굴림" pitchFamily="50" charset="-127"/>
              <a:cs typeface="Arial" pitchFamily="34" charset="0"/>
            </a:endParaRPr>
          </a:p>
        </p:txBody>
      </p:sp>
      <p:sp>
        <p:nvSpPr>
          <p:cNvPr id="5" name="AutoShape 5"/>
          <p:cNvSpPr>
            <a:spLocks noChangeArrowheads="1"/>
          </p:cNvSpPr>
          <p:nvPr/>
        </p:nvSpPr>
        <p:spPr bwMode="gray">
          <a:xfrm>
            <a:off x="1547664" y="2796127"/>
            <a:ext cx="4104456" cy="776889"/>
          </a:xfrm>
          <a:prstGeom prst="roundRect">
            <a:avLst>
              <a:gd name="adj" fmla="val 16667"/>
            </a:avLst>
          </a:prstGeom>
          <a:noFill/>
          <a:ln w="38100">
            <a:noFill/>
            <a:round/>
            <a:headEnd/>
            <a:tailEnd/>
          </a:ln>
          <a:effectLst/>
        </p:spPr>
        <p:txBody>
          <a:bodyPr wrap="none" anchor="ctr"/>
          <a:lstStyle/>
          <a:p>
            <a:pPr algn="l"/>
            <a:r>
              <a:rPr kumimoji="1" lang="ko-KR" altLang="en-US" sz="2800" dirty="0">
                <a:solidFill>
                  <a:srgbClr val="0070C0"/>
                </a:solidFill>
                <a:latin typeface="Arial" charset="0"/>
                <a:ea typeface="굴림" pitchFamily="50" charset="-127"/>
              </a:rPr>
              <a:t> </a:t>
            </a:r>
            <a:endParaRPr kumimoji="1" lang="en-US" altLang="ko-KR" sz="2800" dirty="0">
              <a:solidFill>
                <a:srgbClr val="0070C0"/>
              </a:solidFill>
              <a:latin typeface="Arial" charset="0"/>
              <a:ea typeface="굴림" pitchFamily="50" charset="-127"/>
            </a:endParaRPr>
          </a:p>
          <a:p>
            <a:pPr algn="l"/>
            <a:r>
              <a:rPr kumimoji="1" lang="en-US" altLang="ko-KR" sz="2400" b="1" dirty="0" smtClean="0">
                <a:solidFill>
                  <a:srgbClr val="0070C0"/>
                </a:solidFill>
                <a:effectLst>
                  <a:outerShdw blurRad="38100" dist="38100" dir="2700000" algn="tl">
                    <a:srgbClr val="C0C0C0"/>
                  </a:outerShdw>
                </a:effectLst>
                <a:latin typeface="Arial" charset="0"/>
                <a:ea typeface="굴림" pitchFamily="50" charset="-127"/>
                <a:cs typeface="Times New Roman" pitchFamily="18" charset="0"/>
              </a:rPr>
              <a:t>Mission &amp; Organization</a:t>
            </a:r>
            <a:endParaRPr kumimoji="1" lang="en-US" altLang="ko-KR" sz="2400" b="1" dirty="0">
              <a:solidFill>
                <a:srgbClr val="0070C0"/>
              </a:solidFill>
              <a:effectLst>
                <a:outerShdw blurRad="38100" dist="38100" dir="2700000" algn="tl">
                  <a:srgbClr val="C0C0C0"/>
                </a:outerShdw>
              </a:effectLst>
              <a:latin typeface="Arial" charset="0"/>
              <a:ea typeface="굴림" pitchFamily="50" charset="-127"/>
              <a:cs typeface="Times New Roman" pitchFamily="18" charset="0"/>
            </a:endParaRPr>
          </a:p>
          <a:p>
            <a:pPr algn="l"/>
            <a:r>
              <a:rPr kumimoji="1" lang="en-US" altLang="ko-KR" sz="2800" dirty="0">
                <a:solidFill>
                  <a:srgbClr val="0070C0"/>
                </a:solidFill>
                <a:latin typeface="Arial" charset="0"/>
                <a:ea typeface="굴림" pitchFamily="50" charset="-127"/>
              </a:rPr>
              <a:t> </a:t>
            </a:r>
            <a:endParaRPr kumimoji="1" lang="ko-KR" altLang="en-US" sz="2800" b="1" dirty="0">
              <a:solidFill>
                <a:srgbClr val="0070C0"/>
              </a:solidFill>
              <a:latin typeface="Arial" charset="0"/>
              <a:ea typeface="굴림" pitchFamily="50" charset="-127"/>
            </a:endParaRPr>
          </a:p>
        </p:txBody>
      </p:sp>
      <p:sp>
        <p:nvSpPr>
          <p:cNvPr id="6" name="AutoShape 6"/>
          <p:cNvSpPr>
            <a:spLocks noChangeArrowheads="1"/>
          </p:cNvSpPr>
          <p:nvPr/>
        </p:nvSpPr>
        <p:spPr bwMode="gray">
          <a:xfrm>
            <a:off x="1562481" y="4278032"/>
            <a:ext cx="5112568" cy="681941"/>
          </a:xfrm>
          <a:prstGeom prst="roundRect">
            <a:avLst>
              <a:gd name="adj" fmla="val 16667"/>
            </a:avLst>
          </a:prstGeom>
          <a:noFill/>
          <a:ln w="38100">
            <a:noFill/>
            <a:round/>
            <a:headEnd/>
            <a:tailEnd/>
          </a:ln>
          <a:effectLst/>
        </p:spPr>
        <p:txBody>
          <a:bodyPr wrap="none" anchor="ctr"/>
          <a:lstStyle/>
          <a:p>
            <a:pPr algn="l" eaLnBrk="1" latinLnBrk="1" hangingPunct="1"/>
            <a:r>
              <a:rPr lang="en-US" altLang="ko-KR" sz="2400" b="1" cap="all" spc="-100" dirty="0" smtClean="0">
                <a:ln w="9000" cmpd="sng">
                  <a:noFill/>
                  <a:prstDash val="solid"/>
                </a:ln>
                <a:solidFill>
                  <a:srgbClr val="0070C0"/>
                </a:solidFill>
                <a:effectLst>
                  <a:reflection blurRad="12700" stA="28000" endPos="45000" dist="1000" dir="5400000" sy="-100000" algn="bl" rotWithShape="0"/>
                </a:effectLst>
                <a:cs typeface="Arial Unicode MS" pitchFamily="50" charset="-127"/>
              </a:rPr>
              <a:t>Observation </a:t>
            </a:r>
            <a:r>
              <a:rPr lang="en-US" altLang="ko-KR" sz="2400" b="1" cap="all" spc="-100" dirty="0">
                <a:ln w="9000" cmpd="sng">
                  <a:noFill/>
                  <a:prstDash val="solid"/>
                </a:ln>
                <a:solidFill>
                  <a:srgbClr val="0070C0"/>
                </a:solidFill>
                <a:effectLst>
                  <a:reflection blurRad="12700" stA="28000" endPos="45000" dist="1000" dir="5400000" sy="-100000" algn="bl" rotWithShape="0"/>
                </a:effectLst>
                <a:cs typeface="Arial Unicode MS" pitchFamily="50" charset="-127"/>
              </a:rPr>
              <a:t>network</a:t>
            </a:r>
          </a:p>
          <a:p>
            <a:pPr algn="l" eaLnBrk="1" latinLnBrk="1" hangingPunct="1"/>
            <a:endParaRPr kumimoji="1" lang="ko-KR" altLang="en-US" sz="2400" b="1" dirty="0">
              <a:solidFill>
                <a:srgbClr val="0070C0"/>
              </a:solidFill>
              <a:effectLst>
                <a:outerShdw blurRad="38100" dist="38100" dir="2700000" algn="tl">
                  <a:srgbClr val="C0C0C0"/>
                </a:outerShdw>
              </a:effectLst>
              <a:latin typeface="Arial" charset="0"/>
              <a:ea typeface="굴림" pitchFamily="50" charset="-127"/>
              <a:cs typeface="Times New Roman" pitchFamily="18" charset="0"/>
            </a:endParaRPr>
          </a:p>
        </p:txBody>
      </p:sp>
      <p:sp>
        <p:nvSpPr>
          <p:cNvPr id="7" name="AutoShape 4"/>
          <p:cNvSpPr>
            <a:spLocks noChangeArrowheads="1"/>
          </p:cNvSpPr>
          <p:nvPr/>
        </p:nvSpPr>
        <p:spPr bwMode="gray">
          <a:xfrm>
            <a:off x="1547329" y="1484784"/>
            <a:ext cx="3816759" cy="681942"/>
          </a:xfrm>
          <a:prstGeom prst="roundRect">
            <a:avLst>
              <a:gd name="adj" fmla="val 16667"/>
            </a:avLst>
          </a:prstGeom>
          <a:noFill/>
          <a:ln w="38100">
            <a:noFill/>
            <a:round/>
            <a:headEnd/>
            <a:tailEnd/>
          </a:ln>
          <a:effectLst/>
        </p:spPr>
        <p:txBody>
          <a:bodyPr wrap="none" anchor="ctr"/>
          <a:lstStyle/>
          <a:p>
            <a:pPr algn="l" eaLnBrk="1" latinLnBrk="1" hangingPunct="1"/>
            <a:r>
              <a:rPr kumimoji="1" lang="en-US" altLang="ko-KR" sz="2400" b="1" dirty="0" smtClean="0">
                <a:solidFill>
                  <a:srgbClr val="0070C0"/>
                </a:solidFill>
                <a:effectLst>
                  <a:outerShdw blurRad="38100" dist="38100" dir="2700000" algn="tl">
                    <a:srgbClr val="C0C0C0"/>
                  </a:outerShdw>
                </a:effectLst>
                <a:latin typeface="Arial" charset="0"/>
                <a:ea typeface="굴림" pitchFamily="50" charset="-127"/>
                <a:cs typeface="Times New Roman" pitchFamily="18" charset="0"/>
              </a:rPr>
              <a:t>Background</a:t>
            </a:r>
            <a:endParaRPr kumimoji="1" lang="ko-KR" altLang="en-US" sz="2400" b="1" dirty="0">
              <a:solidFill>
                <a:srgbClr val="0070C0"/>
              </a:solidFill>
              <a:effectLst>
                <a:outerShdw blurRad="38100" dist="38100" dir="2700000" algn="tl">
                  <a:srgbClr val="C0C0C0"/>
                </a:outerShdw>
              </a:effectLst>
              <a:latin typeface="Arial" charset="0"/>
              <a:ea typeface="굴림" pitchFamily="50" charset="-127"/>
              <a:cs typeface="Times New Roman" pitchFamily="18" charset="0"/>
            </a:endParaRPr>
          </a:p>
        </p:txBody>
      </p:sp>
      <p:grpSp>
        <p:nvGrpSpPr>
          <p:cNvPr id="23" name="그룹 22"/>
          <p:cNvGrpSpPr/>
          <p:nvPr/>
        </p:nvGrpSpPr>
        <p:grpSpPr>
          <a:xfrm>
            <a:off x="899592" y="1556792"/>
            <a:ext cx="523875" cy="523875"/>
            <a:chOff x="899592" y="1556792"/>
            <a:chExt cx="523875" cy="523875"/>
          </a:xfrm>
        </p:grpSpPr>
        <p:pic>
          <p:nvPicPr>
            <p:cNvPr id="12" name="그림 11" descr="06.PNG"/>
            <p:cNvPicPr>
              <a:picLocks noChangeAspect="1"/>
            </p:cNvPicPr>
            <p:nvPr/>
          </p:nvPicPr>
          <p:blipFill>
            <a:blip r:embed="rId4" cstate="print"/>
            <a:srcRect/>
            <a:stretch>
              <a:fillRect/>
            </a:stretch>
          </p:blipFill>
          <p:spPr bwMode="auto">
            <a:xfrm>
              <a:off x="899592" y="1556792"/>
              <a:ext cx="523875" cy="523875"/>
            </a:xfrm>
            <a:prstGeom prst="rect">
              <a:avLst/>
            </a:prstGeom>
            <a:noFill/>
            <a:ln w="9525">
              <a:noFill/>
              <a:miter lim="800000"/>
              <a:headEnd/>
              <a:tailEnd/>
            </a:ln>
          </p:spPr>
        </p:pic>
        <p:sp>
          <p:nvSpPr>
            <p:cNvPr id="13" name="TextBox 12"/>
            <p:cNvSpPr txBox="1"/>
            <p:nvPr/>
          </p:nvSpPr>
          <p:spPr>
            <a:xfrm>
              <a:off x="1053133" y="1609750"/>
              <a:ext cx="216024" cy="400110"/>
            </a:xfrm>
            <a:prstGeom prst="rect">
              <a:avLst/>
            </a:prstGeom>
            <a:noFill/>
          </p:spPr>
          <p:txBody>
            <a:bodyPr wrap="square" rtlCol="0">
              <a:spAutoFit/>
            </a:bodyPr>
            <a:lstStyle/>
            <a:p>
              <a:r>
                <a:rPr lang="en-US" altLang="ko-KR" b="1" dirty="0" smtClean="0">
                  <a:solidFill>
                    <a:schemeClr val="bg1"/>
                  </a:solidFill>
                  <a:latin typeface="Arial" pitchFamily="34" charset="0"/>
                  <a:ea typeface="맑은 고딕"/>
                  <a:cs typeface="Arial" pitchFamily="34" charset="0"/>
                </a:rPr>
                <a:t>Ⅰ</a:t>
              </a:r>
              <a:endParaRPr lang="ko-KR" altLang="en-US" b="1" dirty="0">
                <a:solidFill>
                  <a:schemeClr val="bg1"/>
                </a:solidFill>
                <a:latin typeface="Arial" pitchFamily="34" charset="0"/>
                <a:cs typeface="Arial" pitchFamily="34" charset="0"/>
              </a:endParaRPr>
            </a:p>
          </p:txBody>
        </p:sp>
      </p:grpSp>
      <p:grpSp>
        <p:nvGrpSpPr>
          <p:cNvPr id="25" name="그룹 24"/>
          <p:cNvGrpSpPr/>
          <p:nvPr/>
        </p:nvGrpSpPr>
        <p:grpSpPr>
          <a:xfrm>
            <a:off x="899592" y="2940143"/>
            <a:ext cx="523875" cy="523875"/>
            <a:chOff x="899592" y="2420888"/>
            <a:chExt cx="523875" cy="523875"/>
          </a:xfrm>
        </p:grpSpPr>
        <p:pic>
          <p:nvPicPr>
            <p:cNvPr id="14" name="그림 13" descr="06.PNG"/>
            <p:cNvPicPr>
              <a:picLocks noChangeAspect="1"/>
            </p:cNvPicPr>
            <p:nvPr/>
          </p:nvPicPr>
          <p:blipFill>
            <a:blip r:embed="rId4" cstate="print"/>
            <a:srcRect/>
            <a:stretch>
              <a:fillRect/>
            </a:stretch>
          </p:blipFill>
          <p:spPr bwMode="auto">
            <a:xfrm>
              <a:off x="899592" y="2420888"/>
              <a:ext cx="523875" cy="523875"/>
            </a:xfrm>
            <a:prstGeom prst="rect">
              <a:avLst/>
            </a:prstGeom>
            <a:noFill/>
            <a:ln w="9525">
              <a:noFill/>
              <a:miter lim="800000"/>
              <a:headEnd/>
              <a:tailEnd/>
            </a:ln>
          </p:spPr>
        </p:pic>
        <p:sp>
          <p:nvSpPr>
            <p:cNvPr id="18" name="TextBox 17"/>
            <p:cNvSpPr txBox="1"/>
            <p:nvPr/>
          </p:nvSpPr>
          <p:spPr>
            <a:xfrm>
              <a:off x="1053133" y="2473846"/>
              <a:ext cx="216024" cy="400110"/>
            </a:xfrm>
            <a:prstGeom prst="rect">
              <a:avLst/>
            </a:prstGeom>
            <a:noFill/>
          </p:spPr>
          <p:txBody>
            <a:bodyPr wrap="square" rtlCol="0">
              <a:spAutoFit/>
            </a:bodyPr>
            <a:lstStyle/>
            <a:p>
              <a:r>
                <a:rPr lang="en-US" altLang="ko-KR" b="1" dirty="0" smtClean="0">
                  <a:solidFill>
                    <a:schemeClr val="bg1"/>
                  </a:solidFill>
                  <a:latin typeface="Arial" pitchFamily="34" charset="0"/>
                  <a:ea typeface="맑은 고딕"/>
                  <a:cs typeface="Arial" pitchFamily="34" charset="0"/>
                </a:rPr>
                <a:t>Ⅱ</a:t>
              </a:r>
              <a:endParaRPr lang="ko-KR" altLang="en-US" b="1" dirty="0">
                <a:solidFill>
                  <a:schemeClr val="bg1"/>
                </a:solidFill>
                <a:latin typeface="Arial" pitchFamily="34" charset="0"/>
                <a:cs typeface="Arial" pitchFamily="34" charset="0"/>
              </a:endParaRPr>
            </a:p>
          </p:txBody>
        </p:sp>
      </p:grpSp>
      <p:grpSp>
        <p:nvGrpSpPr>
          <p:cNvPr id="26" name="그룹 25"/>
          <p:cNvGrpSpPr/>
          <p:nvPr/>
        </p:nvGrpSpPr>
        <p:grpSpPr>
          <a:xfrm>
            <a:off x="914409" y="4149080"/>
            <a:ext cx="523875" cy="523875"/>
            <a:chOff x="899592" y="3284984"/>
            <a:chExt cx="523875" cy="523875"/>
          </a:xfrm>
        </p:grpSpPr>
        <p:pic>
          <p:nvPicPr>
            <p:cNvPr id="15" name="그림 14" descr="06.PNG"/>
            <p:cNvPicPr>
              <a:picLocks noChangeAspect="1"/>
            </p:cNvPicPr>
            <p:nvPr/>
          </p:nvPicPr>
          <p:blipFill>
            <a:blip r:embed="rId4" cstate="print"/>
            <a:srcRect/>
            <a:stretch>
              <a:fillRect/>
            </a:stretch>
          </p:blipFill>
          <p:spPr bwMode="auto">
            <a:xfrm>
              <a:off x="899592" y="3284984"/>
              <a:ext cx="523875" cy="523875"/>
            </a:xfrm>
            <a:prstGeom prst="rect">
              <a:avLst/>
            </a:prstGeom>
            <a:noFill/>
            <a:ln w="9525">
              <a:noFill/>
              <a:miter lim="800000"/>
              <a:headEnd/>
              <a:tailEnd/>
            </a:ln>
          </p:spPr>
        </p:pic>
        <p:sp>
          <p:nvSpPr>
            <p:cNvPr id="19" name="TextBox 18"/>
            <p:cNvSpPr txBox="1"/>
            <p:nvPr/>
          </p:nvSpPr>
          <p:spPr>
            <a:xfrm>
              <a:off x="1053133" y="3356992"/>
              <a:ext cx="216024" cy="400110"/>
            </a:xfrm>
            <a:prstGeom prst="rect">
              <a:avLst/>
            </a:prstGeom>
            <a:noFill/>
          </p:spPr>
          <p:txBody>
            <a:bodyPr wrap="square" rtlCol="0">
              <a:spAutoFit/>
            </a:bodyPr>
            <a:lstStyle/>
            <a:p>
              <a:r>
                <a:rPr lang="en-US" altLang="ko-KR" b="1" dirty="0" smtClean="0">
                  <a:solidFill>
                    <a:schemeClr val="bg1"/>
                  </a:solidFill>
                  <a:latin typeface="Arial" pitchFamily="34" charset="0"/>
                  <a:ea typeface="맑은 고딕"/>
                  <a:cs typeface="Arial" pitchFamily="34" charset="0"/>
                </a:rPr>
                <a:t>Ⅲ</a:t>
              </a:r>
              <a:endParaRPr lang="ko-KR" altLang="en-US" b="1" dirty="0">
                <a:solidFill>
                  <a:schemeClr val="bg1"/>
                </a:solidFill>
                <a:latin typeface="Arial" pitchFamily="34" charset="0"/>
                <a:cs typeface="Arial" pitchFamily="34" charset="0"/>
              </a:endParaRPr>
            </a:p>
          </p:txBody>
        </p:sp>
      </p:grpSp>
      <p:sp>
        <p:nvSpPr>
          <p:cNvPr id="29" name="슬라이드 번호 개체 틀 2"/>
          <p:cNvSpPr>
            <a:spLocks noGrp="1"/>
          </p:cNvSpPr>
          <p:nvPr>
            <p:ph type="sldNum" sz="quarter" idx="4294967295"/>
          </p:nvPr>
        </p:nvSpPr>
        <p:spPr>
          <a:xfrm>
            <a:off x="8522096" y="6500834"/>
            <a:ext cx="658416" cy="365125"/>
          </a:xfrm>
          <a:prstGeom prst="rect">
            <a:avLst/>
          </a:prstGeom>
        </p:spPr>
        <p:txBody>
          <a:bodyPr/>
          <a:lstStyle/>
          <a:p>
            <a:pPr>
              <a:defRPr/>
            </a:pPr>
            <a:fld id="{0F8F8238-B688-4809-A085-0183250B9FDB}" type="slidenum">
              <a:rPr lang="ko-KR" altLang="en-US" sz="1600" smtClean="0">
                <a:solidFill>
                  <a:srgbClr val="E824DA"/>
                </a:solidFill>
                <a:latin typeface="Arial" pitchFamily="34" charset="0"/>
                <a:cs typeface="Arial" pitchFamily="34" charset="0"/>
              </a:rPr>
              <a:pPr>
                <a:defRPr/>
              </a:pPr>
              <a:t>2</a:t>
            </a:fld>
            <a:endParaRPr lang="ko-KR" altLang="en-US" sz="1600" dirty="0">
              <a:solidFill>
                <a:srgbClr val="E824DA"/>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직사각형 136"/>
          <p:cNvSpPr/>
          <p:nvPr/>
        </p:nvSpPr>
        <p:spPr>
          <a:xfrm>
            <a:off x="-33760" y="-27384"/>
            <a:ext cx="9187810" cy="1584176"/>
          </a:xfrm>
          <a:prstGeom prst="rect">
            <a:avLst/>
          </a:prstGeom>
          <a:solidFill>
            <a:srgbClr val="EBF1D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세로 텍스트 개체 틀 2"/>
          <p:cNvSpPr txBox="1">
            <a:spLocks/>
          </p:cNvSpPr>
          <p:nvPr/>
        </p:nvSpPr>
        <p:spPr>
          <a:xfrm>
            <a:off x="467544" y="332656"/>
            <a:ext cx="7704856" cy="792088"/>
          </a:xfrm>
          <a:prstGeom prst="rect">
            <a:avLst/>
          </a:prstGeom>
        </p:spPr>
        <p:txBody>
          <a:bodyPr vert="horz" lIns="91440" tIns="45720" rIns="91440" bIns="45720" rtlCol="0">
            <a:noAutofit/>
          </a:bodyPr>
          <a:lstStyle/>
          <a:p>
            <a:pPr marL="342900" marR="0" lvl="0" indent="-342900" algn="l" defTabSz="914400" rtl="0" eaLnBrk="1" fontAlgn="auto" latinLnBrk="1" hangingPunct="1">
              <a:lnSpc>
                <a:spcPct val="130000"/>
              </a:lnSpc>
              <a:spcBef>
                <a:spcPts val="0"/>
              </a:spcBef>
              <a:spcAft>
                <a:spcPts val="0"/>
              </a:spcAft>
              <a:buClrTx/>
              <a:buSzTx/>
              <a:buFont typeface="Arial" pitchFamily="34" charset="0"/>
              <a:buNone/>
              <a:tabLst/>
              <a:defRPr/>
            </a:pPr>
            <a:r>
              <a:rPr lang="en-US" altLang="ko-KR" sz="3200" b="1" dirty="0" smtClean="0">
                <a:solidFill>
                  <a:srgbClr val="0070C0"/>
                </a:solidFill>
                <a:latin typeface="+mj-lt"/>
                <a:ea typeface="HY강M" pitchFamily="18" charset="-127"/>
                <a:cs typeface="Arial" pitchFamily="34" charset="0"/>
              </a:rPr>
              <a:t>Ocean Observation Network</a:t>
            </a:r>
            <a:endParaRPr kumimoji="0" lang="ko-KR" altLang="en-US" sz="3200" b="1" i="0" u="none" strike="noStrike" kern="1200" cap="none" spc="0" normalizeH="0" baseline="0" noProof="0" dirty="0">
              <a:ln>
                <a:noFill/>
              </a:ln>
              <a:solidFill>
                <a:srgbClr val="0070C0"/>
              </a:solidFill>
              <a:effectLst/>
              <a:uLnTx/>
              <a:uFillTx/>
              <a:latin typeface="+mj-lt"/>
              <a:ea typeface="HY강M" pitchFamily="18" charset="-127"/>
              <a:cs typeface="Arial" pitchFamily="34" charset="0"/>
            </a:endParaRPr>
          </a:p>
        </p:txBody>
      </p:sp>
      <p:grpSp>
        <p:nvGrpSpPr>
          <p:cNvPr id="78" name="그룹 5"/>
          <p:cNvGrpSpPr/>
          <p:nvPr/>
        </p:nvGrpSpPr>
        <p:grpSpPr>
          <a:xfrm>
            <a:off x="553320" y="1268760"/>
            <a:ext cx="8483176" cy="4908263"/>
            <a:chOff x="553320" y="1268760"/>
            <a:chExt cx="8483176" cy="4908263"/>
          </a:xfrm>
        </p:grpSpPr>
        <p:grpSp>
          <p:nvGrpSpPr>
            <p:cNvPr id="79" name="그룹 74"/>
            <p:cNvGrpSpPr/>
            <p:nvPr/>
          </p:nvGrpSpPr>
          <p:grpSpPr>
            <a:xfrm>
              <a:off x="4905616" y="3501004"/>
              <a:ext cx="3704851" cy="2676015"/>
              <a:chOff x="4963856" y="3844878"/>
              <a:chExt cx="3704851" cy="2752474"/>
            </a:xfrm>
          </p:grpSpPr>
          <p:pic>
            <p:nvPicPr>
              <p:cNvPr id="103" name="Picture 2"/>
              <p:cNvPicPr>
                <a:picLocks noChangeAspect="1" noChangeArrowheads="1"/>
              </p:cNvPicPr>
              <p:nvPr/>
            </p:nvPicPr>
            <p:blipFill>
              <a:blip r:embed="rId3" cstate="print">
                <a:lum bright="20000"/>
              </a:blip>
              <a:srcRect l="8673"/>
              <a:stretch>
                <a:fillRect/>
              </a:stretch>
            </p:blipFill>
            <p:spPr bwMode="auto">
              <a:xfrm>
                <a:off x="4972232" y="3844878"/>
                <a:ext cx="2208286" cy="1409161"/>
              </a:xfrm>
              <a:prstGeom prst="rect">
                <a:avLst/>
              </a:prstGeom>
              <a:noFill/>
              <a:ln w="28575">
                <a:noFill/>
                <a:miter lim="800000"/>
                <a:headEnd/>
                <a:tailEnd/>
              </a:ln>
            </p:spPr>
          </p:pic>
          <p:pic>
            <p:nvPicPr>
              <p:cNvPr id="104" name="그림 103" descr="부이(3M).JPG"/>
              <p:cNvPicPr>
                <a:picLocks noChangeAspect="1"/>
              </p:cNvPicPr>
              <p:nvPr/>
            </p:nvPicPr>
            <p:blipFill>
              <a:blip r:embed="rId4" cstate="print"/>
              <a:srcRect l="9142" t="9302"/>
              <a:stretch>
                <a:fillRect/>
              </a:stretch>
            </p:blipFill>
            <p:spPr>
              <a:xfrm>
                <a:off x="4963856" y="5261016"/>
                <a:ext cx="1947212" cy="1306193"/>
              </a:xfrm>
              <a:prstGeom prst="rect">
                <a:avLst/>
              </a:prstGeom>
              <a:effectLst>
                <a:outerShdw blurRad="50800" dist="38100" dir="2700000" algn="tl" rotWithShape="0">
                  <a:prstClr val="black">
                    <a:alpha val="40000"/>
                  </a:prstClr>
                </a:outerShdw>
              </a:effectLst>
            </p:spPr>
          </p:pic>
          <p:pic>
            <p:nvPicPr>
              <p:cNvPr id="105" name="그림 104" descr="동해부이사진1.png"/>
              <p:cNvPicPr>
                <a:picLocks noChangeAspect="1"/>
              </p:cNvPicPr>
              <p:nvPr/>
            </p:nvPicPr>
            <p:blipFill>
              <a:blip r:embed="rId5" cstate="print"/>
              <a:srcRect l="8670"/>
              <a:stretch>
                <a:fillRect/>
              </a:stretch>
            </p:blipFill>
            <p:spPr>
              <a:xfrm>
                <a:off x="7204568" y="4026613"/>
                <a:ext cx="1464139" cy="1182491"/>
              </a:xfrm>
              <a:prstGeom prst="rect">
                <a:avLst/>
              </a:prstGeom>
            </p:spPr>
          </p:pic>
          <p:pic>
            <p:nvPicPr>
              <p:cNvPr id="106" name="Picture 2" descr="C:\DOCUME~1\ADMINI~1\LOCALS~1\Temp\Hnc\BinData\EMB00000b2c0008.JPG"/>
              <p:cNvPicPr>
                <a:picLocks noChangeAspect="1" noChangeArrowheads="1"/>
              </p:cNvPicPr>
              <p:nvPr/>
            </p:nvPicPr>
            <p:blipFill>
              <a:blip r:embed="rId6" cstate="print"/>
              <a:srcRect t="4730" b="10121"/>
              <a:stretch>
                <a:fillRect/>
              </a:stretch>
            </p:blipFill>
            <p:spPr bwMode="auto">
              <a:xfrm>
                <a:off x="6953350" y="5229200"/>
                <a:ext cx="1440160" cy="1368152"/>
              </a:xfrm>
              <a:prstGeom prst="rect">
                <a:avLst/>
              </a:prstGeom>
              <a:noFill/>
              <a:ln w="9525">
                <a:noFill/>
                <a:miter lim="800000"/>
                <a:headEnd/>
                <a:tailEnd/>
              </a:ln>
            </p:spPr>
          </p:pic>
        </p:grpSp>
        <p:grpSp>
          <p:nvGrpSpPr>
            <p:cNvPr id="80" name="그룹 75"/>
            <p:cNvGrpSpPr/>
            <p:nvPr/>
          </p:nvGrpSpPr>
          <p:grpSpPr>
            <a:xfrm>
              <a:off x="5161832" y="1268760"/>
              <a:ext cx="2808312" cy="307777"/>
              <a:chOff x="611560" y="1618752"/>
              <a:chExt cx="2808312" cy="307777"/>
            </a:xfrm>
          </p:grpSpPr>
          <p:pic>
            <p:nvPicPr>
              <p:cNvPr id="10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1700808"/>
                <a:ext cx="18097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TextBox 55"/>
              <p:cNvSpPr txBox="1">
                <a:spLocks noChangeArrowheads="1"/>
              </p:cNvSpPr>
              <p:nvPr/>
            </p:nvSpPr>
            <p:spPr bwMode="auto">
              <a:xfrm>
                <a:off x="861448" y="1618752"/>
                <a:ext cx="2558424" cy="307777"/>
              </a:xfrm>
              <a:prstGeom prst="rect">
                <a:avLst/>
              </a:prstGeom>
              <a:noFill/>
              <a:ln w="9525">
                <a:noFill/>
                <a:miter lim="800000"/>
                <a:headEnd/>
                <a:tailEnd/>
              </a:ln>
            </p:spPr>
            <p:txBody>
              <a:bodyPr wrap="square">
                <a:spAutoFit/>
              </a:bodyPr>
              <a:lstStyle/>
              <a:p>
                <a:pPr algn="l"/>
                <a:r>
                  <a:rPr lang="en-US" altLang="ko-KR" sz="1400" b="1" dirty="0">
                    <a:solidFill>
                      <a:srgbClr val="000000"/>
                    </a:solidFill>
                    <a:latin typeface="Arial" pitchFamily="34" charset="0"/>
                    <a:ea typeface="HY헤드라인M" pitchFamily="18" charset="-127"/>
                    <a:cs typeface="Arial" pitchFamily="34" charset="0"/>
                  </a:rPr>
                  <a:t>Ocean Data Buoys : </a:t>
                </a:r>
                <a:r>
                  <a:rPr lang="en-US" altLang="ko-KR" sz="1400" b="1" dirty="0" smtClean="0">
                    <a:solidFill>
                      <a:srgbClr val="000000"/>
                    </a:solidFill>
                    <a:latin typeface="Arial" pitchFamily="34" charset="0"/>
                    <a:ea typeface="HY헤드라인M" pitchFamily="18" charset="-127"/>
                    <a:cs typeface="Arial" pitchFamily="34" charset="0"/>
                  </a:rPr>
                  <a:t>17</a:t>
                </a:r>
                <a:endParaRPr lang="en-US" altLang="ko-KR" sz="1400" b="1" dirty="0">
                  <a:solidFill>
                    <a:srgbClr val="000000"/>
                  </a:solidFill>
                  <a:latin typeface="Arial" pitchFamily="34" charset="0"/>
                  <a:ea typeface="HY헤드라인M" pitchFamily="18" charset="-127"/>
                  <a:cs typeface="Arial" pitchFamily="34" charset="0"/>
                </a:endParaRPr>
              </a:p>
            </p:txBody>
          </p:sp>
        </p:grpSp>
        <p:grpSp>
          <p:nvGrpSpPr>
            <p:cNvPr id="81" name="그룹 76"/>
            <p:cNvGrpSpPr/>
            <p:nvPr/>
          </p:nvGrpSpPr>
          <p:grpSpPr>
            <a:xfrm>
              <a:off x="5161832" y="2015088"/>
              <a:ext cx="2808312" cy="307777"/>
              <a:chOff x="611560" y="2753130"/>
              <a:chExt cx="2808312" cy="307777"/>
            </a:xfrm>
          </p:grpSpPr>
          <p:sp>
            <p:nvSpPr>
              <p:cNvPr id="99" name="TextBox 55"/>
              <p:cNvSpPr txBox="1">
                <a:spLocks noChangeArrowheads="1"/>
              </p:cNvSpPr>
              <p:nvPr/>
            </p:nvSpPr>
            <p:spPr bwMode="auto">
              <a:xfrm>
                <a:off x="861448" y="2753130"/>
                <a:ext cx="2558424" cy="307777"/>
              </a:xfrm>
              <a:prstGeom prst="rect">
                <a:avLst/>
              </a:prstGeom>
              <a:noFill/>
              <a:ln w="9525">
                <a:noFill/>
                <a:miter lim="800000"/>
                <a:headEnd/>
                <a:tailEnd/>
              </a:ln>
            </p:spPr>
            <p:txBody>
              <a:bodyPr wrap="square">
                <a:spAutoFit/>
              </a:bodyPr>
              <a:lstStyle/>
              <a:p>
                <a:pPr algn="l"/>
                <a:r>
                  <a:rPr lang="en-US" altLang="ko-KR" sz="1400" b="1" dirty="0">
                    <a:solidFill>
                      <a:srgbClr val="000000"/>
                    </a:solidFill>
                    <a:latin typeface="Arial" pitchFamily="34" charset="0"/>
                    <a:ea typeface="HY헤드라인M" pitchFamily="18" charset="-127"/>
                    <a:cs typeface="Arial" pitchFamily="34" charset="0"/>
                  </a:rPr>
                  <a:t>Wave Radars : </a:t>
                </a:r>
                <a:r>
                  <a:rPr lang="en-US" altLang="ko-KR" sz="1400" b="1" dirty="0" smtClean="0">
                    <a:solidFill>
                      <a:srgbClr val="000000"/>
                    </a:solidFill>
                    <a:latin typeface="Arial" pitchFamily="34" charset="0"/>
                    <a:ea typeface="HY헤드라인M" pitchFamily="18" charset="-127"/>
                    <a:cs typeface="Arial" pitchFamily="34" charset="0"/>
                  </a:rPr>
                  <a:t>3</a:t>
                </a:r>
                <a:endParaRPr lang="en-US" altLang="ko-KR" sz="1400" b="1" dirty="0">
                  <a:solidFill>
                    <a:srgbClr val="000000"/>
                  </a:solidFill>
                  <a:latin typeface="Arial" pitchFamily="34" charset="0"/>
                  <a:ea typeface="HY헤드라인M" pitchFamily="18" charset="-127"/>
                  <a:cs typeface="Arial" pitchFamily="34" charset="0"/>
                </a:endParaRPr>
              </a:p>
            </p:txBody>
          </p:sp>
          <p:pic>
            <p:nvPicPr>
              <p:cNvPr id="100"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560" y="2797464"/>
                <a:ext cx="19050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2" name="그룹 77"/>
            <p:cNvGrpSpPr/>
            <p:nvPr/>
          </p:nvGrpSpPr>
          <p:grpSpPr>
            <a:xfrm>
              <a:off x="5161832" y="1766312"/>
              <a:ext cx="2808312" cy="307777"/>
              <a:chOff x="611560" y="2375004"/>
              <a:chExt cx="2808312" cy="307777"/>
            </a:xfrm>
          </p:grpSpPr>
          <p:sp>
            <p:nvSpPr>
              <p:cNvPr id="97" name="TextBox 55"/>
              <p:cNvSpPr txBox="1">
                <a:spLocks noChangeArrowheads="1"/>
              </p:cNvSpPr>
              <p:nvPr/>
            </p:nvSpPr>
            <p:spPr bwMode="auto">
              <a:xfrm>
                <a:off x="861448" y="2375004"/>
                <a:ext cx="2558424" cy="307777"/>
              </a:xfrm>
              <a:prstGeom prst="rect">
                <a:avLst/>
              </a:prstGeom>
              <a:noFill/>
              <a:ln w="9525">
                <a:noFill/>
                <a:miter lim="800000"/>
                <a:headEnd/>
                <a:tailEnd/>
              </a:ln>
            </p:spPr>
            <p:txBody>
              <a:bodyPr wrap="square">
                <a:spAutoFit/>
              </a:bodyPr>
              <a:lstStyle/>
              <a:p>
                <a:pPr algn="l"/>
                <a:r>
                  <a:rPr lang="en-US" altLang="ko-KR" sz="1400" b="1" dirty="0">
                    <a:solidFill>
                      <a:srgbClr val="000000"/>
                    </a:solidFill>
                    <a:latin typeface="Arial" pitchFamily="34" charset="0"/>
                    <a:ea typeface="HY헤드라인M" pitchFamily="18" charset="-127"/>
                    <a:cs typeface="Arial" pitchFamily="34" charset="0"/>
                  </a:rPr>
                  <a:t>Long Wave Monitoring : 18</a:t>
                </a:r>
              </a:p>
            </p:txBody>
          </p:sp>
          <p:pic>
            <p:nvPicPr>
              <p:cNvPr id="98"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560" y="2419212"/>
                <a:ext cx="171450"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3" name="그룹 78"/>
            <p:cNvGrpSpPr/>
            <p:nvPr/>
          </p:nvGrpSpPr>
          <p:grpSpPr>
            <a:xfrm>
              <a:off x="5161832" y="1517536"/>
              <a:ext cx="2808312" cy="307777"/>
              <a:chOff x="611560" y="1996878"/>
              <a:chExt cx="2808312" cy="307777"/>
            </a:xfrm>
          </p:grpSpPr>
          <p:sp>
            <p:nvSpPr>
              <p:cNvPr id="95" name="TextBox 55"/>
              <p:cNvSpPr txBox="1">
                <a:spLocks noChangeArrowheads="1"/>
              </p:cNvSpPr>
              <p:nvPr/>
            </p:nvSpPr>
            <p:spPr bwMode="auto">
              <a:xfrm>
                <a:off x="861448" y="1996878"/>
                <a:ext cx="2558424" cy="307777"/>
              </a:xfrm>
              <a:prstGeom prst="rect">
                <a:avLst/>
              </a:prstGeom>
              <a:noFill/>
              <a:ln w="9525">
                <a:noFill/>
                <a:miter lim="800000"/>
                <a:headEnd/>
                <a:tailEnd/>
              </a:ln>
            </p:spPr>
            <p:txBody>
              <a:bodyPr wrap="square">
                <a:spAutoFit/>
              </a:bodyPr>
              <a:lstStyle/>
              <a:p>
                <a:pPr algn="l"/>
                <a:r>
                  <a:rPr lang="en-US" altLang="ko-KR" sz="1400" b="1" dirty="0">
                    <a:solidFill>
                      <a:srgbClr val="000000"/>
                    </a:solidFill>
                    <a:latin typeface="Arial" pitchFamily="34" charset="0"/>
                    <a:ea typeface="HY헤드라인M" pitchFamily="18" charset="-127"/>
                    <a:cs typeface="Arial" pitchFamily="34" charset="0"/>
                  </a:rPr>
                  <a:t>Coastal Wave Buoys : </a:t>
                </a:r>
                <a:r>
                  <a:rPr lang="en-US" altLang="ko-KR" sz="1400" b="1" dirty="0" smtClean="0">
                    <a:solidFill>
                      <a:srgbClr val="000000"/>
                    </a:solidFill>
                    <a:latin typeface="Arial" pitchFamily="34" charset="0"/>
                    <a:ea typeface="HY헤드라인M" pitchFamily="18" charset="-127"/>
                    <a:cs typeface="Arial" pitchFamily="34" charset="0"/>
                  </a:rPr>
                  <a:t>53</a:t>
                </a:r>
                <a:endParaRPr lang="en-US" altLang="ko-KR" sz="1400" b="1" dirty="0">
                  <a:solidFill>
                    <a:srgbClr val="000000"/>
                  </a:solidFill>
                  <a:latin typeface="Arial" pitchFamily="34" charset="0"/>
                  <a:ea typeface="HY헤드라인M" pitchFamily="18" charset="-127"/>
                  <a:cs typeface="Arial" pitchFamily="34" charset="0"/>
                </a:endParaRPr>
              </a:p>
            </p:txBody>
          </p:sp>
          <p:pic>
            <p:nvPicPr>
              <p:cNvPr id="96" name="Picture 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1560" y="2069535"/>
                <a:ext cx="1524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4" name="그룹 79"/>
            <p:cNvGrpSpPr/>
            <p:nvPr/>
          </p:nvGrpSpPr>
          <p:grpSpPr>
            <a:xfrm>
              <a:off x="5161832" y="2263864"/>
              <a:ext cx="2808312" cy="307777"/>
              <a:chOff x="611560" y="3131256"/>
              <a:chExt cx="2808312" cy="307777"/>
            </a:xfrm>
          </p:grpSpPr>
          <p:sp>
            <p:nvSpPr>
              <p:cNvPr id="93" name="TextBox 55"/>
              <p:cNvSpPr txBox="1">
                <a:spLocks noChangeArrowheads="1"/>
              </p:cNvSpPr>
              <p:nvPr/>
            </p:nvSpPr>
            <p:spPr bwMode="auto">
              <a:xfrm>
                <a:off x="861448" y="3131256"/>
                <a:ext cx="2558424" cy="307777"/>
              </a:xfrm>
              <a:prstGeom prst="rect">
                <a:avLst/>
              </a:prstGeom>
              <a:noFill/>
              <a:ln w="9525">
                <a:noFill/>
                <a:miter lim="800000"/>
                <a:headEnd/>
                <a:tailEnd/>
              </a:ln>
            </p:spPr>
            <p:txBody>
              <a:bodyPr wrap="square">
                <a:spAutoFit/>
              </a:bodyPr>
              <a:lstStyle/>
              <a:p>
                <a:pPr algn="l"/>
                <a:r>
                  <a:rPr lang="en-US" altLang="ko-KR" sz="1400" b="1" dirty="0">
                    <a:solidFill>
                      <a:srgbClr val="000000"/>
                    </a:solidFill>
                    <a:latin typeface="Arial" pitchFamily="34" charset="0"/>
                    <a:ea typeface="HY헤드라인M" pitchFamily="18" charset="-127"/>
                    <a:cs typeface="Arial" pitchFamily="34" charset="0"/>
                  </a:rPr>
                  <a:t>Lighthouse AWS : 9</a:t>
                </a:r>
              </a:p>
            </p:txBody>
          </p:sp>
          <p:pic>
            <p:nvPicPr>
              <p:cNvPr id="94"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1560" y="3194766"/>
                <a:ext cx="171450"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5" name="그룹 80"/>
            <p:cNvGrpSpPr/>
            <p:nvPr/>
          </p:nvGrpSpPr>
          <p:grpSpPr>
            <a:xfrm>
              <a:off x="5161832" y="2512641"/>
              <a:ext cx="2808312" cy="307777"/>
              <a:chOff x="611560" y="3509384"/>
              <a:chExt cx="2808312" cy="307777"/>
            </a:xfrm>
          </p:grpSpPr>
          <p:sp>
            <p:nvSpPr>
              <p:cNvPr id="91" name="TextBox 90"/>
              <p:cNvSpPr txBox="1">
                <a:spLocks noChangeArrowheads="1"/>
              </p:cNvSpPr>
              <p:nvPr/>
            </p:nvSpPr>
            <p:spPr bwMode="auto">
              <a:xfrm>
                <a:off x="861448" y="3509384"/>
                <a:ext cx="2558424" cy="307777"/>
              </a:xfrm>
              <a:prstGeom prst="rect">
                <a:avLst/>
              </a:prstGeom>
              <a:noFill/>
              <a:ln w="9525">
                <a:noFill/>
                <a:miter lim="800000"/>
                <a:headEnd/>
                <a:tailEnd/>
              </a:ln>
            </p:spPr>
            <p:txBody>
              <a:bodyPr wrap="square">
                <a:spAutoFit/>
              </a:bodyPr>
              <a:lstStyle/>
              <a:p>
                <a:pPr algn="l"/>
                <a:r>
                  <a:rPr lang="en-US" altLang="ko-KR" sz="1400" b="1" dirty="0">
                    <a:solidFill>
                      <a:srgbClr val="000000"/>
                    </a:solidFill>
                    <a:latin typeface="Arial" pitchFamily="34" charset="0"/>
                    <a:ea typeface="HY헤드라인M" pitchFamily="18" charset="-127"/>
                    <a:cs typeface="Arial" pitchFamily="34" charset="0"/>
                  </a:rPr>
                  <a:t>Port Weather Station : 2</a:t>
                </a:r>
              </a:p>
            </p:txBody>
          </p:sp>
          <p:pic>
            <p:nvPicPr>
              <p:cNvPr id="92"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1560" y="3573016"/>
                <a:ext cx="19050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6" name="TextBox 55"/>
            <p:cNvSpPr txBox="1">
              <a:spLocks noChangeArrowheads="1"/>
            </p:cNvSpPr>
            <p:nvPr/>
          </p:nvSpPr>
          <p:spPr bwMode="auto">
            <a:xfrm>
              <a:off x="5397952" y="2785555"/>
              <a:ext cx="3638544" cy="338554"/>
            </a:xfrm>
            <a:prstGeom prst="rect">
              <a:avLst/>
            </a:prstGeom>
            <a:noFill/>
            <a:ln w="9525">
              <a:noFill/>
              <a:miter lim="800000"/>
              <a:headEnd/>
              <a:tailEnd/>
            </a:ln>
          </p:spPr>
          <p:txBody>
            <a:bodyPr wrap="square">
              <a:spAutoFit/>
            </a:bodyPr>
            <a:lstStyle/>
            <a:p>
              <a:pPr algn="l"/>
              <a:r>
                <a:rPr lang="en-US" altLang="ko-KR" sz="1600" b="1" dirty="0" smtClean="0">
                  <a:solidFill>
                    <a:srgbClr val="000000"/>
                  </a:solidFill>
                  <a:latin typeface="Arial" pitchFamily="34" charset="0"/>
                  <a:ea typeface="HY헤드라인M" pitchFamily="18" charset="-127"/>
                  <a:cs typeface="Arial" pitchFamily="34" charset="0"/>
                </a:rPr>
                <a:t>Observation </a:t>
              </a:r>
              <a:r>
                <a:rPr lang="en-US" altLang="ko-KR" sz="1600" b="1" dirty="0">
                  <a:solidFill>
                    <a:srgbClr val="000000"/>
                  </a:solidFill>
                  <a:latin typeface="Arial" pitchFamily="34" charset="0"/>
                  <a:ea typeface="HY헤드라인M" pitchFamily="18" charset="-127"/>
                  <a:cs typeface="Arial" pitchFamily="34" charset="0"/>
                </a:rPr>
                <a:t>Vessel : 1</a:t>
              </a:r>
            </a:p>
          </p:txBody>
        </p:sp>
        <p:grpSp>
          <p:nvGrpSpPr>
            <p:cNvPr id="87" name="그룹 1"/>
            <p:cNvGrpSpPr/>
            <p:nvPr/>
          </p:nvGrpSpPr>
          <p:grpSpPr>
            <a:xfrm>
              <a:off x="553320" y="1316869"/>
              <a:ext cx="4317630" cy="4788147"/>
              <a:chOff x="553320" y="1316869"/>
              <a:chExt cx="4317630" cy="4788147"/>
            </a:xfrm>
          </p:grpSpPr>
          <p:pic>
            <p:nvPicPr>
              <p:cNvPr id="89" name="그림 8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3320" y="1316869"/>
                <a:ext cx="4317630" cy="4788147"/>
              </a:xfrm>
              <a:prstGeom prst="rect">
                <a:avLst/>
              </a:prstGeom>
              <a:ln>
                <a:solidFill>
                  <a:srgbClr val="8064A2"/>
                </a:solidFill>
              </a:ln>
            </p:spPr>
          </p:pic>
          <p:pic>
            <p:nvPicPr>
              <p:cNvPr id="90" name="Picture 2" descr="C:\Users\kma\Desktop\해양장비 아이콘\선박 아이콘.png"/>
              <p:cNvPicPr>
                <a:picLocks noChangeAspect="1" noChangeArrowheads="1"/>
              </p:cNvPicPr>
              <p:nvPr/>
            </p:nvPicPr>
            <p:blipFill>
              <a:blip r:embed="rId14" cstate="print">
                <a:duotone>
                  <a:prstClr val="black"/>
                  <a:schemeClr val="accent4">
                    <a:tint val="45000"/>
                    <a:satMod val="400000"/>
                  </a:schemeClr>
                </a:duotone>
              </a:blip>
              <a:srcRect/>
              <a:stretch>
                <a:fillRect/>
              </a:stretch>
            </p:blipFill>
            <p:spPr bwMode="auto">
              <a:xfrm>
                <a:off x="755576" y="3260859"/>
                <a:ext cx="216024" cy="109472"/>
              </a:xfrm>
              <a:prstGeom prst="rect">
                <a:avLst/>
              </a:prstGeom>
              <a:noFill/>
            </p:spPr>
          </p:pic>
        </p:grpSp>
        <p:pic>
          <p:nvPicPr>
            <p:cNvPr id="88" name="Picture 2" descr="C:\Users\kma\Desktop\해양장비 아이콘\선박 아이콘.png"/>
            <p:cNvPicPr>
              <a:picLocks noChangeAspect="1" noChangeArrowheads="1"/>
            </p:cNvPicPr>
            <p:nvPr/>
          </p:nvPicPr>
          <p:blipFill>
            <a:blip r:embed="rId15" cstate="print">
              <a:duotone>
                <a:prstClr val="black"/>
                <a:schemeClr val="accent4">
                  <a:tint val="45000"/>
                  <a:satMod val="400000"/>
                </a:schemeClr>
              </a:duotone>
            </a:blip>
            <a:srcRect/>
            <a:stretch>
              <a:fillRect/>
            </a:stretch>
          </p:blipFill>
          <p:spPr bwMode="auto">
            <a:xfrm>
              <a:off x="5187281" y="2933099"/>
              <a:ext cx="167144" cy="84703"/>
            </a:xfrm>
            <a:prstGeom prst="rect">
              <a:avLst/>
            </a:prstGeom>
            <a:noFill/>
          </p:spPr>
        </p:pic>
      </p:grpSp>
      <p:sp>
        <p:nvSpPr>
          <p:cNvPr id="34"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20</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916481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직사각형 100"/>
          <p:cNvSpPr/>
          <p:nvPr/>
        </p:nvSpPr>
        <p:spPr>
          <a:xfrm>
            <a:off x="-33760" y="-27384"/>
            <a:ext cx="9187810" cy="1584176"/>
          </a:xfrm>
          <a:prstGeom prst="rect">
            <a:avLst/>
          </a:prstGeom>
          <a:solidFill>
            <a:srgbClr val="EBF1D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62179" name="Picture 3" descr="C:\Users\user\Pictures\Sample Pictures\landscape-nature-clouds-cloudy.jpg"/>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851" y="842170"/>
            <a:ext cx="9217749" cy="6015830"/>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sp>
        <p:nvSpPr>
          <p:cNvPr id="32" name="TextBox 31"/>
          <p:cNvSpPr txBox="1"/>
          <p:nvPr/>
        </p:nvSpPr>
        <p:spPr>
          <a:xfrm>
            <a:off x="413891" y="88900"/>
            <a:ext cx="8910637" cy="584775"/>
          </a:xfrm>
          <a:prstGeom prst="rect">
            <a:avLst/>
          </a:prstGeom>
          <a:noFill/>
        </p:spPr>
        <p:txBody>
          <a:bodyPr>
            <a:spAutoFit/>
          </a:bodyPr>
          <a:lstStyle/>
          <a:p>
            <a:pPr algn="l" fontAlgn="auto">
              <a:spcBef>
                <a:spcPts val="0"/>
              </a:spcBef>
              <a:spcAft>
                <a:spcPts val="0"/>
              </a:spcAft>
              <a:defRPr/>
            </a:pPr>
            <a:r>
              <a:rPr lang="en-US" altLang="ko-KR" sz="3200" b="1" spc="-150" dirty="0" smtClean="0">
                <a:solidFill>
                  <a:srgbClr val="0070C0"/>
                </a:solidFill>
                <a:latin typeface="Arial" pitchFamily="34" charset="0"/>
                <a:ea typeface="HY헤드라인M" pitchFamily="18" charset="-127"/>
                <a:cs typeface="Arial" pitchFamily="34" charset="0"/>
              </a:rPr>
              <a:t>Radar Network : 11 Sites</a:t>
            </a:r>
            <a:endParaRPr lang="ko-KR" altLang="en-US" sz="3200" b="1" spc="-150" dirty="0">
              <a:solidFill>
                <a:srgbClr val="0070C0"/>
              </a:solidFill>
              <a:latin typeface="Arial" pitchFamily="34" charset="0"/>
              <a:ea typeface="HY헤드라인M" pitchFamily="18" charset="-127"/>
              <a:cs typeface="Arial" pitchFamily="34" charset="0"/>
            </a:endParaRPr>
          </a:p>
        </p:txBody>
      </p:sp>
      <p:grpSp>
        <p:nvGrpSpPr>
          <p:cNvPr id="2" name="그룹 1"/>
          <p:cNvGrpSpPr/>
          <p:nvPr/>
        </p:nvGrpSpPr>
        <p:grpSpPr>
          <a:xfrm>
            <a:off x="1331913" y="1247775"/>
            <a:ext cx="5951537" cy="4784725"/>
            <a:chOff x="1331913" y="1247775"/>
            <a:chExt cx="5951537" cy="4784725"/>
          </a:xfrm>
        </p:grpSpPr>
        <p:pic>
          <p:nvPicPr>
            <p:cNvPr id="34" name="Picture 26" descr="D:\웅지작업\131205_기상청(대변인실)\영문\psd\#23_은지_지도.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68500" y="1247775"/>
              <a:ext cx="4373563"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그룹 52"/>
            <p:cNvGrpSpPr>
              <a:grpSpLocks/>
            </p:cNvGrpSpPr>
            <p:nvPr/>
          </p:nvGrpSpPr>
          <p:grpSpPr bwMode="auto">
            <a:xfrm>
              <a:off x="4276725" y="1666875"/>
              <a:ext cx="1443038" cy="307975"/>
              <a:chOff x="2061245" y="1590700"/>
              <a:chExt cx="1442988" cy="307777"/>
            </a:xfrm>
          </p:grpSpPr>
          <p:grpSp>
            <p:nvGrpSpPr>
              <p:cNvPr id="36" name="그룹 53"/>
              <p:cNvGrpSpPr>
                <a:grpSpLocks/>
              </p:cNvGrpSpPr>
              <p:nvPr/>
            </p:nvGrpSpPr>
            <p:grpSpPr bwMode="auto">
              <a:xfrm>
                <a:off x="2061245" y="1622684"/>
                <a:ext cx="1442988" cy="243809"/>
                <a:chOff x="8244408" y="2949576"/>
                <a:chExt cx="1442988" cy="243809"/>
              </a:xfrm>
            </p:grpSpPr>
            <p:pic>
              <p:nvPicPr>
                <p:cNvPr id="38"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TextBox 36"/>
              <p:cNvSpPr txBox="1"/>
              <p:nvPr/>
            </p:nvSpPr>
            <p:spPr bwMode="auto">
              <a:xfrm>
                <a:off x="2262940" y="1590700"/>
                <a:ext cx="1195584"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Gwangdeoksan</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40" name="그룹 57"/>
            <p:cNvGrpSpPr>
              <a:grpSpLocks/>
            </p:cNvGrpSpPr>
            <p:nvPr/>
          </p:nvGrpSpPr>
          <p:grpSpPr bwMode="auto">
            <a:xfrm>
              <a:off x="5465763" y="1924050"/>
              <a:ext cx="1443037" cy="307975"/>
              <a:chOff x="2061245" y="1590700"/>
              <a:chExt cx="1442988" cy="307777"/>
            </a:xfrm>
          </p:grpSpPr>
          <p:grpSp>
            <p:nvGrpSpPr>
              <p:cNvPr id="41" name="그룹 58"/>
              <p:cNvGrpSpPr>
                <a:grpSpLocks/>
              </p:cNvGrpSpPr>
              <p:nvPr/>
            </p:nvGrpSpPr>
            <p:grpSpPr bwMode="auto">
              <a:xfrm>
                <a:off x="2061245" y="1622684"/>
                <a:ext cx="1442988" cy="243809"/>
                <a:chOff x="8244408" y="2949576"/>
                <a:chExt cx="1442988" cy="243809"/>
              </a:xfrm>
            </p:grpSpPr>
            <p:pic>
              <p:nvPicPr>
                <p:cNvPr id="43"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TextBox 41"/>
              <p:cNvSpPr txBox="1"/>
              <p:nvPr/>
            </p:nvSpPr>
            <p:spPr bwMode="auto">
              <a:xfrm>
                <a:off x="2262940" y="1590700"/>
                <a:ext cx="938719"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Gangneung</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45" name="그룹 62"/>
            <p:cNvGrpSpPr>
              <a:grpSpLocks/>
            </p:cNvGrpSpPr>
            <p:nvPr/>
          </p:nvGrpSpPr>
          <p:grpSpPr bwMode="auto">
            <a:xfrm>
              <a:off x="3387725" y="2005013"/>
              <a:ext cx="1443038" cy="307975"/>
              <a:chOff x="2061245" y="1590700"/>
              <a:chExt cx="1442988" cy="307777"/>
            </a:xfrm>
          </p:grpSpPr>
          <p:grpSp>
            <p:nvGrpSpPr>
              <p:cNvPr id="46" name="그룹 63"/>
              <p:cNvGrpSpPr>
                <a:grpSpLocks/>
              </p:cNvGrpSpPr>
              <p:nvPr/>
            </p:nvGrpSpPr>
            <p:grpSpPr bwMode="auto">
              <a:xfrm>
                <a:off x="2061245" y="1622684"/>
                <a:ext cx="1442988" cy="243809"/>
                <a:chOff x="8244408" y="2949576"/>
                <a:chExt cx="1442988" cy="243809"/>
              </a:xfrm>
            </p:grpSpPr>
            <p:pic>
              <p:nvPicPr>
                <p:cNvPr id="48"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 name="TextBox 46"/>
              <p:cNvSpPr txBox="1"/>
              <p:nvPr/>
            </p:nvSpPr>
            <p:spPr bwMode="auto">
              <a:xfrm>
                <a:off x="2262940" y="1590700"/>
                <a:ext cx="1031693"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Yeongjongdo</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50" name="그룹 67"/>
            <p:cNvGrpSpPr>
              <a:grpSpLocks/>
            </p:cNvGrpSpPr>
            <p:nvPr/>
          </p:nvGrpSpPr>
          <p:grpSpPr bwMode="auto">
            <a:xfrm>
              <a:off x="3916363" y="2270125"/>
              <a:ext cx="1443037" cy="307975"/>
              <a:chOff x="2061245" y="1590700"/>
              <a:chExt cx="1442988" cy="307777"/>
            </a:xfrm>
          </p:grpSpPr>
          <p:grpSp>
            <p:nvGrpSpPr>
              <p:cNvPr id="51" name="그룹 68"/>
              <p:cNvGrpSpPr>
                <a:grpSpLocks/>
              </p:cNvGrpSpPr>
              <p:nvPr/>
            </p:nvGrpSpPr>
            <p:grpSpPr bwMode="auto">
              <a:xfrm>
                <a:off x="2061245" y="1622684"/>
                <a:ext cx="1442988" cy="243809"/>
                <a:chOff x="8244408" y="2949576"/>
                <a:chExt cx="1442988" cy="243809"/>
              </a:xfrm>
            </p:grpSpPr>
            <p:pic>
              <p:nvPicPr>
                <p:cNvPr id="53"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 name="TextBox 51"/>
              <p:cNvSpPr txBox="1"/>
              <p:nvPr/>
            </p:nvSpPr>
            <p:spPr bwMode="auto">
              <a:xfrm>
                <a:off x="2262940" y="1590700"/>
                <a:ext cx="949427"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Gwanaksan</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55" name="그룹 72"/>
            <p:cNvGrpSpPr>
              <a:grpSpLocks/>
            </p:cNvGrpSpPr>
            <p:nvPr/>
          </p:nvGrpSpPr>
          <p:grpSpPr bwMode="auto">
            <a:xfrm>
              <a:off x="5637213" y="3405188"/>
              <a:ext cx="1443037" cy="307975"/>
              <a:chOff x="2061245" y="1590700"/>
              <a:chExt cx="1442988" cy="307777"/>
            </a:xfrm>
          </p:grpSpPr>
          <p:grpSp>
            <p:nvGrpSpPr>
              <p:cNvPr id="56" name="그룹 73"/>
              <p:cNvGrpSpPr>
                <a:grpSpLocks/>
              </p:cNvGrpSpPr>
              <p:nvPr/>
            </p:nvGrpSpPr>
            <p:grpSpPr bwMode="auto">
              <a:xfrm>
                <a:off x="2061245" y="1622684"/>
                <a:ext cx="1442988" cy="243809"/>
                <a:chOff x="8244408" y="2949576"/>
                <a:chExt cx="1442988" cy="243809"/>
              </a:xfrm>
            </p:grpSpPr>
            <p:pic>
              <p:nvPicPr>
                <p:cNvPr id="58"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7" name="TextBox 56"/>
              <p:cNvSpPr txBox="1"/>
              <p:nvPr/>
            </p:nvSpPr>
            <p:spPr bwMode="auto">
              <a:xfrm>
                <a:off x="2262940" y="1590700"/>
                <a:ext cx="1213730"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Myeonbongsan</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60" name="그룹 77"/>
            <p:cNvGrpSpPr>
              <a:grpSpLocks/>
            </p:cNvGrpSpPr>
            <p:nvPr/>
          </p:nvGrpSpPr>
          <p:grpSpPr bwMode="auto">
            <a:xfrm>
              <a:off x="3778250" y="3563938"/>
              <a:ext cx="1443038" cy="307975"/>
              <a:chOff x="2061245" y="1590700"/>
              <a:chExt cx="1442988" cy="307777"/>
            </a:xfrm>
          </p:grpSpPr>
          <p:grpSp>
            <p:nvGrpSpPr>
              <p:cNvPr id="61" name="그룹 78"/>
              <p:cNvGrpSpPr>
                <a:grpSpLocks/>
              </p:cNvGrpSpPr>
              <p:nvPr/>
            </p:nvGrpSpPr>
            <p:grpSpPr bwMode="auto">
              <a:xfrm>
                <a:off x="2061245" y="1622684"/>
                <a:ext cx="1442988" cy="243809"/>
                <a:chOff x="8244408" y="2949576"/>
                <a:chExt cx="1442988" cy="243809"/>
              </a:xfrm>
            </p:grpSpPr>
            <p:pic>
              <p:nvPicPr>
                <p:cNvPr id="63"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2" name="TextBox 61"/>
              <p:cNvSpPr txBox="1"/>
              <p:nvPr/>
            </p:nvSpPr>
            <p:spPr bwMode="auto">
              <a:xfrm>
                <a:off x="2262940" y="1590700"/>
                <a:ext cx="909864"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Oseongsan</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65" name="그룹 82"/>
            <p:cNvGrpSpPr>
              <a:grpSpLocks/>
            </p:cNvGrpSpPr>
            <p:nvPr/>
          </p:nvGrpSpPr>
          <p:grpSpPr bwMode="auto">
            <a:xfrm>
              <a:off x="5799138" y="4352925"/>
              <a:ext cx="1443037" cy="307975"/>
              <a:chOff x="2061245" y="1590700"/>
              <a:chExt cx="1442988" cy="307777"/>
            </a:xfrm>
          </p:grpSpPr>
          <p:grpSp>
            <p:nvGrpSpPr>
              <p:cNvPr id="66" name="그룹 83"/>
              <p:cNvGrpSpPr>
                <a:grpSpLocks/>
              </p:cNvGrpSpPr>
              <p:nvPr/>
            </p:nvGrpSpPr>
            <p:grpSpPr bwMode="auto">
              <a:xfrm>
                <a:off x="2061245" y="1622684"/>
                <a:ext cx="1442988" cy="243809"/>
                <a:chOff x="8244408" y="2949576"/>
                <a:chExt cx="1442988" cy="243809"/>
              </a:xfrm>
            </p:grpSpPr>
            <p:pic>
              <p:nvPicPr>
                <p:cNvPr id="68"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7" name="TextBox 66"/>
              <p:cNvSpPr txBox="1"/>
              <p:nvPr/>
            </p:nvSpPr>
            <p:spPr bwMode="auto">
              <a:xfrm>
                <a:off x="2262940" y="1590700"/>
                <a:ext cx="926023"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Gudeoksan</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70" name="그룹 87"/>
            <p:cNvGrpSpPr>
              <a:grpSpLocks/>
            </p:cNvGrpSpPr>
            <p:nvPr/>
          </p:nvGrpSpPr>
          <p:grpSpPr bwMode="auto">
            <a:xfrm>
              <a:off x="3116263" y="5029200"/>
              <a:ext cx="1443037" cy="307975"/>
              <a:chOff x="2061245" y="1590700"/>
              <a:chExt cx="1442988" cy="307777"/>
            </a:xfrm>
          </p:grpSpPr>
          <p:grpSp>
            <p:nvGrpSpPr>
              <p:cNvPr id="71" name="그룹 88"/>
              <p:cNvGrpSpPr>
                <a:grpSpLocks/>
              </p:cNvGrpSpPr>
              <p:nvPr/>
            </p:nvGrpSpPr>
            <p:grpSpPr bwMode="auto">
              <a:xfrm>
                <a:off x="2061245" y="1622684"/>
                <a:ext cx="1442988" cy="243809"/>
                <a:chOff x="8244408" y="2949576"/>
                <a:chExt cx="1442988" cy="243809"/>
              </a:xfrm>
            </p:grpSpPr>
            <p:pic>
              <p:nvPicPr>
                <p:cNvPr id="73"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2" name="TextBox 71"/>
              <p:cNvSpPr txBox="1"/>
              <p:nvPr/>
            </p:nvSpPr>
            <p:spPr bwMode="auto">
              <a:xfrm>
                <a:off x="2262940" y="1590700"/>
                <a:ext cx="526106"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Jindo</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75" name="그룹 92"/>
            <p:cNvGrpSpPr>
              <a:grpSpLocks/>
            </p:cNvGrpSpPr>
            <p:nvPr/>
          </p:nvGrpSpPr>
          <p:grpSpPr bwMode="auto">
            <a:xfrm>
              <a:off x="3254375" y="5638800"/>
              <a:ext cx="1443038" cy="307975"/>
              <a:chOff x="2061245" y="1590700"/>
              <a:chExt cx="1442988" cy="307777"/>
            </a:xfrm>
          </p:grpSpPr>
          <p:grpSp>
            <p:nvGrpSpPr>
              <p:cNvPr id="76" name="그룹 93"/>
              <p:cNvGrpSpPr>
                <a:grpSpLocks/>
              </p:cNvGrpSpPr>
              <p:nvPr/>
            </p:nvGrpSpPr>
            <p:grpSpPr bwMode="auto">
              <a:xfrm>
                <a:off x="2061245" y="1622684"/>
                <a:ext cx="1442988" cy="243809"/>
                <a:chOff x="8244408" y="2949576"/>
                <a:chExt cx="1442988" cy="243809"/>
              </a:xfrm>
            </p:grpSpPr>
            <p:pic>
              <p:nvPicPr>
                <p:cNvPr id="78"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7" name="TextBox 76"/>
              <p:cNvSpPr txBox="1"/>
              <p:nvPr/>
            </p:nvSpPr>
            <p:spPr bwMode="auto">
              <a:xfrm>
                <a:off x="2262940" y="1590700"/>
                <a:ext cx="811119"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Seongsan</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80" name="그룹 97"/>
            <p:cNvGrpSpPr>
              <a:grpSpLocks/>
            </p:cNvGrpSpPr>
            <p:nvPr/>
          </p:nvGrpSpPr>
          <p:grpSpPr bwMode="auto">
            <a:xfrm>
              <a:off x="1446213" y="5700713"/>
              <a:ext cx="1438275" cy="307975"/>
              <a:chOff x="865684" y="1590700"/>
              <a:chExt cx="1439370" cy="307777"/>
            </a:xfrm>
          </p:grpSpPr>
          <p:grpSp>
            <p:nvGrpSpPr>
              <p:cNvPr id="81" name="그룹 98"/>
              <p:cNvGrpSpPr>
                <a:grpSpLocks/>
              </p:cNvGrpSpPr>
              <p:nvPr/>
            </p:nvGrpSpPr>
            <p:grpSpPr bwMode="auto">
              <a:xfrm>
                <a:off x="865684" y="1622684"/>
                <a:ext cx="1439370" cy="243809"/>
                <a:chOff x="7048847" y="2949576"/>
                <a:chExt cx="1439370" cy="243809"/>
              </a:xfrm>
            </p:grpSpPr>
            <p:pic>
              <p:nvPicPr>
                <p:cNvPr id="83"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048847"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 name="TextBox 81"/>
              <p:cNvSpPr txBox="1"/>
              <p:nvPr/>
            </p:nvSpPr>
            <p:spPr bwMode="auto">
              <a:xfrm>
                <a:off x="1485181" y="1590700"/>
                <a:ext cx="599844"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Gosan</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grpSp>
          <p:nvGrpSpPr>
            <p:cNvPr id="85" name="그룹 51"/>
            <p:cNvGrpSpPr>
              <a:grpSpLocks/>
            </p:cNvGrpSpPr>
            <p:nvPr/>
          </p:nvGrpSpPr>
          <p:grpSpPr bwMode="auto">
            <a:xfrm>
              <a:off x="2032000" y="1728788"/>
              <a:ext cx="1443038" cy="307975"/>
              <a:chOff x="2061245" y="1590700"/>
              <a:chExt cx="1442988" cy="307777"/>
            </a:xfrm>
          </p:grpSpPr>
          <p:grpSp>
            <p:nvGrpSpPr>
              <p:cNvPr id="86" name="그룹 39"/>
              <p:cNvGrpSpPr>
                <a:grpSpLocks/>
              </p:cNvGrpSpPr>
              <p:nvPr/>
            </p:nvGrpSpPr>
            <p:grpSpPr bwMode="auto">
              <a:xfrm>
                <a:off x="2061245" y="1622684"/>
                <a:ext cx="1442988" cy="243809"/>
                <a:chOff x="8244408" y="2949576"/>
                <a:chExt cx="1442988" cy="243809"/>
              </a:xfrm>
            </p:grpSpPr>
            <p:pic>
              <p:nvPicPr>
                <p:cNvPr id="88" name="Picture 27" descr="D:\웅지작업\131205_기상청(대변인실)\영문\psd\#23_은지_블랙.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9300" y="2949576"/>
                  <a:ext cx="1318096"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28" descr="D:\웅지작업\131205_기상청(대변인실)\영문\psd\#23_은지_원.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949576"/>
                  <a:ext cx="243809" cy="24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7" name="TextBox 86"/>
              <p:cNvSpPr txBox="1"/>
              <p:nvPr/>
            </p:nvSpPr>
            <p:spPr bwMode="auto">
              <a:xfrm>
                <a:off x="2277269" y="1590700"/>
                <a:ext cx="1162049"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altLang="ko-KR" sz="1400" b="1" spc="-80" dirty="0" err="1">
                    <a:gradFill>
                      <a:gsLst>
                        <a:gs pos="0">
                          <a:schemeClr val="bg1"/>
                        </a:gs>
                        <a:gs pos="49000">
                          <a:schemeClr val="bg1"/>
                        </a:gs>
                      </a:gsLst>
                      <a:lin ang="5400000" scaled="0"/>
                    </a:gradFill>
                    <a:latin typeface="Calibri" pitchFamily="34" charset="0"/>
                    <a:ea typeface="나눔바른고딕" pitchFamily="50" charset="-127"/>
                  </a:rPr>
                  <a:t>Baengyeongdo</a:t>
                </a:r>
                <a:endParaRPr lang="en-US" altLang="ko-KR" sz="1400" b="1" spc="-80" dirty="0">
                  <a:gradFill>
                    <a:gsLst>
                      <a:gs pos="0">
                        <a:schemeClr val="bg1"/>
                      </a:gs>
                      <a:gs pos="49000">
                        <a:schemeClr val="bg1"/>
                      </a:gs>
                    </a:gsLst>
                    <a:lin ang="5400000" scaled="0"/>
                  </a:gradFill>
                  <a:latin typeface="Calibri" pitchFamily="34" charset="0"/>
                  <a:ea typeface="나눔바른고딕" pitchFamily="50" charset="-127"/>
                </a:endParaRPr>
              </a:p>
            </p:txBody>
          </p:sp>
        </p:grpSp>
        <p:pic>
          <p:nvPicPr>
            <p:cNvPr id="90" name="Picture 90" descr="D:\웅지작업\131205_기상청 대변인실(610)\140310\psd\이미지\#23_은지_성산.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84663" y="5135563"/>
              <a:ext cx="4635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91" descr="D:\웅지작업\131205_기상청 대변인실(610)\140310\psd\이미지\#23_은지_오성산.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24300" y="2760663"/>
              <a:ext cx="623888"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92" descr="D:\웅지작업\131205_기상청 대변인실(610)\140310\psd\이미지\#23_은지_진도.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76600" y="4344988"/>
              <a:ext cx="768350"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93" descr="D:\웅지작업\131205_기상청 대변인실(610)\140310\psd\이미지\#23_은지_강릉.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32588" y="1824038"/>
              <a:ext cx="427037"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94" descr="D:\웅지작업\131205_기상청 대변인실(610)\140310\psd\이미지\#23_은지_고산.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19250" y="5280025"/>
              <a:ext cx="3968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95" descr="D:\웅지작업\131205_기상청 대변인실(610)\140310\psd\이미지\#23_은지_관악산.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787900" y="2255838"/>
              <a:ext cx="792163"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96" descr="D:\웅지작업\131205_기상청 대변인실(610)\140310\psd\이미지\#23_은지_광덕산.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651500" y="1319213"/>
              <a:ext cx="823913"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97" descr="D:\웅지작업\131205_기상청 대변인실(610)\140310\psd\이미지\#23_은지_구덕산.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948488" y="4344988"/>
              <a:ext cx="3349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98" descr="D:\웅지작업\131205_기상청 대변인실(610)\140310\psd\이미지\#23_은지_면봉산.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56325" y="2760663"/>
              <a:ext cx="890588"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99" descr="D:\웅지작업\131205_기상청 대변인실(610)\140310\psd\이미지\#23_은지_백령도.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331913" y="1608138"/>
              <a:ext cx="9223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21</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70850802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직사각형 12"/>
          <p:cNvSpPr/>
          <p:nvPr/>
        </p:nvSpPr>
        <p:spPr>
          <a:xfrm flipH="1">
            <a:off x="0" y="-1"/>
            <a:ext cx="9144000" cy="862301"/>
          </a:xfrm>
          <a:prstGeom prst="rect">
            <a:avLst/>
          </a:prstGeom>
          <a:gradFill flip="none" rotWithShape="1">
            <a:gsLst>
              <a:gs pos="0">
                <a:schemeClr val="tx2">
                  <a:lumMod val="50000"/>
                </a:schemeClr>
              </a:gs>
              <a:gs pos="50000">
                <a:schemeClr val="tx2">
                  <a:lumMod val="75000"/>
                </a:schemeClr>
              </a:gs>
              <a:gs pos="96000">
                <a:srgbClr val="0070C0"/>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11" name="TextBox 10"/>
          <p:cNvSpPr txBox="1"/>
          <p:nvPr/>
        </p:nvSpPr>
        <p:spPr>
          <a:xfrm>
            <a:off x="233362" y="88900"/>
            <a:ext cx="8731126" cy="584775"/>
          </a:xfrm>
          <a:prstGeom prst="rect">
            <a:avLst/>
          </a:prstGeom>
          <a:noFill/>
        </p:spPr>
        <p:txBody>
          <a:bodyPr wrap="square">
            <a:spAutoFit/>
          </a:bodyPr>
          <a:lstStyle/>
          <a:p>
            <a:pPr algn="l" fontAlgn="auto">
              <a:spcBef>
                <a:spcPts val="0"/>
              </a:spcBef>
              <a:spcAft>
                <a:spcPts val="0"/>
              </a:spcAft>
              <a:defRPr/>
            </a:pPr>
            <a:r>
              <a:rPr lang="en-US" altLang="ko-KR" sz="3200" b="1" spc="-150" dirty="0" smtClean="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rPr>
              <a:t>COMS</a:t>
            </a:r>
            <a:r>
              <a:rPr lang="en-US" altLang="ko-KR" sz="3200" spc="-150" dirty="0" smtClean="0">
                <a:solidFill>
                  <a:schemeClr val="bg1"/>
                </a:solidFill>
                <a:latin typeface="Arial" pitchFamily="34" charset="0"/>
                <a:ea typeface="HY헤드라인M" pitchFamily="18" charset="-127"/>
                <a:cs typeface="Arial" pitchFamily="34" charset="0"/>
              </a:rPr>
              <a:t>: </a:t>
            </a:r>
            <a:r>
              <a:rPr lang="en-US" altLang="ko-KR" sz="2400" b="1" spc="-150" dirty="0" smtClean="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rPr>
              <a:t>Communication, Ocean, and Meteorological Satellite</a:t>
            </a:r>
            <a:endParaRPr lang="ko-KR" altLang="en-US" sz="2400" b="1" spc="-150" dirty="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endParaRPr>
          </a:p>
        </p:txBody>
      </p:sp>
      <p:graphicFrame>
        <p:nvGraphicFramePr>
          <p:cNvPr id="27" name="Group 2"/>
          <p:cNvGraphicFramePr>
            <a:graphicFrameLocks noGrp="1"/>
          </p:cNvGraphicFramePr>
          <p:nvPr/>
        </p:nvGraphicFramePr>
        <p:xfrm>
          <a:off x="395537" y="4675098"/>
          <a:ext cx="8208912" cy="2066270"/>
        </p:xfrm>
        <a:graphic>
          <a:graphicData uri="http://schemas.openxmlformats.org/drawingml/2006/table">
            <a:tbl>
              <a:tblPr>
                <a:tableStyleId>{69CF1AB2-1976-4502-BF36-3FF5EA218861}</a:tableStyleId>
              </a:tblPr>
              <a:tblGrid>
                <a:gridCol w="2952327"/>
                <a:gridCol w="5256585"/>
              </a:tblGrid>
              <a:tr h="347868">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b="1" u="none" strike="noStrike" cap="none" normalizeH="0" baseline="0" dirty="0" smtClean="0">
                          <a:ln>
                            <a:noFill/>
                          </a:ln>
                          <a:effectLst/>
                          <a:latin typeface="Arial" pitchFamily="34" charset="0"/>
                          <a:cs typeface="Arial" pitchFamily="34" charset="0"/>
                        </a:rPr>
                        <a:t>Orbital Location</a:t>
                      </a:r>
                      <a:endParaRPr kumimoji="0" lang="en-US" altLang="ko-KR" sz="1600" b="1" i="0" u="none" strike="noStrike" cap="none" normalizeH="0" baseline="0" dirty="0" smtClean="0">
                        <a:ln>
                          <a:noFill/>
                        </a:ln>
                        <a:solidFill>
                          <a:srgbClr val="000000"/>
                        </a:solidFill>
                        <a:effectLst/>
                        <a:latin typeface="Arial" pitchFamily="34" charset="0"/>
                        <a:ea typeface="맑은 고딕" pitchFamily="50" charset="-127"/>
                        <a:cs typeface="Arial" pitchFamily="34" charset="0"/>
                      </a:endParaRPr>
                    </a:p>
                  </a:txBody>
                  <a:tcPr marL="84406" marR="84406" anchor="ctr" horzOverflow="overflow"/>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u="none" strike="noStrike" cap="none" normalizeH="0" baseline="0" dirty="0" smtClean="0">
                          <a:ln>
                            <a:noFill/>
                          </a:ln>
                          <a:effectLst/>
                          <a:latin typeface="Arial" pitchFamily="34" charset="0"/>
                          <a:cs typeface="Arial" pitchFamily="34" charset="0"/>
                        </a:rPr>
                        <a:t>128.2 E</a:t>
                      </a:r>
                      <a:endParaRPr kumimoji="0" lang="en-US" altLang="ko-KR" sz="16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L="84406" marR="84406" anchor="ctr" horzOverflow="overflow"/>
                </a:tc>
              </a:tr>
              <a:tr h="377282">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b="1" u="none" strike="noStrike" cap="none" normalizeH="0" baseline="0" dirty="0" smtClean="0">
                          <a:ln>
                            <a:noFill/>
                          </a:ln>
                          <a:effectLst/>
                          <a:latin typeface="Arial" pitchFamily="34" charset="0"/>
                          <a:cs typeface="Arial" pitchFamily="34" charset="0"/>
                        </a:rPr>
                        <a:t>Lifetime</a:t>
                      </a:r>
                      <a:endParaRPr kumimoji="0" lang="en-US" altLang="ko-KR" sz="1600" b="1" i="0" u="none" strike="noStrike" cap="none" normalizeH="0" baseline="0" dirty="0" smtClean="0">
                        <a:ln>
                          <a:noFill/>
                        </a:ln>
                        <a:solidFill>
                          <a:srgbClr val="000000"/>
                        </a:solidFill>
                        <a:effectLst/>
                        <a:latin typeface="Arial" pitchFamily="34" charset="0"/>
                        <a:ea typeface="맑은 고딕" pitchFamily="50" charset="-127"/>
                        <a:cs typeface="Arial" pitchFamily="34" charset="0"/>
                      </a:endParaRPr>
                    </a:p>
                  </a:txBody>
                  <a:tcPr marL="84406" marR="84406" anchor="ctr" horzOverflow="overflow"/>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u="none" strike="noStrike" cap="none" normalizeH="0" baseline="0" dirty="0" smtClean="0">
                          <a:ln>
                            <a:noFill/>
                          </a:ln>
                          <a:effectLst/>
                          <a:latin typeface="Arial" pitchFamily="34" charset="0"/>
                          <a:cs typeface="Arial" pitchFamily="34" charset="0"/>
                        </a:rPr>
                        <a:t>7 Years</a:t>
                      </a:r>
                      <a:endParaRPr kumimoji="0" lang="en-US" altLang="ko-KR" sz="16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L="84406" marR="84406" anchor="ctr" horzOverflow="overflow"/>
                </a:tc>
              </a:tr>
              <a:tr h="322769">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b="1" u="none" strike="noStrike" cap="none" normalizeH="0" baseline="0" dirty="0" smtClean="0">
                          <a:ln>
                            <a:noFill/>
                          </a:ln>
                          <a:effectLst/>
                          <a:latin typeface="Arial" pitchFamily="34" charset="0"/>
                          <a:cs typeface="Arial" pitchFamily="34" charset="0"/>
                        </a:rPr>
                        <a:t>S/C Stabilization</a:t>
                      </a:r>
                      <a:endParaRPr kumimoji="0" lang="en-US" altLang="ko-KR" sz="1600" b="1" i="0" u="none" strike="noStrike" cap="none" normalizeH="0" baseline="0" dirty="0" smtClean="0">
                        <a:ln>
                          <a:noFill/>
                        </a:ln>
                        <a:solidFill>
                          <a:srgbClr val="000000"/>
                        </a:solidFill>
                        <a:effectLst/>
                        <a:latin typeface="Arial" pitchFamily="34" charset="0"/>
                        <a:ea typeface="맑은 고딕" pitchFamily="50" charset="-127"/>
                        <a:cs typeface="Arial" pitchFamily="34" charset="0"/>
                      </a:endParaRPr>
                    </a:p>
                  </a:txBody>
                  <a:tcPr marL="84406" marR="84406" anchor="ctr" horzOverflow="overflow"/>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0" lang="ko-KR" altLang="en-US" sz="1600" u="none" strike="noStrike" cap="none" normalizeH="0" baseline="0" dirty="0" smtClean="0">
                          <a:ln>
                            <a:noFill/>
                          </a:ln>
                          <a:effectLst/>
                          <a:latin typeface="Arial" pitchFamily="34" charset="0"/>
                          <a:cs typeface="Arial" pitchFamily="34" charset="0"/>
                        </a:rPr>
                        <a:t>3-</a:t>
                      </a:r>
                      <a:r>
                        <a:rPr kumimoji="0" lang="en-US" altLang="ko-KR" sz="1600" u="none" strike="noStrike" cap="none" normalizeH="0" baseline="0" dirty="0" smtClean="0">
                          <a:ln>
                            <a:noFill/>
                          </a:ln>
                          <a:effectLst/>
                          <a:latin typeface="Arial" pitchFamily="34" charset="0"/>
                          <a:cs typeface="Arial" pitchFamily="34" charset="0"/>
                        </a:rPr>
                        <a:t>axis</a:t>
                      </a:r>
                      <a:endParaRPr kumimoji="0" lang="en-US" altLang="ko-KR" sz="16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L="84406" marR="84406" anchor="ctr" horzOverflow="overflow"/>
                </a:tc>
              </a:tr>
              <a:tr h="322769">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b="1" u="none" strike="noStrike" cap="none" normalizeH="0" baseline="0" dirty="0" smtClean="0">
                          <a:ln>
                            <a:noFill/>
                          </a:ln>
                          <a:effectLst/>
                          <a:latin typeface="Arial" pitchFamily="34" charset="0"/>
                          <a:cs typeface="Arial" pitchFamily="34" charset="0"/>
                        </a:rPr>
                        <a:t>Station-keeping Accuracy </a:t>
                      </a:r>
                      <a:endParaRPr kumimoji="0" lang="en-US" altLang="ko-KR" sz="1600" b="1" i="0" u="none" strike="noStrike" cap="none" normalizeH="0" baseline="0" dirty="0" smtClean="0">
                        <a:ln>
                          <a:noFill/>
                        </a:ln>
                        <a:solidFill>
                          <a:srgbClr val="000000"/>
                        </a:solidFill>
                        <a:effectLst/>
                        <a:latin typeface="Arial" pitchFamily="34" charset="0"/>
                        <a:ea typeface="맑은 고딕" pitchFamily="50" charset="-127"/>
                        <a:cs typeface="Arial" pitchFamily="34" charset="0"/>
                      </a:endParaRPr>
                    </a:p>
                  </a:txBody>
                  <a:tcPr marL="84406" marR="84406" anchor="ctr" horzOverflow="overflow"/>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ko-KR" altLang="en-US" sz="1600" u="none" strike="noStrike" cap="none" normalizeH="0" baseline="0" dirty="0" smtClean="0">
                          <a:ln>
                            <a:noFill/>
                          </a:ln>
                          <a:effectLst/>
                          <a:latin typeface="Arial" pitchFamily="34" charset="0"/>
                          <a:cs typeface="Arial" pitchFamily="34" charset="0"/>
                        </a:rPr>
                        <a:t>± 0.05 ° </a:t>
                      </a:r>
                      <a:r>
                        <a:rPr kumimoji="1" lang="en-US" altLang="ko-KR" sz="1600" u="none" strike="noStrike" cap="none" normalizeH="0" baseline="0" dirty="0" smtClean="0">
                          <a:ln>
                            <a:noFill/>
                          </a:ln>
                          <a:effectLst/>
                          <a:latin typeface="Arial" pitchFamily="34" charset="0"/>
                          <a:cs typeface="Arial" pitchFamily="34" charset="0"/>
                        </a:rPr>
                        <a:t>in </a:t>
                      </a:r>
                      <a:r>
                        <a:rPr kumimoji="1" lang="en-US" altLang="ko-KR" sz="1600" u="none" strike="noStrike" cap="none" normalizeH="0" baseline="0" dirty="0" err="1" smtClean="0">
                          <a:ln>
                            <a:noFill/>
                          </a:ln>
                          <a:effectLst/>
                          <a:latin typeface="Arial" pitchFamily="34" charset="0"/>
                          <a:cs typeface="Arial" pitchFamily="34" charset="0"/>
                        </a:rPr>
                        <a:t>lon</a:t>
                      </a:r>
                      <a:r>
                        <a:rPr kumimoji="1" lang="en-US" altLang="ko-KR" sz="1600" u="none" strike="noStrike" cap="none" normalizeH="0" baseline="0" dirty="0" smtClean="0">
                          <a:ln>
                            <a:noFill/>
                          </a:ln>
                          <a:effectLst/>
                          <a:latin typeface="Arial" pitchFamily="34" charset="0"/>
                          <a:cs typeface="Arial" pitchFamily="34" charset="0"/>
                        </a:rPr>
                        <a:t>/lat</a:t>
                      </a:r>
                      <a:endParaRPr kumimoji="1" lang="ko-KR" altLang="en-US" sz="16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L="84406" marR="84406" anchor="ctr" horzOverflow="overflow"/>
                </a:tc>
              </a:tr>
              <a:tr h="322769">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b="1" u="none" strike="noStrike" cap="none" normalizeH="0" baseline="0" dirty="0" smtClean="0">
                          <a:ln>
                            <a:noFill/>
                          </a:ln>
                          <a:effectLst/>
                          <a:latin typeface="Arial" pitchFamily="34" charset="0"/>
                          <a:cs typeface="Arial" pitchFamily="34" charset="0"/>
                        </a:rPr>
                        <a:t>Multiple Payloads</a:t>
                      </a:r>
                      <a:endParaRPr kumimoji="0" lang="en-US" altLang="ko-KR" sz="1600" b="1" i="0" u="none" strike="noStrike" cap="none" normalizeH="0" baseline="0" dirty="0" smtClean="0">
                        <a:ln>
                          <a:noFill/>
                        </a:ln>
                        <a:solidFill>
                          <a:srgbClr val="000000"/>
                        </a:solidFill>
                        <a:effectLst/>
                        <a:latin typeface="Arial" pitchFamily="34" charset="0"/>
                        <a:ea typeface="맑은 고딕" pitchFamily="50" charset="-127"/>
                        <a:cs typeface="Arial" pitchFamily="34" charset="0"/>
                      </a:endParaRPr>
                    </a:p>
                  </a:txBody>
                  <a:tcPr marL="84406" marR="84406" anchor="ctr" horzOverflow="overflow"/>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u="none" strike="noStrike" cap="none" normalizeH="0" baseline="0" dirty="0" smtClean="0">
                          <a:ln>
                            <a:noFill/>
                          </a:ln>
                          <a:effectLst/>
                          <a:latin typeface="Arial" pitchFamily="34" charset="0"/>
                          <a:cs typeface="Arial" pitchFamily="34" charset="0"/>
                        </a:rPr>
                        <a:t>MI(5 channel imager), GOCI, Communication</a:t>
                      </a:r>
                      <a:endParaRPr kumimoji="0" lang="en-US" altLang="ko-KR" sz="16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L="84406" marR="84406" anchor="ctr" horzOverflow="overflow"/>
                </a:tc>
              </a:tr>
              <a:tr h="322769">
                <a:tc>
                  <a:txBody>
                    <a:bodyPr/>
                    <a:lstStyle/>
                    <a:p>
                      <a:pPr marL="0" marR="0" lvl="0" indent="0" algn="ctr"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b="1" u="none" strike="noStrike" cap="none" normalizeH="0" baseline="0" dirty="0" smtClean="0">
                          <a:ln>
                            <a:noFill/>
                          </a:ln>
                          <a:effectLst/>
                          <a:latin typeface="Arial" pitchFamily="34" charset="0"/>
                          <a:cs typeface="Arial" pitchFamily="34" charset="0"/>
                        </a:rPr>
                        <a:t>Data Distribution</a:t>
                      </a:r>
                      <a:endParaRPr kumimoji="0" lang="en-US" altLang="ko-KR" sz="1600" b="1" i="0" u="none" strike="noStrike" cap="none" normalizeH="0" baseline="0" dirty="0" smtClean="0">
                        <a:ln>
                          <a:noFill/>
                        </a:ln>
                        <a:solidFill>
                          <a:srgbClr val="000000"/>
                        </a:solidFill>
                        <a:effectLst/>
                        <a:latin typeface="Arial" pitchFamily="34" charset="0"/>
                        <a:ea typeface="맑은 고딕" pitchFamily="50" charset="-127"/>
                        <a:cs typeface="Arial" pitchFamily="34" charset="0"/>
                      </a:endParaRPr>
                    </a:p>
                  </a:txBody>
                  <a:tcPr marL="84406" marR="84406" anchor="ctr" horzOverflow="overflow"/>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0" lang="en-US" altLang="ko-KR" sz="1600" u="none" strike="noStrike" cap="none" normalizeH="0" baseline="0" dirty="0" smtClean="0">
                          <a:ln>
                            <a:noFill/>
                          </a:ln>
                          <a:effectLst/>
                          <a:latin typeface="Arial" pitchFamily="34" charset="0"/>
                          <a:cs typeface="Arial" pitchFamily="34" charset="0"/>
                        </a:rPr>
                        <a:t>HRIT/LRIT within 15 min. after image acquisition</a:t>
                      </a:r>
                      <a:endParaRPr kumimoji="0" lang="en-US" altLang="ko-KR" sz="16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L="84406" marR="84406" anchor="ctr" horzOverflow="overflow"/>
                </a:tc>
              </a:tr>
            </a:tbl>
          </a:graphicData>
        </a:graphic>
      </p:graphicFrame>
      <p:grpSp>
        <p:nvGrpSpPr>
          <p:cNvPr id="28" name="Group 54"/>
          <p:cNvGrpSpPr>
            <a:grpSpLocks/>
          </p:cNvGrpSpPr>
          <p:nvPr/>
        </p:nvGrpSpPr>
        <p:grpSpPr bwMode="auto">
          <a:xfrm rot="20946776">
            <a:off x="4884257" y="2389132"/>
            <a:ext cx="4522225" cy="2974971"/>
            <a:chOff x="930" y="1968"/>
            <a:chExt cx="3329" cy="2190"/>
          </a:xfrm>
        </p:grpSpPr>
        <p:pic>
          <p:nvPicPr>
            <p:cNvPr id="29" name="Picture 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30" y="2413"/>
              <a:ext cx="3035" cy="1745"/>
            </a:xfrm>
            <a:prstGeom prst="rect">
              <a:avLst/>
            </a:prstGeom>
            <a:noFill/>
            <a:ln w="9525">
              <a:noFill/>
              <a:miter lim="800000"/>
              <a:headEnd/>
              <a:tailEnd/>
            </a:ln>
          </p:spPr>
        </p:pic>
        <p:sp>
          <p:nvSpPr>
            <p:cNvPr id="30" name="Line 7"/>
            <p:cNvSpPr>
              <a:spLocks noChangeShapeType="1"/>
            </p:cNvSpPr>
            <p:nvPr/>
          </p:nvSpPr>
          <p:spPr bwMode="auto">
            <a:xfrm flipH="1" flipV="1">
              <a:off x="3369" y="2461"/>
              <a:ext cx="114" cy="298"/>
            </a:xfrm>
            <a:prstGeom prst="line">
              <a:avLst/>
            </a:prstGeom>
            <a:noFill/>
            <a:ln w="19050">
              <a:solidFill>
                <a:srgbClr val="3333CC"/>
              </a:solidFill>
              <a:round/>
              <a:headEnd type="triangle" w="med" len="med"/>
              <a:tailEnd/>
            </a:ln>
          </p:spPr>
          <p:txBody>
            <a:bodyPr wrap="none" anchor="ctr"/>
            <a:lstStyle/>
            <a:p>
              <a:endParaRPr lang="ko-KR" altLang="en-US"/>
            </a:p>
          </p:txBody>
        </p:sp>
        <p:sp>
          <p:nvSpPr>
            <p:cNvPr id="31" name="Line 8"/>
            <p:cNvSpPr>
              <a:spLocks noChangeShapeType="1"/>
            </p:cNvSpPr>
            <p:nvPr/>
          </p:nvSpPr>
          <p:spPr bwMode="auto">
            <a:xfrm flipV="1">
              <a:off x="2339" y="2462"/>
              <a:ext cx="1037" cy="17"/>
            </a:xfrm>
            <a:prstGeom prst="line">
              <a:avLst/>
            </a:prstGeom>
            <a:noFill/>
            <a:ln w="19050">
              <a:solidFill>
                <a:srgbClr val="3333CC"/>
              </a:solidFill>
              <a:round/>
              <a:headEnd/>
              <a:tailEnd/>
            </a:ln>
          </p:spPr>
          <p:txBody>
            <a:bodyPr wrap="none" anchor="ctr"/>
            <a:lstStyle/>
            <a:p>
              <a:endParaRPr lang="ko-KR" altLang="en-US"/>
            </a:p>
          </p:txBody>
        </p:sp>
        <p:sp>
          <p:nvSpPr>
            <p:cNvPr id="32" name="Text Box 9"/>
            <p:cNvSpPr txBox="1">
              <a:spLocks noChangeArrowheads="1"/>
            </p:cNvSpPr>
            <p:nvPr/>
          </p:nvSpPr>
          <p:spPr bwMode="auto">
            <a:xfrm>
              <a:off x="2285" y="2260"/>
              <a:ext cx="1001" cy="194"/>
            </a:xfrm>
            <a:prstGeom prst="rect">
              <a:avLst/>
            </a:prstGeom>
            <a:noFill/>
            <a:ln w="12700">
              <a:noFill/>
              <a:miter lim="800000"/>
              <a:headEnd/>
              <a:tailEnd/>
            </a:ln>
          </p:spPr>
          <p:txBody>
            <a:bodyPr wrap="none">
              <a:spAutoFit/>
            </a:bodyPr>
            <a:lstStyle/>
            <a:p>
              <a:pPr algn="l" eaLnBrk="1" latinLnBrk="1" hangingPunct="1"/>
              <a:r>
                <a:rPr kumimoji="1" lang="en-US" altLang="ko-KR" sz="1400" dirty="0">
                  <a:solidFill>
                    <a:srgbClr val="000000"/>
                  </a:solidFill>
                  <a:latin typeface="Arial" charset="0"/>
                  <a:ea typeface="굴림" pitchFamily="50" charset="-127"/>
                  <a:cs typeface="Arial" charset="0"/>
                </a:rPr>
                <a:t>Ka-Band Antenna</a:t>
              </a:r>
            </a:p>
          </p:txBody>
        </p:sp>
        <p:sp>
          <p:nvSpPr>
            <p:cNvPr id="33" name="Line 10"/>
            <p:cNvSpPr>
              <a:spLocks noChangeShapeType="1"/>
            </p:cNvSpPr>
            <p:nvPr/>
          </p:nvSpPr>
          <p:spPr bwMode="auto">
            <a:xfrm flipV="1">
              <a:off x="3729" y="2216"/>
              <a:ext cx="334" cy="1177"/>
            </a:xfrm>
            <a:prstGeom prst="line">
              <a:avLst/>
            </a:prstGeom>
            <a:noFill/>
            <a:ln w="19050">
              <a:solidFill>
                <a:srgbClr val="3333CC"/>
              </a:solidFill>
              <a:round/>
              <a:headEnd type="triangle" w="med" len="med"/>
              <a:tailEnd/>
            </a:ln>
          </p:spPr>
          <p:txBody>
            <a:bodyPr wrap="none" anchor="ctr"/>
            <a:lstStyle/>
            <a:p>
              <a:endParaRPr lang="ko-KR" altLang="en-US"/>
            </a:p>
          </p:txBody>
        </p:sp>
        <p:sp>
          <p:nvSpPr>
            <p:cNvPr id="34" name="Line 11"/>
            <p:cNvSpPr>
              <a:spLocks noChangeShapeType="1"/>
            </p:cNvSpPr>
            <p:nvPr/>
          </p:nvSpPr>
          <p:spPr bwMode="auto">
            <a:xfrm>
              <a:off x="2503" y="2212"/>
              <a:ext cx="1560" cy="4"/>
            </a:xfrm>
            <a:prstGeom prst="line">
              <a:avLst/>
            </a:prstGeom>
            <a:noFill/>
            <a:ln w="19050">
              <a:solidFill>
                <a:srgbClr val="3333CC"/>
              </a:solidFill>
              <a:round/>
              <a:headEnd/>
              <a:tailEnd/>
            </a:ln>
          </p:spPr>
          <p:txBody>
            <a:bodyPr wrap="none" anchor="ctr"/>
            <a:lstStyle/>
            <a:p>
              <a:endParaRPr lang="ko-KR" altLang="en-US"/>
            </a:p>
          </p:txBody>
        </p:sp>
        <p:sp>
          <p:nvSpPr>
            <p:cNvPr id="35" name="Text Box 12"/>
            <p:cNvSpPr txBox="1">
              <a:spLocks noChangeArrowheads="1"/>
            </p:cNvSpPr>
            <p:nvPr/>
          </p:nvSpPr>
          <p:spPr bwMode="auto">
            <a:xfrm>
              <a:off x="2482" y="1968"/>
              <a:ext cx="1777" cy="227"/>
            </a:xfrm>
            <a:prstGeom prst="rect">
              <a:avLst/>
            </a:prstGeom>
            <a:noFill/>
            <a:ln w="12700">
              <a:noFill/>
              <a:miter lim="800000"/>
              <a:headEnd/>
              <a:tailEnd/>
            </a:ln>
          </p:spPr>
          <p:txBody>
            <a:bodyPr wrap="square">
              <a:spAutoFit/>
            </a:bodyPr>
            <a:lstStyle/>
            <a:p>
              <a:pPr algn="l" eaLnBrk="1" latinLnBrk="1" hangingPunct="1"/>
              <a:r>
                <a:rPr kumimoji="1" lang="en-US" altLang="ko-KR" sz="1400" dirty="0">
                  <a:solidFill>
                    <a:srgbClr val="000000"/>
                  </a:solidFill>
                  <a:latin typeface="Arial" charset="0"/>
                  <a:ea typeface="굴림" pitchFamily="50" charset="-127"/>
                  <a:cs typeface="Arial" charset="0"/>
                </a:rPr>
                <a:t>MI(Meteorological Imager)</a:t>
              </a:r>
            </a:p>
          </p:txBody>
        </p:sp>
        <p:sp>
          <p:nvSpPr>
            <p:cNvPr id="36" name="Text Box 13"/>
            <p:cNvSpPr txBox="1">
              <a:spLocks noChangeArrowheads="1"/>
            </p:cNvSpPr>
            <p:nvPr/>
          </p:nvSpPr>
          <p:spPr bwMode="auto">
            <a:xfrm>
              <a:off x="2719" y="3871"/>
              <a:ext cx="405" cy="194"/>
            </a:xfrm>
            <a:prstGeom prst="rect">
              <a:avLst/>
            </a:prstGeom>
            <a:noFill/>
            <a:ln w="12700">
              <a:noFill/>
              <a:miter lim="800000"/>
              <a:headEnd/>
              <a:tailEnd/>
            </a:ln>
          </p:spPr>
          <p:txBody>
            <a:bodyPr wrap="none">
              <a:spAutoFit/>
            </a:bodyPr>
            <a:lstStyle/>
            <a:p>
              <a:pPr algn="l" eaLnBrk="1" latinLnBrk="1" hangingPunct="1"/>
              <a:r>
                <a:rPr kumimoji="1" lang="en-US" altLang="ko-KR" sz="1400" dirty="0">
                  <a:solidFill>
                    <a:srgbClr val="000000"/>
                  </a:solidFill>
                  <a:latin typeface="Arial" charset="0"/>
                  <a:ea typeface="굴림" pitchFamily="50" charset="-127"/>
                  <a:cs typeface="Arial" charset="0"/>
                </a:rPr>
                <a:t>GOCI</a:t>
              </a:r>
            </a:p>
          </p:txBody>
        </p:sp>
        <p:sp>
          <p:nvSpPr>
            <p:cNvPr id="37" name="Line 14"/>
            <p:cNvSpPr>
              <a:spLocks noChangeShapeType="1"/>
            </p:cNvSpPr>
            <p:nvPr/>
          </p:nvSpPr>
          <p:spPr bwMode="auto">
            <a:xfrm flipH="1">
              <a:off x="3214" y="3807"/>
              <a:ext cx="254" cy="297"/>
            </a:xfrm>
            <a:prstGeom prst="line">
              <a:avLst/>
            </a:prstGeom>
            <a:noFill/>
            <a:ln w="19050">
              <a:solidFill>
                <a:srgbClr val="3333CC"/>
              </a:solidFill>
              <a:round/>
              <a:headEnd type="triangle" w="med" len="med"/>
              <a:tailEnd/>
            </a:ln>
          </p:spPr>
          <p:txBody>
            <a:bodyPr wrap="none" anchor="ctr"/>
            <a:lstStyle/>
            <a:p>
              <a:endParaRPr lang="ko-KR" altLang="en-US"/>
            </a:p>
          </p:txBody>
        </p:sp>
        <p:sp>
          <p:nvSpPr>
            <p:cNvPr id="38" name="Line 15"/>
            <p:cNvSpPr>
              <a:spLocks noChangeShapeType="1"/>
            </p:cNvSpPr>
            <p:nvPr/>
          </p:nvSpPr>
          <p:spPr bwMode="auto">
            <a:xfrm>
              <a:off x="2674" y="4106"/>
              <a:ext cx="547" cy="0"/>
            </a:xfrm>
            <a:prstGeom prst="line">
              <a:avLst/>
            </a:prstGeom>
            <a:noFill/>
            <a:ln w="19050">
              <a:solidFill>
                <a:srgbClr val="3333CC"/>
              </a:solidFill>
              <a:round/>
              <a:headEnd/>
              <a:tailEnd/>
            </a:ln>
          </p:spPr>
          <p:txBody>
            <a:bodyPr wrap="none" anchor="ctr"/>
            <a:lstStyle/>
            <a:p>
              <a:endParaRPr lang="ko-KR" altLang="en-US"/>
            </a:p>
          </p:txBody>
        </p:sp>
        <p:sp>
          <p:nvSpPr>
            <p:cNvPr id="39" name="Line 16"/>
            <p:cNvSpPr>
              <a:spLocks noChangeShapeType="1"/>
            </p:cNvSpPr>
            <p:nvPr/>
          </p:nvSpPr>
          <p:spPr bwMode="auto">
            <a:xfrm flipV="1">
              <a:off x="1628" y="2857"/>
              <a:ext cx="347" cy="401"/>
            </a:xfrm>
            <a:prstGeom prst="line">
              <a:avLst/>
            </a:prstGeom>
            <a:noFill/>
            <a:ln w="19050">
              <a:solidFill>
                <a:srgbClr val="3333CC"/>
              </a:solidFill>
              <a:round/>
              <a:headEnd type="triangle" w="med" len="med"/>
              <a:tailEnd/>
            </a:ln>
          </p:spPr>
          <p:txBody>
            <a:bodyPr wrap="none" anchor="ctr"/>
            <a:lstStyle/>
            <a:p>
              <a:endParaRPr lang="ko-KR" altLang="en-US"/>
            </a:p>
          </p:txBody>
        </p:sp>
        <p:sp>
          <p:nvSpPr>
            <p:cNvPr id="40" name="Line 17"/>
            <p:cNvSpPr>
              <a:spLocks noChangeShapeType="1"/>
            </p:cNvSpPr>
            <p:nvPr/>
          </p:nvSpPr>
          <p:spPr bwMode="auto">
            <a:xfrm>
              <a:off x="1975" y="2857"/>
              <a:ext cx="669" cy="4"/>
            </a:xfrm>
            <a:prstGeom prst="line">
              <a:avLst/>
            </a:prstGeom>
            <a:noFill/>
            <a:ln w="19050">
              <a:solidFill>
                <a:srgbClr val="3333CC"/>
              </a:solidFill>
              <a:round/>
              <a:headEnd/>
              <a:tailEnd/>
            </a:ln>
          </p:spPr>
          <p:txBody>
            <a:bodyPr wrap="none" anchor="ctr"/>
            <a:lstStyle/>
            <a:p>
              <a:endParaRPr lang="ko-KR" altLang="en-US"/>
            </a:p>
          </p:txBody>
        </p:sp>
        <p:sp>
          <p:nvSpPr>
            <p:cNvPr id="41" name="Text Box 18"/>
            <p:cNvSpPr txBox="1">
              <a:spLocks noChangeArrowheads="1"/>
            </p:cNvSpPr>
            <p:nvPr/>
          </p:nvSpPr>
          <p:spPr bwMode="auto">
            <a:xfrm>
              <a:off x="1930" y="2642"/>
              <a:ext cx="700" cy="194"/>
            </a:xfrm>
            <a:prstGeom prst="rect">
              <a:avLst/>
            </a:prstGeom>
            <a:noFill/>
            <a:ln w="12700">
              <a:noFill/>
              <a:miter lim="800000"/>
              <a:headEnd/>
              <a:tailEnd/>
            </a:ln>
          </p:spPr>
          <p:txBody>
            <a:bodyPr wrap="none">
              <a:spAutoFit/>
            </a:bodyPr>
            <a:lstStyle/>
            <a:p>
              <a:pPr algn="l" eaLnBrk="1" latinLnBrk="1" hangingPunct="1"/>
              <a:r>
                <a:rPr kumimoji="1" lang="en-US" altLang="ko-KR" sz="1400" dirty="0">
                  <a:solidFill>
                    <a:srgbClr val="000000"/>
                  </a:solidFill>
                  <a:latin typeface="Arial" charset="0"/>
                  <a:ea typeface="굴림" pitchFamily="50" charset="-127"/>
                  <a:cs typeface="Arial" charset="0"/>
                </a:rPr>
                <a:t>Solar Panel</a:t>
              </a:r>
            </a:p>
          </p:txBody>
        </p:sp>
      </p:grpSp>
      <p:sp>
        <p:nvSpPr>
          <p:cNvPr id="42" name="Oval 4"/>
          <p:cNvSpPr>
            <a:spLocks noChangeArrowheads="1"/>
          </p:cNvSpPr>
          <p:nvPr/>
        </p:nvSpPr>
        <p:spPr bwMode="auto">
          <a:xfrm>
            <a:off x="422275" y="1643236"/>
            <a:ext cx="4321175" cy="2386013"/>
          </a:xfrm>
          <a:prstGeom prst="ellipse">
            <a:avLst/>
          </a:prstGeom>
          <a:noFill/>
          <a:ln w="12700">
            <a:solidFill>
              <a:srgbClr val="333399"/>
            </a:solidFill>
            <a:miter lim="800000"/>
            <a:headEnd/>
            <a:tailEnd/>
          </a:ln>
        </p:spPr>
        <p:txBody>
          <a:bodyPr/>
          <a:lstStyle/>
          <a:p>
            <a:pPr algn="l" eaLnBrk="1" latinLnBrk="1" hangingPunct="1">
              <a:spcBef>
                <a:spcPct val="50000"/>
              </a:spcBef>
            </a:pPr>
            <a:endParaRPr kumimoji="1" lang="ko-KR" altLang="en-US" sz="2400">
              <a:latin typeface="맑은 고딕" pitchFamily="50" charset="-127"/>
              <a:ea typeface="맑은 고딕" pitchFamily="50" charset="-127"/>
            </a:endParaRPr>
          </a:p>
        </p:txBody>
      </p:sp>
      <p:sp>
        <p:nvSpPr>
          <p:cNvPr id="43" name="Text Box 5"/>
          <p:cNvSpPr txBox="1">
            <a:spLocks noChangeArrowheads="1"/>
          </p:cNvSpPr>
          <p:nvPr/>
        </p:nvSpPr>
        <p:spPr bwMode="auto">
          <a:xfrm>
            <a:off x="4862513" y="2824163"/>
            <a:ext cx="1900237"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a:solidFill>
                  <a:srgbClr val="00469B"/>
                </a:solidFill>
                <a:latin typeface="맑은 고딕" pitchFamily="50" charset="-127"/>
                <a:ea typeface="맑은 고딕" pitchFamily="50" charset="-127"/>
              </a:rPr>
              <a:t>FY-2 </a:t>
            </a:r>
            <a:r>
              <a:rPr kumimoji="1" lang="de-DE" altLang="ko-KR" sz="1000">
                <a:solidFill>
                  <a:srgbClr val="00469B"/>
                </a:solidFill>
                <a:latin typeface="맑은 고딕" pitchFamily="50" charset="-127"/>
                <a:ea typeface="맑은 고딕" pitchFamily="50" charset="-127"/>
              </a:rPr>
              <a:t>CHINA </a:t>
            </a:r>
            <a:r>
              <a:rPr kumimoji="1" lang="de-DE" altLang="ko-KR" sz="1000" i="1">
                <a:solidFill>
                  <a:srgbClr val="00469B"/>
                </a:solidFill>
                <a:latin typeface="맑은 고딕" pitchFamily="50" charset="-127"/>
                <a:ea typeface="맑은 고딕" pitchFamily="50" charset="-127"/>
              </a:rPr>
              <a:t>105°E</a:t>
            </a:r>
            <a:endParaRPr kumimoji="1" lang="de-DE" altLang="ko-KR" sz="1000" b="1">
              <a:solidFill>
                <a:srgbClr val="00469B"/>
              </a:solidFill>
              <a:latin typeface="맑은 고딕" pitchFamily="50" charset="-127"/>
              <a:ea typeface="맑은 고딕" pitchFamily="50" charset="-127"/>
            </a:endParaRPr>
          </a:p>
        </p:txBody>
      </p:sp>
      <p:pic>
        <p:nvPicPr>
          <p:cNvPr id="44" name="Picture 6"/>
          <p:cNvPicPr>
            <a:picLocks noChangeAspect="1" noChangeArrowheads="1"/>
          </p:cNvPicPr>
          <p:nvPr/>
        </p:nvPicPr>
        <p:blipFill>
          <a:blip r:embed="rId4" cstate="print"/>
          <a:srcRect/>
          <a:stretch>
            <a:fillRect/>
          </a:stretch>
        </p:blipFill>
        <p:spPr bwMode="auto">
          <a:xfrm>
            <a:off x="895350" y="1373361"/>
            <a:ext cx="452438" cy="836613"/>
          </a:xfrm>
          <a:prstGeom prst="rect">
            <a:avLst/>
          </a:prstGeom>
          <a:noFill/>
          <a:ln w="9525">
            <a:noFill/>
            <a:miter lim="800000"/>
            <a:headEnd/>
            <a:tailEnd/>
          </a:ln>
        </p:spPr>
      </p:pic>
      <p:pic>
        <p:nvPicPr>
          <p:cNvPr id="45" name="Picture 7"/>
          <p:cNvPicPr>
            <a:picLocks noChangeAspect="1" noChangeArrowheads="1"/>
          </p:cNvPicPr>
          <p:nvPr/>
        </p:nvPicPr>
        <p:blipFill>
          <a:blip r:embed="rId5" cstate="print"/>
          <a:srcRect/>
          <a:stretch>
            <a:fillRect/>
          </a:stretch>
        </p:blipFill>
        <p:spPr bwMode="auto">
          <a:xfrm>
            <a:off x="1073150" y="2992611"/>
            <a:ext cx="717550" cy="246063"/>
          </a:xfrm>
          <a:prstGeom prst="rect">
            <a:avLst/>
          </a:prstGeom>
          <a:noFill/>
          <a:ln w="9525">
            <a:noFill/>
            <a:miter lim="800000"/>
            <a:headEnd/>
            <a:tailEnd/>
          </a:ln>
        </p:spPr>
      </p:pic>
      <p:pic>
        <p:nvPicPr>
          <p:cNvPr id="46" name="Picture 8"/>
          <p:cNvPicPr>
            <a:picLocks noChangeAspect="1" noChangeArrowheads="1"/>
          </p:cNvPicPr>
          <p:nvPr/>
        </p:nvPicPr>
        <p:blipFill>
          <a:blip r:embed="rId6" cstate="print"/>
          <a:srcRect/>
          <a:stretch>
            <a:fillRect/>
          </a:stretch>
        </p:blipFill>
        <p:spPr bwMode="auto">
          <a:xfrm>
            <a:off x="3130550" y="3060874"/>
            <a:ext cx="696913" cy="247650"/>
          </a:xfrm>
          <a:prstGeom prst="rect">
            <a:avLst/>
          </a:prstGeom>
          <a:noFill/>
          <a:ln w="9525">
            <a:noFill/>
            <a:miter lim="800000"/>
            <a:headEnd/>
            <a:tailEnd/>
          </a:ln>
        </p:spPr>
      </p:pic>
      <p:grpSp>
        <p:nvGrpSpPr>
          <p:cNvPr id="47" name="Group 9"/>
          <p:cNvGrpSpPr>
            <a:grpSpLocks/>
          </p:cNvGrpSpPr>
          <p:nvPr/>
        </p:nvGrpSpPr>
        <p:grpSpPr bwMode="auto">
          <a:xfrm>
            <a:off x="3910013" y="3202161"/>
            <a:ext cx="527050" cy="806450"/>
            <a:chOff x="4630" y="2290"/>
            <a:chExt cx="507" cy="635"/>
          </a:xfrm>
        </p:grpSpPr>
        <p:sp>
          <p:nvSpPr>
            <p:cNvPr id="48" name="Freeform 10"/>
            <p:cNvSpPr>
              <a:spLocks/>
            </p:cNvSpPr>
            <p:nvPr/>
          </p:nvSpPr>
          <p:spPr bwMode="auto">
            <a:xfrm>
              <a:off x="4988" y="2661"/>
              <a:ext cx="36" cy="32"/>
            </a:xfrm>
            <a:custGeom>
              <a:avLst/>
              <a:gdLst>
                <a:gd name="T0" fmla="*/ 26 w 36"/>
                <a:gd name="T1" fmla="*/ 23 h 32"/>
                <a:gd name="T2" fmla="*/ 31 w 36"/>
                <a:gd name="T3" fmla="*/ 23 h 32"/>
                <a:gd name="T4" fmla="*/ 31 w 36"/>
                <a:gd name="T5" fmla="*/ 23 h 32"/>
                <a:gd name="T6" fmla="*/ 31 w 36"/>
                <a:gd name="T7" fmla="*/ 28 h 32"/>
                <a:gd name="T8" fmla="*/ 31 w 36"/>
                <a:gd name="T9" fmla="*/ 28 h 32"/>
                <a:gd name="T10" fmla="*/ 36 w 36"/>
                <a:gd name="T11" fmla="*/ 28 h 32"/>
                <a:gd name="T12" fmla="*/ 36 w 36"/>
                <a:gd name="T13" fmla="*/ 23 h 32"/>
                <a:gd name="T14" fmla="*/ 31 w 36"/>
                <a:gd name="T15" fmla="*/ 14 h 32"/>
                <a:gd name="T16" fmla="*/ 26 w 36"/>
                <a:gd name="T17" fmla="*/ 5 h 32"/>
                <a:gd name="T18" fmla="*/ 21 w 36"/>
                <a:gd name="T19" fmla="*/ 0 h 32"/>
                <a:gd name="T20" fmla="*/ 6 w 36"/>
                <a:gd name="T21" fmla="*/ 0 h 32"/>
                <a:gd name="T22" fmla="*/ 0 w 36"/>
                <a:gd name="T23" fmla="*/ 9 h 32"/>
                <a:gd name="T24" fmla="*/ 16 w 36"/>
                <a:gd name="T25" fmla="*/ 32 h 32"/>
                <a:gd name="T26" fmla="*/ 21 w 36"/>
                <a:gd name="T27" fmla="*/ 28 h 32"/>
                <a:gd name="T28" fmla="*/ 26 w 36"/>
                <a:gd name="T29" fmla="*/ 23 h 32"/>
                <a:gd name="T30" fmla="*/ 26 w 36"/>
                <a:gd name="T31" fmla="*/ 23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32"/>
                <a:gd name="T50" fmla="*/ 36 w 36"/>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32">
                  <a:moveTo>
                    <a:pt x="26" y="23"/>
                  </a:moveTo>
                  <a:lnTo>
                    <a:pt x="31" y="23"/>
                  </a:lnTo>
                  <a:lnTo>
                    <a:pt x="31" y="28"/>
                  </a:lnTo>
                  <a:lnTo>
                    <a:pt x="36" y="28"/>
                  </a:lnTo>
                  <a:lnTo>
                    <a:pt x="36" y="23"/>
                  </a:lnTo>
                  <a:lnTo>
                    <a:pt x="31" y="14"/>
                  </a:lnTo>
                  <a:lnTo>
                    <a:pt x="26" y="5"/>
                  </a:lnTo>
                  <a:lnTo>
                    <a:pt x="21" y="0"/>
                  </a:lnTo>
                  <a:lnTo>
                    <a:pt x="6" y="0"/>
                  </a:lnTo>
                  <a:lnTo>
                    <a:pt x="0" y="9"/>
                  </a:lnTo>
                  <a:lnTo>
                    <a:pt x="16" y="32"/>
                  </a:lnTo>
                  <a:lnTo>
                    <a:pt x="21" y="28"/>
                  </a:lnTo>
                  <a:lnTo>
                    <a:pt x="26" y="23"/>
                  </a:lnTo>
                  <a:close/>
                </a:path>
              </a:pathLst>
            </a:custGeom>
            <a:solidFill>
              <a:srgbClr val="FF7F00"/>
            </a:solidFill>
            <a:ln w="9525">
              <a:noFill/>
              <a:round/>
              <a:headEnd/>
              <a:tailEnd/>
            </a:ln>
          </p:spPr>
          <p:txBody>
            <a:bodyPr/>
            <a:lstStyle/>
            <a:p>
              <a:endParaRPr lang="ko-KR" altLang="en-US"/>
            </a:p>
          </p:txBody>
        </p:sp>
        <p:sp>
          <p:nvSpPr>
            <p:cNvPr id="49" name="Freeform 11"/>
            <p:cNvSpPr>
              <a:spLocks/>
            </p:cNvSpPr>
            <p:nvPr/>
          </p:nvSpPr>
          <p:spPr bwMode="auto">
            <a:xfrm>
              <a:off x="4630" y="2290"/>
              <a:ext cx="507" cy="635"/>
            </a:xfrm>
            <a:custGeom>
              <a:avLst/>
              <a:gdLst>
                <a:gd name="T0" fmla="*/ 445 w 507"/>
                <a:gd name="T1" fmla="*/ 608 h 635"/>
                <a:gd name="T2" fmla="*/ 430 w 507"/>
                <a:gd name="T3" fmla="*/ 575 h 635"/>
                <a:gd name="T4" fmla="*/ 486 w 507"/>
                <a:gd name="T5" fmla="*/ 543 h 635"/>
                <a:gd name="T6" fmla="*/ 471 w 507"/>
                <a:gd name="T7" fmla="*/ 529 h 635"/>
                <a:gd name="T8" fmla="*/ 451 w 507"/>
                <a:gd name="T9" fmla="*/ 496 h 635"/>
                <a:gd name="T10" fmla="*/ 348 w 507"/>
                <a:gd name="T11" fmla="*/ 473 h 635"/>
                <a:gd name="T12" fmla="*/ 379 w 507"/>
                <a:gd name="T13" fmla="*/ 408 h 635"/>
                <a:gd name="T14" fmla="*/ 399 w 507"/>
                <a:gd name="T15" fmla="*/ 403 h 635"/>
                <a:gd name="T16" fmla="*/ 410 w 507"/>
                <a:gd name="T17" fmla="*/ 413 h 635"/>
                <a:gd name="T18" fmla="*/ 440 w 507"/>
                <a:gd name="T19" fmla="*/ 417 h 635"/>
                <a:gd name="T20" fmla="*/ 451 w 507"/>
                <a:gd name="T21" fmla="*/ 413 h 635"/>
                <a:gd name="T22" fmla="*/ 445 w 507"/>
                <a:gd name="T23" fmla="*/ 394 h 635"/>
                <a:gd name="T24" fmla="*/ 425 w 507"/>
                <a:gd name="T25" fmla="*/ 366 h 635"/>
                <a:gd name="T26" fmla="*/ 389 w 507"/>
                <a:gd name="T27" fmla="*/ 352 h 635"/>
                <a:gd name="T28" fmla="*/ 374 w 507"/>
                <a:gd name="T29" fmla="*/ 362 h 635"/>
                <a:gd name="T30" fmla="*/ 374 w 507"/>
                <a:gd name="T31" fmla="*/ 366 h 635"/>
                <a:gd name="T32" fmla="*/ 369 w 507"/>
                <a:gd name="T33" fmla="*/ 366 h 635"/>
                <a:gd name="T34" fmla="*/ 358 w 507"/>
                <a:gd name="T35" fmla="*/ 366 h 635"/>
                <a:gd name="T36" fmla="*/ 343 w 507"/>
                <a:gd name="T37" fmla="*/ 357 h 635"/>
                <a:gd name="T38" fmla="*/ 92 w 507"/>
                <a:gd name="T39" fmla="*/ 111 h 635"/>
                <a:gd name="T40" fmla="*/ 113 w 507"/>
                <a:gd name="T41" fmla="*/ 88 h 635"/>
                <a:gd name="T42" fmla="*/ 36 w 507"/>
                <a:gd name="T43" fmla="*/ 0 h 635"/>
                <a:gd name="T44" fmla="*/ 10 w 507"/>
                <a:gd name="T45" fmla="*/ 0 h 635"/>
                <a:gd name="T46" fmla="*/ 0 w 507"/>
                <a:gd name="T47" fmla="*/ 23 h 635"/>
                <a:gd name="T48" fmla="*/ 36 w 507"/>
                <a:gd name="T49" fmla="*/ 116 h 635"/>
                <a:gd name="T50" fmla="*/ 61 w 507"/>
                <a:gd name="T51" fmla="*/ 121 h 635"/>
                <a:gd name="T52" fmla="*/ 82 w 507"/>
                <a:gd name="T53" fmla="*/ 116 h 635"/>
                <a:gd name="T54" fmla="*/ 225 w 507"/>
                <a:gd name="T55" fmla="*/ 362 h 635"/>
                <a:gd name="T56" fmla="*/ 210 w 507"/>
                <a:gd name="T57" fmla="*/ 376 h 635"/>
                <a:gd name="T58" fmla="*/ 184 w 507"/>
                <a:gd name="T59" fmla="*/ 376 h 635"/>
                <a:gd name="T60" fmla="*/ 159 w 507"/>
                <a:gd name="T61" fmla="*/ 399 h 635"/>
                <a:gd name="T62" fmla="*/ 159 w 507"/>
                <a:gd name="T63" fmla="*/ 436 h 635"/>
                <a:gd name="T64" fmla="*/ 184 w 507"/>
                <a:gd name="T65" fmla="*/ 454 h 635"/>
                <a:gd name="T66" fmla="*/ 210 w 507"/>
                <a:gd name="T67" fmla="*/ 459 h 635"/>
                <a:gd name="T68" fmla="*/ 230 w 507"/>
                <a:gd name="T69" fmla="*/ 478 h 635"/>
                <a:gd name="T70" fmla="*/ 302 w 507"/>
                <a:gd name="T71" fmla="*/ 501 h 635"/>
                <a:gd name="T72" fmla="*/ 241 w 507"/>
                <a:gd name="T73" fmla="*/ 519 h 635"/>
                <a:gd name="T74" fmla="*/ 466 w 507"/>
                <a:gd name="T75" fmla="*/ 631 h 635"/>
                <a:gd name="T76" fmla="*/ 456 w 507"/>
                <a:gd name="T77" fmla="*/ 617 h 63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7"/>
                <a:gd name="T118" fmla="*/ 0 h 635"/>
                <a:gd name="T119" fmla="*/ 507 w 507"/>
                <a:gd name="T120" fmla="*/ 635 h 63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7" h="635">
                  <a:moveTo>
                    <a:pt x="456" y="617"/>
                  </a:moveTo>
                  <a:lnTo>
                    <a:pt x="445" y="608"/>
                  </a:lnTo>
                  <a:lnTo>
                    <a:pt x="456" y="608"/>
                  </a:lnTo>
                  <a:lnTo>
                    <a:pt x="430" y="575"/>
                  </a:lnTo>
                  <a:lnTo>
                    <a:pt x="507" y="570"/>
                  </a:lnTo>
                  <a:lnTo>
                    <a:pt x="486" y="543"/>
                  </a:lnTo>
                  <a:lnTo>
                    <a:pt x="476" y="543"/>
                  </a:lnTo>
                  <a:lnTo>
                    <a:pt x="471" y="529"/>
                  </a:lnTo>
                  <a:lnTo>
                    <a:pt x="476" y="529"/>
                  </a:lnTo>
                  <a:lnTo>
                    <a:pt x="451" y="496"/>
                  </a:lnTo>
                  <a:lnTo>
                    <a:pt x="379" y="496"/>
                  </a:lnTo>
                  <a:lnTo>
                    <a:pt x="348" y="473"/>
                  </a:lnTo>
                  <a:lnTo>
                    <a:pt x="384" y="417"/>
                  </a:lnTo>
                  <a:lnTo>
                    <a:pt x="379" y="408"/>
                  </a:lnTo>
                  <a:lnTo>
                    <a:pt x="389" y="403"/>
                  </a:lnTo>
                  <a:lnTo>
                    <a:pt x="399" y="403"/>
                  </a:lnTo>
                  <a:lnTo>
                    <a:pt x="399" y="408"/>
                  </a:lnTo>
                  <a:lnTo>
                    <a:pt x="410" y="413"/>
                  </a:lnTo>
                  <a:lnTo>
                    <a:pt x="425" y="413"/>
                  </a:lnTo>
                  <a:lnTo>
                    <a:pt x="440" y="417"/>
                  </a:lnTo>
                  <a:lnTo>
                    <a:pt x="451" y="417"/>
                  </a:lnTo>
                  <a:lnTo>
                    <a:pt x="451" y="413"/>
                  </a:lnTo>
                  <a:lnTo>
                    <a:pt x="451" y="408"/>
                  </a:lnTo>
                  <a:lnTo>
                    <a:pt x="445" y="394"/>
                  </a:lnTo>
                  <a:lnTo>
                    <a:pt x="440" y="380"/>
                  </a:lnTo>
                  <a:lnTo>
                    <a:pt x="425" y="366"/>
                  </a:lnTo>
                  <a:lnTo>
                    <a:pt x="415" y="357"/>
                  </a:lnTo>
                  <a:lnTo>
                    <a:pt x="389" y="352"/>
                  </a:lnTo>
                  <a:lnTo>
                    <a:pt x="374" y="352"/>
                  </a:lnTo>
                  <a:lnTo>
                    <a:pt x="374" y="362"/>
                  </a:lnTo>
                  <a:lnTo>
                    <a:pt x="374" y="366"/>
                  </a:lnTo>
                  <a:lnTo>
                    <a:pt x="369" y="366"/>
                  </a:lnTo>
                  <a:lnTo>
                    <a:pt x="364" y="362"/>
                  </a:lnTo>
                  <a:lnTo>
                    <a:pt x="358" y="366"/>
                  </a:lnTo>
                  <a:lnTo>
                    <a:pt x="353" y="371"/>
                  </a:lnTo>
                  <a:lnTo>
                    <a:pt x="343" y="357"/>
                  </a:lnTo>
                  <a:lnTo>
                    <a:pt x="266" y="362"/>
                  </a:lnTo>
                  <a:lnTo>
                    <a:pt x="92" y="111"/>
                  </a:lnTo>
                  <a:lnTo>
                    <a:pt x="102" y="97"/>
                  </a:lnTo>
                  <a:lnTo>
                    <a:pt x="113" y="88"/>
                  </a:lnTo>
                  <a:lnTo>
                    <a:pt x="113" y="70"/>
                  </a:lnTo>
                  <a:lnTo>
                    <a:pt x="36" y="0"/>
                  </a:lnTo>
                  <a:lnTo>
                    <a:pt x="31" y="0"/>
                  </a:lnTo>
                  <a:lnTo>
                    <a:pt x="10" y="0"/>
                  </a:lnTo>
                  <a:lnTo>
                    <a:pt x="0" y="14"/>
                  </a:lnTo>
                  <a:lnTo>
                    <a:pt x="0" y="23"/>
                  </a:lnTo>
                  <a:lnTo>
                    <a:pt x="36" y="116"/>
                  </a:lnTo>
                  <a:lnTo>
                    <a:pt x="46" y="121"/>
                  </a:lnTo>
                  <a:lnTo>
                    <a:pt x="61" y="121"/>
                  </a:lnTo>
                  <a:lnTo>
                    <a:pt x="77" y="116"/>
                  </a:lnTo>
                  <a:lnTo>
                    <a:pt x="82" y="116"/>
                  </a:lnTo>
                  <a:lnTo>
                    <a:pt x="251" y="357"/>
                  </a:lnTo>
                  <a:lnTo>
                    <a:pt x="225" y="362"/>
                  </a:lnTo>
                  <a:lnTo>
                    <a:pt x="215" y="376"/>
                  </a:lnTo>
                  <a:lnTo>
                    <a:pt x="210" y="376"/>
                  </a:lnTo>
                  <a:lnTo>
                    <a:pt x="200" y="371"/>
                  </a:lnTo>
                  <a:lnTo>
                    <a:pt x="184" y="376"/>
                  </a:lnTo>
                  <a:lnTo>
                    <a:pt x="169" y="385"/>
                  </a:lnTo>
                  <a:lnTo>
                    <a:pt x="159" y="399"/>
                  </a:lnTo>
                  <a:lnTo>
                    <a:pt x="154" y="417"/>
                  </a:lnTo>
                  <a:lnTo>
                    <a:pt x="159" y="436"/>
                  </a:lnTo>
                  <a:lnTo>
                    <a:pt x="169" y="445"/>
                  </a:lnTo>
                  <a:lnTo>
                    <a:pt x="184" y="454"/>
                  </a:lnTo>
                  <a:lnTo>
                    <a:pt x="200" y="459"/>
                  </a:lnTo>
                  <a:lnTo>
                    <a:pt x="210" y="459"/>
                  </a:lnTo>
                  <a:lnTo>
                    <a:pt x="215" y="454"/>
                  </a:lnTo>
                  <a:lnTo>
                    <a:pt x="230" y="478"/>
                  </a:lnTo>
                  <a:lnTo>
                    <a:pt x="307" y="478"/>
                  </a:lnTo>
                  <a:lnTo>
                    <a:pt x="302" y="501"/>
                  </a:lnTo>
                  <a:lnTo>
                    <a:pt x="312" y="515"/>
                  </a:lnTo>
                  <a:lnTo>
                    <a:pt x="241" y="519"/>
                  </a:lnTo>
                  <a:lnTo>
                    <a:pt x="317" y="635"/>
                  </a:lnTo>
                  <a:lnTo>
                    <a:pt x="466" y="631"/>
                  </a:lnTo>
                  <a:lnTo>
                    <a:pt x="461" y="617"/>
                  </a:lnTo>
                  <a:lnTo>
                    <a:pt x="456" y="617"/>
                  </a:lnTo>
                  <a:close/>
                </a:path>
              </a:pathLst>
            </a:custGeom>
            <a:solidFill>
              <a:srgbClr val="FE9929"/>
            </a:solidFill>
            <a:ln w="9525">
              <a:noFill/>
              <a:round/>
              <a:headEnd/>
              <a:tailEnd/>
            </a:ln>
          </p:spPr>
          <p:txBody>
            <a:bodyPr/>
            <a:lstStyle/>
            <a:p>
              <a:endParaRPr lang="ko-KR" altLang="en-US"/>
            </a:p>
          </p:txBody>
        </p:sp>
        <p:sp>
          <p:nvSpPr>
            <p:cNvPr id="50" name="Freeform 12"/>
            <p:cNvSpPr>
              <a:spLocks/>
            </p:cNvSpPr>
            <p:nvPr/>
          </p:nvSpPr>
          <p:spPr bwMode="auto">
            <a:xfrm>
              <a:off x="4988" y="2661"/>
              <a:ext cx="36" cy="32"/>
            </a:xfrm>
            <a:custGeom>
              <a:avLst/>
              <a:gdLst>
                <a:gd name="T0" fmla="*/ 6 w 36"/>
                <a:gd name="T1" fmla="*/ 0 h 32"/>
                <a:gd name="T2" fmla="*/ 21 w 36"/>
                <a:gd name="T3" fmla="*/ 0 h 32"/>
                <a:gd name="T4" fmla="*/ 26 w 36"/>
                <a:gd name="T5" fmla="*/ 5 h 32"/>
                <a:gd name="T6" fmla="*/ 31 w 36"/>
                <a:gd name="T7" fmla="*/ 14 h 32"/>
                <a:gd name="T8" fmla="*/ 36 w 36"/>
                <a:gd name="T9" fmla="*/ 23 h 32"/>
                <a:gd name="T10" fmla="*/ 36 w 36"/>
                <a:gd name="T11" fmla="*/ 28 h 32"/>
                <a:gd name="T12" fmla="*/ 31 w 36"/>
                <a:gd name="T13" fmla="*/ 28 h 32"/>
                <a:gd name="T14" fmla="*/ 31 w 36"/>
                <a:gd name="T15" fmla="*/ 28 h 32"/>
                <a:gd name="T16" fmla="*/ 31 w 36"/>
                <a:gd name="T17" fmla="*/ 23 h 32"/>
                <a:gd name="T18" fmla="*/ 31 w 36"/>
                <a:gd name="T19" fmla="*/ 23 h 32"/>
                <a:gd name="T20" fmla="*/ 26 w 36"/>
                <a:gd name="T21" fmla="*/ 23 h 32"/>
                <a:gd name="T22" fmla="*/ 21 w 36"/>
                <a:gd name="T23" fmla="*/ 28 h 32"/>
                <a:gd name="T24" fmla="*/ 16 w 36"/>
                <a:gd name="T25" fmla="*/ 32 h 32"/>
                <a:gd name="T26" fmla="*/ 0 w 36"/>
                <a:gd name="T27" fmla="*/ 9 h 32"/>
                <a:gd name="T28" fmla="*/ 6 w 36"/>
                <a:gd name="T29" fmla="*/ 0 h 32"/>
                <a:gd name="T30" fmla="*/ 6 w 36"/>
                <a:gd name="T31" fmla="*/ 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32"/>
                <a:gd name="T50" fmla="*/ 36 w 36"/>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32">
                  <a:moveTo>
                    <a:pt x="6" y="0"/>
                  </a:moveTo>
                  <a:lnTo>
                    <a:pt x="21" y="0"/>
                  </a:lnTo>
                  <a:lnTo>
                    <a:pt x="26" y="5"/>
                  </a:lnTo>
                  <a:lnTo>
                    <a:pt x="31" y="14"/>
                  </a:lnTo>
                  <a:lnTo>
                    <a:pt x="36" y="23"/>
                  </a:lnTo>
                  <a:lnTo>
                    <a:pt x="36" y="28"/>
                  </a:lnTo>
                  <a:lnTo>
                    <a:pt x="31" y="28"/>
                  </a:lnTo>
                  <a:lnTo>
                    <a:pt x="31" y="23"/>
                  </a:lnTo>
                  <a:lnTo>
                    <a:pt x="26" y="23"/>
                  </a:lnTo>
                  <a:lnTo>
                    <a:pt x="21" y="28"/>
                  </a:lnTo>
                  <a:lnTo>
                    <a:pt x="16" y="32"/>
                  </a:lnTo>
                  <a:lnTo>
                    <a:pt x="0" y="9"/>
                  </a:lnTo>
                  <a:lnTo>
                    <a:pt x="6" y="0"/>
                  </a:lnTo>
                  <a:close/>
                </a:path>
              </a:pathLst>
            </a:custGeom>
            <a:solidFill>
              <a:srgbClr val="FFFFFF"/>
            </a:solidFill>
            <a:ln w="9525">
              <a:noFill/>
              <a:round/>
              <a:headEnd/>
              <a:tailEnd/>
            </a:ln>
          </p:spPr>
          <p:txBody>
            <a:bodyPr/>
            <a:lstStyle/>
            <a:p>
              <a:endParaRPr lang="ko-KR" altLang="en-US"/>
            </a:p>
          </p:txBody>
        </p:sp>
        <p:sp>
          <p:nvSpPr>
            <p:cNvPr id="51" name="Freeform 13"/>
            <p:cNvSpPr>
              <a:spLocks/>
            </p:cNvSpPr>
            <p:nvPr/>
          </p:nvSpPr>
          <p:spPr bwMode="auto">
            <a:xfrm>
              <a:off x="4937" y="2870"/>
              <a:ext cx="36" cy="18"/>
            </a:xfrm>
            <a:custGeom>
              <a:avLst/>
              <a:gdLst>
                <a:gd name="T0" fmla="*/ 16 w 36"/>
                <a:gd name="T1" fmla="*/ 18 h 18"/>
                <a:gd name="T2" fmla="*/ 0 w 36"/>
                <a:gd name="T3" fmla="*/ 0 h 18"/>
                <a:gd name="T4" fmla="*/ 26 w 36"/>
                <a:gd name="T5" fmla="*/ 0 h 18"/>
                <a:gd name="T6" fmla="*/ 36 w 36"/>
                <a:gd name="T7" fmla="*/ 18 h 18"/>
                <a:gd name="T8" fmla="*/ 16 w 36"/>
                <a:gd name="T9" fmla="*/ 18 h 18"/>
                <a:gd name="T10" fmla="*/ 16 w 36"/>
                <a:gd name="T11" fmla="*/ 18 h 18"/>
                <a:gd name="T12" fmla="*/ 0 60000 65536"/>
                <a:gd name="T13" fmla="*/ 0 60000 65536"/>
                <a:gd name="T14" fmla="*/ 0 60000 65536"/>
                <a:gd name="T15" fmla="*/ 0 60000 65536"/>
                <a:gd name="T16" fmla="*/ 0 60000 65536"/>
                <a:gd name="T17" fmla="*/ 0 60000 65536"/>
                <a:gd name="T18" fmla="*/ 0 w 36"/>
                <a:gd name="T19" fmla="*/ 0 h 18"/>
                <a:gd name="T20" fmla="*/ 36 w 3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36" h="18">
                  <a:moveTo>
                    <a:pt x="16" y="18"/>
                  </a:moveTo>
                  <a:lnTo>
                    <a:pt x="0" y="0"/>
                  </a:lnTo>
                  <a:lnTo>
                    <a:pt x="26" y="0"/>
                  </a:lnTo>
                  <a:lnTo>
                    <a:pt x="36" y="18"/>
                  </a:lnTo>
                  <a:lnTo>
                    <a:pt x="16" y="18"/>
                  </a:lnTo>
                  <a:close/>
                </a:path>
              </a:pathLst>
            </a:custGeom>
            <a:solidFill>
              <a:schemeClr val="bg1"/>
            </a:solidFill>
            <a:ln w="9525">
              <a:noFill/>
              <a:round/>
              <a:headEnd/>
              <a:tailEnd/>
            </a:ln>
          </p:spPr>
          <p:txBody>
            <a:bodyPr/>
            <a:lstStyle/>
            <a:p>
              <a:endParaRPr lang="ko-KR" altLang="en-US"/>
            </a:p>
          </p:txBody>
        </p:sp>
        <p:sp>
          <p:nvSpPr>
            <p:cNvPr id="52" name="Freeform 14"/>
            <p:cNvSpPr>
              <a:spLocks/>
            </p:cNvSpPr>
            <p:nvPr/>
          </p:nvSpPr>
          <p:spPr bwMode="auto">
            <a:xfrm>
              <a:off x="4958" y="2828"/>
              <a:ext cx="15" cy="9"/>
            </a:xfrm>
            <a:custGeom>
              <a:avLst/>
              <a:gdLst>
                <a:gd name="T0" fmla="*/ 10 w 15"/>
                <a:gd name="T1" fmla="*/ 9 h 9"/>
                <a:gd name="T2" fmla="*/ 0 w 15"/>
                <a:gd name="T3" fmla="*/ 0 h 9"/>
                <a:gd name="T4" fmla="*/ 10 w 15"/>
                <a:gd name="T5" fmla="*/ 0 h 9"/>
                <a:gd name="T6" fmla="*/ 15 w 15"/>
                <a:gd name="T7" fmla="*/ 9 h 9"/>
                <a:gd name="T8" fmla="*/ 10 w 15"/>
                <a:gd name="T9" fmla="*/ 9 h 9"/>
                <a:gd name="T10" fmla="*/ 10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10" y="9"/>
                  </a:moveTo>
                  <a:lnTo>
                    <a:pt x="0" y="0"/>
                  </a:lnTo>
                  <a:lnTo>
                    <a:pt x="10" y="0"/>
                  </a:lnTo>
                  <a:lnTo>
                    <a:pt x="15" y="9"/>
                  </a:lnTo>
                  <a:lnTo>
                    <a:pt x="10" y="9"/>
                  </a:lnTo>
                  <a:close/>
                </a:path>
              </a:pathLst>
            </a:custGeom>
            <a:solidFill>
              <a:schemeClr val="bg1"/>
            </a:solidFill>
            <a:ln w="9525">
              <a:noFill/>
              <a:round/>
              <a:headEnd/>
              <a:tailEnd/>
            </a:ln>
          </p:spPr>
          <p:txBody>
            <a:bodyPr/>
            <a:lstStyle/>
            <a:p>
              <a:endParaRPr lang="ko-KR" altLang="en-US"/>
            </a:p>
          </p:txBody>
        </p:sp>
        <p:sp>
          <p:nvSpPr>
            <p:cNvPr id="53" name="Freeform 15"/>
            <p:cNvSpPr>
              <a:spLocks/>
            </p:cNvSpPr>
            <p:nvPr/>
          </p:nvSpPr>
          <p:spPr bwMode="auto">
            <a:xfrm>
              <a:off x="5014" y="2902"/>
              <a:ext cx="10" cy="9"/>
            </a:xfrm>
            <a:custGeom>
              <a:avLst/>
              <a:gdLst>
                <a:gd name="T0" fmla="*/ 5 w 10"/>
                <a:gd name="T1" fmla="*/ 9 h 9"/>
                <a:gd name="T2" fmla="*/ 0 w 10"/>
                <a:gd name="T3" fmla="*/ 0 h 9"/>
                <a:gd name="T4" fmla="*/ 5 w 10"/>
                <a:gd name="T5" fmla="*/ 0 h 9"/>
                <a:gd name="T6" fmla="*/ 10 w 10"/>
                <a:gd name="T7" fmla="*/ 9 h 9"/>
                <a:gd name="T8" fmla="*/ 5 w 10"/>
                <a:gd name="T9" fmla="*/ 9 h 9"/>
                <a:gd name="T10" fmla="*/ 5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5" y="9"/>
                  </a:moveTo>
                  <a:lnTo>
                    <a:pt x="0" y="0"/>
                  </a:lnTo>
                  <a:lnTo>
                    <a:pt x="5" y="0"/>
                  </a:lnTo>
                  <a:lnTo>
                    <a:pt x="10" y="9"/>
                  </a:lnTo>
                  <a:lnTo>
                    <a:pt x="5" y="9"/>
                  </a:lnTo>
                  <a:close/>
                </a:path>
              </a:pathLst>
            </a:custGeom>
            <a:solidFill>
              <a:schemeClr val="bg1"/>
            </a:solidFill>
            <a:ln w="9525">
              <a:noFill/>
              <a:round/>
              <a:headEnd/>
              <a:tailEnd/>
            </a:ln>
          </p:spPr>
          <p:txBody>
            <a:bodyPr/>
            <a:lstStyle/>
            <a:p>
              <a:endParaRPr lang="ko-KR" altLang="en-US"/>
            </a:p>
          </p:txBody>
        </p:sp>
        <p:sp>
          <p:nvSpPr>
            <p:cNvPr id="54" name="Freeform 16"/>
            <p:cNvSpPr>
              <a:spLocks/>
            </p:cNvSpPr>
            <p:nvPr/>
          </p:nvSpPr>
          <p:spPr bwMode="auto">
            <a:xfrm>
              <a:off x="5024" y="2823"/>
              <a:ext cx="26" cy="14"/>
            </a:xfrm>
            <a:custGeom>
              <a:avLst/>
              <a:gdLst>
                <a:gd name="T0" fmla="*/ 10 w 26"/>
                <a:gd name="T1" fmla="*/ 14 h 14"/>
                <a:gd name="T2" fmla="*/ 0 w 26"/>
                <a:gd name="T3" fmla="*/ 0 h 14"/>
                <a:gd name="T4" fmla="*/ 16 w 26"/>
                <a:gd name="T5" fmla="*/ 0 h 14"/>
                <a:gd name="T6" fmla="*/ 26 w 26"/>
                <a:gd name="T7" fmla="*/ 14 h 14"/>
                <a:gd name="T8" fmla="*/ 10 w 26"/>
                <a:gd name="T9" fmla="*/ 14 h 14"/>
                <a:gd name="T10" fmla="*/ 10 w 26"/>
                <a:gd name="T11" fmla="*/ 14 h 14"/>
                <a:gd name="T12" fmla="*/ 0 60000 65536"/>
                <a:gd name="T13" fmla="*/ 0 60000 65536"/>
                <a:gd name="T14" fmla="*/ 0 60000 65536"/>
                <a:gd name="T15" fmla="*/ 0 60000 65536"/>
                <a:gd name="T16" fmla="*/ 0 60000 65536"/>
                <a:gd name="T17" fmla="*/ 0 60000 65536"/>
                <a:gd name="T18" fmla="*/ 0 w 26"/>
                <a:gd name="T19" fmla="*/ 0 h 14"/>
                <a:gd name="T20" fmla="*/ 26 w 2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6" h="14">
                  <a:moveTo>
                    <a:pt x="10" y="14"/>
                  </a:moveTo>
                  <a:lnTo>
                    <a:pt x="0" y="0"/>
                  </a:lnTo>
                  <a:lnTo>
                    <a:pt x="16" y="0"/>
                  </a:lnTo>
                  <a:lnTo>
                    <a:pt x="26" y="14"/>
                  </a:lnTo>
                  <a:lnTo>
                    <a:pt x="10" y="14"/>
                  </a:lnTo>
                  <a:close/>
                </a:path>
              </a:pathLst>
            </a:custGeom>
            <a:solidFill>
              <a:srgbClr val="FFFFFF"/>
            </a:solidFill>
            <a:ln w="9525">
              <a:noFill/>
              <a:round/>
              <a:headEnd/>
              <a:tailEnd/>
            </a:ln>
          </p:spPr>
          <p:txBody>
            <a:bodyPr/>
            <a:lstStyle/>
            <a:p>
              <a:endParaRPr lang="ko-KR" altLang="en-US"/>
            </a:p>
          </p:txBody>
        </p:sp>
      </p:grpSp>
      <p:pic>
        <p:nvPicPr>
          <p:cNvPr id="55" name="Picture 18"/>
          <p:cNvPicPr>
            <a:picLocks noChangeAspect="1" noChangeArrowheads="1"/>
          </p:cNvPicPr>
          <p:nvPr/>
        </p:nvPicPr>
        <p:blipFill>
          <a:blip r:embed="rId7" cstate="print"/>
          <a:srcRect/>
          <a:stretch>
            <a:fillRect/>
          </a:stretch>
        </p:blipFill>
        <p:spPr bwMode="auto">
          <a:xfrm>
            <a:off x="4348163" y="2035349"/>
            <a:ext cx="393700" cy="555625"/>
          </a:xfrm>
          <a:prstGeom prst="rect">
            <a:avLst/>
          </a:prstGeom>
          <a:noFill/>
          <a:ln w="9525">
            <a:noFill/>
            <a:miter lim="800000"/>
            <a:headEnd/>
            <a:tailEnd/>
          </a:ln>
        </p:spPr>
      </p:pic>
      <p:pic>
        <p:nvPicPr>
          <p:cNvPr id="56" name="Picture 19"/>
          <p:cNvPicPr>
            <a:picLocks noChangeAspect="1" noChangeArrowheads="1"/>
          </p:cNvPicPr>
          <p:nvPr/>
        </p:nvPicPr>
        <p:blipFill>
          <a:blip r:embed="rId8" cstate="print"/>
          <a:srcRect/>
          <a:stretch>
            <a:fillRect/>
          </a:stretch>
        </p:blipFill>
        <p:spPr bwMode="auto">
          <a:xfrm>
            <a:off x="2282825" y="990377"/>
            <a:ext cx="561975" cy="206375"/>
          </a:xfrm>
          <a:prstGeom prst="rect">
            <a:avLst/>
          </a:prstGeom>
          <a:noFill/>
          <a:ln w="9525">
            <a:noFill/>
            <a:miter lim="800000"/>
            <a:headEnd/>
            <a:tailEnd/>
          </a:ln>
        </p:spPr>
      </p:pic>
      <p:sp>
        <p:nvSpPr>
          <p:cNvPr id="57" name="Text Box 20"/>
          <p:cNvSpPr txBox="1">
            <a:spLocks noChangeArrowheads="1"/>
          </p:cNvSpPr>
          <p:nvPr/>
        </p:nvSpPr>
        <p:spPr bwMode="auto">
          <a:xfrm>
            <a:off x="452438" y="1197149"/>
            <a:ext cx="1466850"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dirty="0">
                <a:solidFill>
                  <a:srgbClr val="00469B"/>
                </a:solidFill>
                <a:latin typeface="맑은 고딕" pitchFamily="50" charset="-127"/>
                <a:ea typeface="맑은 고딕" pitchFamily="50" charset="-127"/>
              </a:rPr>
              <a:t>GOES-W </a:t>
            </a:r>
            <a:r>
              <a:rPr kumimoji="1" lang="de-DE" altLang="ko-KR" sz="1000" dirty="0">
                <a:solidFill>
                  <a:srgbClr val="00469B"/>
                </a:solidFill>
                <a:latin typeface="맑은 고딕" pitchFamily="50" charset="-127"/>
                <a:ea typeface="맑은 고딕" pitchFamily="50" charset="-127"/>
              </a:rPr>
              <a:t>USA </a:t>
            </a:r>
            <a:r>
              <a:rPr kumimoji="1" lang="de-DE" altLang="ko-KR" sz="1000" i="1" dirty="0">
                <a:solidFill>
                  <a:srgbClr val="00469B"/>
                </a:solidFill>
                <a:latin typeface="맑은 고딕" pitchFamily="50" charset="-127"/>
                <a:ea typeface="맑은 고딕" pitchFamily="50" charset="-127"/>
              </a:rPr>
              <a:t>135°W</a:t>
            </a:r>
            <a:endParaRPr kumimoji="1" lang="de-DE" altLang="ko-KR" sz="1000" b="1" dirty="0">
              <a:solidFill>
                <a:srgbClr val="00469B"/>
              </a:solidFill>
              <a:latin typeface="맑은 고딕" pitchFamily="50" charset="-127"/>
              <a:ea typeface="맑은 고딕" pitchFamily="50" charset="-127"/>
            </a:endParaRPr>
          </a:p>
        </p:txBody>
      </p:sp>
      <p:sp>
        <p:nvSpPr>
          <p:cNvPr id="58" name="Text Box 23"/>
          <p:cNvSpPr txBox="1">
            <a:spLocks noChangeArrowheads="1"/>
          </p:cNvSpPr>
          <p:nvPr/>
        </p:nvSpPr>
        <p:spPr bwMode="auto">
          <a:xfrm>
            <a:off x="2395538" y="4408661"/>
            <a:ext cx="1944687"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a:solidFill>
                  <a:srgbClr val="00469B"/>
                </a:solidFill>
                <a:latin typeface="맑은 고딕" pitchFamily="50" charset="-127"/>
                <a:ea typeface="맑은 고딕" pitchFamily="50" charset="-127"/>
              </a:rPr>
              <a:t>METEOSAT-8 </a:t>
            </a:r>
            <a:r>
              <a:rPr kumimoji="1" lang="de-DE" altLang="ko-KR" sz="1000">
                <a:solidFill>
                  <a:srgbClr val="00469B"/>
                </a:solidFill>
                <a:latin typeface="맑은 고딕" pitchFamily="50" charset="-127"/>
                <a:ea typeface="맑은 고딕" pitchFamily="50" charset="-127"/>
              </a:rPr>
              <a:t>EUMETSAT </a:t>
            </a:r>
            <a:r>
              <a:rPr kumimoji="1" lang="de-DE" altLang="ko-KR" sz="1000" i="1">
                <a:solidFill>
                  <a:srgbClr val="00469B"/>
                </a:solidFill>
                <a:latin typeface="맑은 고딕" pitchFamily="50" charset="-127"/>
                <a:ea typeface="맑은 고딕" pitchFamily="50" charset="-127"/>
              </a:rPr>
              <a:t>63°E</a:t>
            </a:r>
            <a:endParaRPr kumimoji="1" lang="de-DE" altLang="ko-KR" sz="1000" b="1">
              <a:solidFill>
                <a:srgbClr val="00469B"/>
              </a:solidFill>
              <a:latin typeface="맑은 고딕" pitchFamily="50" charset="-127"/>
              <a:ea typeface="맑은 고딕" pitchFamily="50" charset="-127"/>
            </a:endParaRPr>
          </a:p>
        </p:txBody>
      </p:sp>
      <p:sp>
        <p:nvSpPr>
          <p:cNvPr id="59" name="Text Box 24"/>
          <p:cNvSpPr txBox="1">
            <a:spLocks noChangeArrowheads="1"/>
          </p:cNvSpPr>
          <p:nvPr/>
        </p:nvSpPr>
        <p:spPr bwMode="auto">
          <a:xfrm>
            <a:off x="4052888" y="3500611"/>
            <a:ext cx="1692275"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a:solidFill>
                  <a:srgbClr val="00469B"/>
                </a:solidFill>
                <a:latin typeface="맑은 고딕" pitchFamily="50" charset="-127"/>
                <a:ea typeface="맑은 고딕" pitchFamily="50" charset="-127"/>
              </a:rPr>
              <a:t>GOMS </a:t>
            </a:r>
            <a:r>
              <a:rPr kumimoji="1" lang="de-DE" altLang="ko-KR" sz="1000">
                <a:solidFill>
                  <a:srgbClr val="00469B"/>
                </a:solidFill>
                <a:latin typeface="맑은 고딕" pitchFamily="50" charset="-127"/>
                <a:ea typeface="맑은 고딕" pitchFamily="50" charset="-127"/>
              </a:rPr>
              <a:t>RUSSIA </a:t>
            </a:r>
            <a:r>
              <a:rPr kumimoji="1" lang="de-DE" altLang="ko-KR" sz="1000" i="1">
                <a:solidFill>
                  <a:srgbClr val="00469B"/>
                </a:solidFill>
                <a:latin typeface="맑은 고딕" pitchFamily="50" charset="-127"/>
                <a:ea typeface="맑은 고딕" pitchFamily="50" charset="-127"/>
              </a:rPr>
              <a:t>76°E</a:t>
            </a:r>
            <a:endParaRPr kumimoji="1" lang="de-DE" altLang="ko-KR" sz="1000" b="1">
              <a:solidFill>
                <a:srgbClr val="00469B"/>
              </a:solidFill>
              <a:latin typeface="맑은 고딕" pitchFamily="50" charset="-127"/>
              <a:ea typeface="맑은 고딕" pitchFamily="50" charset="-127"/>
            </a:endParaRPr>
          </a:p>
        </p:txBody>
      </p:sp>
      <p:sp>
        <p:nvSpPr>
          <p:cNvPr id="60" name="Text Box 25"/>
          <p:cNvSpPr txBox="1">
            <a:spLocks noChangeArrowheads="1"/>
          </p:cNvSpPr>
          <p:nvPr/>
        </p:nvSpPr>
        <p:spPr bwMode="auto">
          <a:xfrm>
            <a:off x="3692525" y="4048299"/>
            <a:ext cx="1744663"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dirty="0">
                <a:solidFill>
                  <a:srgbClr val="00469B"/>
                </a:solidFill>
                <a:latin typeface="맑은 고딕" pitchFamily="50" charset="-127"/>
                <a:ea typeface="맑은 고딕" pitchFamily="50" charset="-127"/>
              </a:rPr>
              <a:t>INSAT </a:t>
            </a:r>
            <a:r>
              <a:rPr kumimoji="1" lang="de-DE" altLang="ko-KR" sz="1000" dirty="0">
                <a:solidFill>
                  <a:srgbClr val="00469B"/>
                </a:solidFill>
                <a:latin typeface="맑은 고딕" pitchFamily="50" charset="-127"/>
                <a:ea typeface="맑은 고딕" pitchFamily="50" charset="-127"/>
              </a:rPr>
              <a:t>INDIA </a:t>
            </a:r>
            <a:r>
              <a:rPr kumimoji="1" lang="de-DE" altLang="ko-KR" sz="1000" i="1" dirty="0">
                <a:solidFill>
                  <a:srgbClr val="00469B"/>
                </a:solidFill>
                <a:latin typeface="맑은 고딕" pitchFamily="50" charset="-127"/>
                <a:ea typeface="맑은 고딕" pitchFamily="50" charset="-127"/>
              </a:rPr>
              <a:t>74°E</a:t>
            </a:r>
            <a:endParaRPr kumimoji="1" lang="de-DE" altLang="ko-KR" sz="1000" b="1" dirty="0">
              <a:solidFill>
                <a:srgbClr val="00469B"/>
              </a:solidFill>
              <a:latin typeface="맑은 고딕" pitchFamily="50" charset="-127"/>
              <a:ea typeface="맑은 고딕" pitchFamily="50" charset="-127"/>
            </a:endParaRPr>
          </a:p>
        </p:txBody>
      </p:sp>
      <p:sp>
        <p:nvSpPr>
          <p:cNvPr id="61" name="Text Box 26"/>
          <p:cNvSpPr txBox="1">
            <a:spLocks noChangeArrowheads="1"/>
          </p:cNvSpPr>
          <p:nvPr/>
        </p:nvSpPr>
        <p:spPr bwMode="auto">
          <a:xfrm>
            <a:off x="2843808" y="908720"/>
            <a:ext cx="1911350"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dirty="0">
                <a:solidFill>
                  <a:srgbClr val="00469B"/>
                </a:solidFill>
                <a:latin typeface="맑은 고딕" pitchFamily="50" charset="-127"/>
                <a:ea typeface="맑은 고딕" pitchFamily="50" charset="-127"/>
              </a:rPr>
              <a:t>FY-1 </a:t>
            </a:r>
            <a:r>
              <a:rPr kumimoji="1" lang="de-DE" altLang="ko-KR" sz="1000" dirty="0">
                <a:solidFill>
                  <a:srgbClr val="00469B"/>
                </a:solidFill>
                <a:latin typeface="맑은 고딕" pitchFamily="50" charset="-127"/>
                <a:ea typeface="맑은 고딕" pitchFamily="50" charset="-127"/>
              </a:rPr>
              <a:t>CHINA</a:t>
            </a:r>
            <a:endParaRPr kumimoji="1" lang="de-DE" altLang="ko-KR" sz="1000" b="1" dirty="0">
              <a:solidFill>
                <a:srgbClr val="00469B"/>
              </a:solidFill>
              <a:latin typeface="맑은 고딕" pitchFamily="50" charset="-127"/>
              <a:ea typeface="맑은 고딕" pitchFamily="50" charset="-127"/>
            </a:endParaRPr>
          </a:p>
        </p:txBody>
      </p:sp>
      <p:sp>
        <p:nvSpPr>
          <p:cNvPr id="62" name="Text Box 27"/>
          <p:cNvSpPr txBox="1">
            <a:spLocks noChangeArrowheads="1"/>
          </p:cNvSpPr>
          <p:nvPr/>
        </p:nvSpPr>
        <p:spPr bwMode="auto">
          <a:xfrm>
            <a:off x="1176338" y="3195811"/>
            <a:ext cx="1731962"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a:solidFill>
                  <a:srgbClr val="00469B"/>
                </a:solidFill>
                <a:latin typeface="맑은 고딕" pitchFamily="50" charset="-127"/>
                <a:ea typeface="맑은 고딕" pitchFamily="50" charset="-127"/>
              </a:rPr>
              <a:t>NOAA </a:t>
            </a:r>
            <a:r>
              <a:rPr kumimoji="1" lang="de-DE" altLang="ko-KR" sz="1000">
                <a:solidFill>
                  <a:srgbClr val="00469B"/>
                </a:solidFill>
                <a:latin typeface="맑은 고딕" pitchFamily="50" charset="-127"/>
                <a:ea typeface="맑은 고딕" pitchFamily="50" charset="-127"/>
              </a:rPr>
              <a:t>USA</a:t>
            </a:r>
            <a:endParaRPr kumimoji="1" lang="de-DE" altLang="ko-KR" sz="1000" b="1">
              <a:solidFill>
                <a:srgbClr val="00469B"/>
              </a:solidFill>
              <a:latin typeface="맑은 고딕" pitchFamily="50" charset="-127"/>
              <a:ea typeface="맑은 고딕" pitchFamily="50" charset="-127"/>
            </a:endParaRPr>
          </a:p>
        </p:txBody>
      </p:sp>
      <p:sp>
        <p:nvSpPr>
          <p:cNvPr id="63" name="Text Box 28"/>
          <p:cNvSpPr txBox="1">
            <a:spLocks noChangeArrowheads="1"/>
          </p:cNvSpPr>
          <p:nvPr/>
        </p:nvSpPr>
        <p:spPr bwMode="auto">
          <a:xfrm>
            <a:off x="3548063" y="3213274"/>
            <a:ext cx="1500187"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a:solidFill>
                  <a:srgbClr val="00469B"/>
                </a:solidFill>
                <a:latin typeface="맑은 고딕" pitchFamily="50" charset="-127"/>
                <a:ea typeface="맑은 고딕" pitchFamily="50" charset="-127"/>
              </a:rPr>
              <a:t>METEOR </a:t>
            </a:r>
            <a:r>
              <a:rPr kumimoji="1" lang="de-DE" altLang="ko-KR" sz="1000">
                <a:solidFill>
                  <a:srgbClr val="00469B"/>
                </a:solidFill>
                <a:latin typeface="맑은 고딕" pitchFamily="50" charset="-127"/>
                <a:ea typeface="맑은 고딕" pitchFamily="50" charset="-127"/>
              </a:rPr>
              <a:t>RUSSIA</a:t>
            </a:r>
            <a:endParaRPr kumimoji="1" lang="de-DE" altLang="ko-KR" sz="1000" b="1">
              <a:solidFill>
                <a:srgbClr val="00469B"/>
              </a:solidFill>
              <a:latin typeface="맑은 고딕" pitchFamily="50" charset="-127"/>
              <a:ea typeface="맑은 고딕" pitchFamily="50" charset="-127"/>
            </a:endParaRPr>
          </a:p>
        </p:txBody>
      </p:sp>
      <p:grpSp>
        <p:nvGrpSpPr>
          <p:cNvPr id="64" name="Group 29"/>
          <p:cNvGrpSpPr>
            <a:grpSpLocks/>
          </p:cNvGrpSpPr>
          <p:nvPr/>
        </p:nvGrpSpPr>
        <p:grpSpPr bwMode="auto">
          <a:xfrm>
            <a:off x="3138488" y="3591099"/>
            <a:ext cx="542925" cy="660400"/>
            <a:chOff x="1735" y="3179"/>
            <a:chExt cx="522" cy="521"/>
          </a:xfrm>
        </p:grpSpPr>
        <p:grpSp>
          <p:nvGrpSpPr>
            <p:cNvPr id="65" name="Group 30"/>
            <p:cNvGrpSpPr>
              <a:grpSpLocks/>
            </p:cNvGrpSpPr>
            <p:nvPr/>
          </p:nvGrpSpPr>
          <p:grpSpPr bwMode="auto">
            <a:xfrm>
              <a:off x="1735" y="3179"/>
              <a:ext cx="522" cy="521"/>
              <a:chOff x="1735" y="3179"/>
              <a:chExt cx="522" cy="521"/>
            </a:xfrm>
          </p:grpSpPr>
          <p:grpSp>
            <p:nvGrpSpPr>
              <p:cNvPr id="67" name="Group 31"/>
              <p:cNvGrpSpPr>
                <a:grpSpLocks/>
              </p:cNvGrpSpPr>
              <p:nvPr/>
            </p:nvGrpSpPr>
            <p:grpSpPr bwMode="auto">
              <a:xfrm>
                <a:off x="1735" y="3216"/>
                <a:ext cx="522" cy="484"/>
                <a:chOff x="1735" y="3216"/>
                <a:chExt cx="522" cy="484"/>
              </a:xfrm>
            </p:grpSpPr>
            <p:sp>
              <p:nvSpPr>
                <p:cNvPr id="186" name="Freeform 32"/>
                <p:cNvSpPr>
                  <a:spLocks/>
                </p:cNvSpPr>
                <p:nvPr/>
              </p:nvSpPr>
              <p:spPr bwMode="auto">
                <a:xfrm>
                  <a:off x="1919" y="3617"/>
                  <a:ext cx="128" cy="55"/>
                </a:xfrm>
                <a:custGeom>
                  <a:avLst/>
                  <a:gdLst>
                    <a:gd name="T0" fmla="*/ 123 w 128"/>
                    <a:gd name="T1" fmla="*/ 55 h 55"/>
                    <a:gd name="T2" fmla="*/ 128 w 128"/>
                    <a:gd name="T3" fmla="*/ 51 h 55"/>
                    <a:gd name="T4" fmla="*/ 5 w 128"/>
                    <a:gd name="T5" fmla="*/ 0 h 55"/>
                    <a:gd name="T6" fmla="*/ 0 w 128"/>
                    <a:gd name="T7" fmla="*/ 4 h 55"/>
                    <a:gd name="T8" fmla="*/ 123 w 128"/>
                    <a:gd name="T9" fmla="*/ 55 h 55"/>
                    <a:gd name="T10" fmla="*/ 123 w 128"/>
                    <a:gd name="T11" fmla="*/ 55 h 55"/>
                    <a:gd name="T12" fmla="*/ 0 60000 65536"/>
                    <a:gd name="T13" fmla="*/ 0 60000 65536"/>
                    <a:gd name="T14" fmla="*/ 0 60000 65536"/>
                    <a:gd name="T15" fmla="*/ 0 60000 65536"/>
                    <a:gd name="T16" fmla="*/ 0 60000 65536"/>
                    <a:gd name="T17" fmla="*/ 0 60000 65536"/>
                    <a:gd name="T18" fmla="*/ 0 w 128"/>
                    <a:gd name="T19" fmla="*/ 0 h 55"/>
                    <a:gd name="T20" fmla="*/ 128 w 12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28" h="55">
                      <a:moveTo>
                        <a:pt x="123" y="55"/>
                      </a:moveTo>
                      <a:lnTo>
                        <a:pt x="128" y="51"/>
                      </a:lnTo>
                      <a:lnTo>
                        <a:pt x="5" y="0"/>
                      </a:lnTo>
                      <a:lnTo>
                        <a:pt x="0" y="4"/>
                      </a:lnTo>
                      <a:lnTo>
                        <a:pt x="123" y="55"/>
                      </a:lnTo>
                      <a:close/>
                    </a:path>
                  </a:pathLst>
                </a:custGeom>
                <a:solidFill>
                  <a:srgbClr val="48B2D2"/>
                </a:solidFill>
                <a:ln w="9525">
                  <a:noFill/>
                  <a:round/>
                  <a:headEnd/>
                  <a:tailEnd/>
                </a:ln>
              </p:spPr>
              <p:txBody>
                <a:bodyPr/>
                <a:lstStyle/>
                <a:p>
                  <a:endParaRPr lang="ko-KR" altLang="en-US"/>
                </a:p>
              </p:txBody>
            </p:sp>
            <p:sp>
              <p:nvSpPr>
                <p:cNvPr id="187" name="Freeform 33"/>
                <p:cNvSpPr>
                  <a:spLocks/>
                </p:cNvSpPr>
                <p:nvPr/>
              </p:nvSpPr>
              <p:spPr bwMode="auto">
                <a:xfrm>
                  <a:off x="1919" y="3617"/>
                  <a:ext cx="128" cy="55"/>
                </a:xfrm>
                <a:custGeom>
                  <a:avLst/>
                  <a:gdLst>
                    <a:gd name="T0" fmla="*/ 123 w 128"/>
                    <a:gd name="T1" fmla="*/ 55 h 55"/>
                    <a:gd name="T2" fmla="*/ 128 w 128"/>
                    <a:gd name="T3" fmla="*/ 51 h 55"/>
                    <a:gd name="T4" fmla="*/ 5 w 128"/>
                    <a:gd name="T5" fmla="*/ 0 h 55"/>
                    <a:gd name="T6" fmla="*/ 0 w 128"/>
                    <a:gd name="T7" fmla="*/ 4 h 55"/>
                    <a:gd name="T8" fmla="*/ 123 w 128"/>
                    <a:gd name="T9" fmla="*/ 55 h 55"/>
                    <a:gd name="T10" fmla="*/ 123 w 128"/>
                    <a:gd name="T11" fmla="*/ 55 h 55"/>
                    <a:gd name="T12" fmla="*/ 0 60000 65536"/>
                    <a:gd name="T13" fmla="*/ 0 60000 65536"/>
                    <a:gd name="T14" fmla="*/ 0 60000 65536"/>
                    <a:gd name="T15" fmla="*/ 0 60000 65536"/>
                    <a:gd name="T16" fmla="*/ 0 60000 65536"/>
                    <a:gd name="T17" fmla="*/ 0 60000 65536"/>
                    <a:gd name="T18" fmla="*/ 0 w 128"/>
                    <a:gd name="T19" fmla="*/ 0 h 55"/>
                    <a:gd name="T20" fmla="*/ 128 w 12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28" h="55">
                      <a:moveTo>
                        <a:pt x="123" y="55"/>
                      </a:moveTo>
                      <a:lnTo>
                        <a:pt x="128" y="51"/>
                      </a:lnTo>
                      <a:lnTo>
                        <a:pt x="5" y="0"/>
                      </a:lnTo>
                      <a:lnTo>
                        <a:pt x="0" y="4"/>
                      </a:lnTo>
                      <a:lnTo>
                        <a:pt x="123" y="55"/>
                      </a:lnTo>
                    </a:path>
                  </a:pathLst>
                </a:custGeom>
                <a:noFill/>
                <a:ln w="0">
                  <a:solidFill>
                    <a:srgbClr val="48B2D2"/>
                  </a:solidFill>
                  <a:round/>
                  <a:headEnd/>
                  <a:tailEnd/>
                </a:ln>
              </p:spPr>
              <p:txBody>
                <a:bodyPr/>
                <a:lstStyle/>
                <a:p>
                  <a:endParaRPr lang="ko-KR" altLang="en-US"/>
                </a:p>
              </p:txBody>
            </p:sp>
            <p:sp>
              <p:nvSpPr>
                <p:cNvPr id="188" name="Freeform 34"/>
                <p:cNvSpPr>
                  <a:spLocks/>
                </p:cNvSpPr>
                <p:nvPr/>
              </p:nvSpPr>
              <p:spPr bwMode="auto">
                <a:xfrm>
                  <a:off x="1919" y="3621"/>
                  <a:ext cx="133" cy="61"/>
                </a:xfrm>
                <a:custGeom>
                  <a:avLst/>
                  <a:gdLst>
                    <a:gd name="T0" fmla="*/ 128 w 133"/>
                    <a:gd name="T1" fmla="*/ 61 h 61"/>
                    <a:gd name="T2" fmla="*/ 133 w 133"/>
                    <a:gd name="T3" fmla="*/ 56 h 61"/>
                    <a:gd name="T4" fmla="*/ 0 w 133"/>
                    <a:gd name="T5" fmla="*/ 0 h 61"/>
                    <a:gd name="T6" fmla="*/ 0 w 133"/>
                    <a:gd name="T7" fmla="*/ 5 h 61"/>
                    <a:gd name="T8" fmla="*/ 128 w 133"/>
                    <a:gd name="T9" fmla="*/ 61 h 61"/>
                    <a:gd name="T10" fmla="*/ 128 w 133"/>
                    <a:gd name="T11" fmla="*/ 61 h 61"/>
                    <a:gd name="T12" fmla="*/ 0 60000 65536"/>
                    <a:gd name="T13" fmla="*/ 0 60000 65536"/>
                    <a:gd name="T14" fmla="*/ 0 60000 65536"/>
                    <a:gd name="T15" fmla="*/ 0 60000 65536"/>
                    <a:gd name="T16" fmla="*/ 0 60000 65536"/>
                    <a:gd name="T17" fmla="*/ 0 60000 65536"/>
                    <a:gd name="T18" fmla="*/ 0 w 133"/>
                    <a:gd name="T19" fmla="*/ 0 h 61"/>
                    <a:gd name="T20" fmla="*/ 133 w 13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33" h="61">
                      <a:moveTo>
                        <a:pt x="128" y="61"/>
                      </a:moveTo>
                      <a:lnTo>
                        <a:pt x="133" y="56"/>
                      </a:lnTo>
                      <a:lnTo>
                        <a:pt x="0" y="0"/>
                      </a:lnTo>
                      <a:lnTo>
                        <a:pt x="0" y="5"/>
                      </a:lnTo>
                      <a:lnTo>
                        <a:pt x="128" y="61"/>
                      </a:lnTo>
                      <a:close/>
                    </a:path>
                  </a:pathLst>
                </a:custGeom>
                <a:solidFill>
                  <a:srgbClr val="48B2D2"/>
                </a:solidFill>
                <a:ln w="9525">
                  <a:noFill/>
                  <a:round/>
                  <a:headEnd/>
                  <a:tailEnd/>
                </a:ln>
              </p:spPr>
              <p:txBody>
                <a:bodyPr/>
                <a:lstStyle/>
                <a:p>
                  <a:endParaRPr lang="ko-KR" altLang="en-US"/>
                </a:p>
              </p:txBody>
            </p:sp>
            <p:sp>
              <p:nvSpPr>
                <p:cNvPr id="189" name="Freeform 35"/>
                <p:cNvSpPr>
                  <a:spLocks/>
                </p:cNvSpPr>
                <p:nvPr/>
              </p:nvSpPr>
              <p:spPr bwMode="auto">
                <a:xfrm>
                  <a:off x="1919" y="3621"/>
                  <a:ext cx="133" cy="61"/>
                </a:xfrm>
                <a:custGeom>
                  <a:avLst/>
                  <a:gdLst>
                    <a:gd name="T0" fmla="*/ 128 w 133"/>
                    <a:gd name="T1" fmla="*/ 61 h 61"/>
                    <a:gd name="T2" fmla="*/ 133 w 133"/>
                    <a:gd name="T3" fmla="*/ 56 h 61"/>
                    <a:gd name="T4" fmla="*/ 0 w 133"/>
                    <a:gd name="T5" fmla="*/ 0 h 61"/>
                    <a:gd name="T6" fmla="*/ 0 w 133"/>
                    <a:gd name="T7" fmla="*/ 5 h 61"/>
                    <a:gd name="T8" fmla="*/ 128 w 133"/>
                    <a:gd name="T9" fmla="*/ 61 h 61"/>
                    <a:gd name="T10" fmla="*/ 128 w 133"/>
                    <a:gd name="T11" fmla="*/ 61 h 61"/>
                    <a:gd name="T12" fmla="*/ 0 60000 65536"/>
                    <a:gd name="T13" fmla="*/ 0 60000 65536"/>
                    <a:gd name="T14" fmla="*/ 0 60000 65536"/>
                    <a:gd name="T15" fmla="*/ 0 60000 65536"/>
                    <a:gd name="T16" fmla="*/ 0 60000 65536"/>
                    <a:gd name="T17" fmla="*/ 0 60000 65536"/>
                    <a:gd name="T18" fmla="*/ 0 w 133"/>
                    <a:gd name="T19" fmla="*/ 0 h 61"/>
                    <a:gd name="T20" fmla="*/ 133 w 13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33" h="61">
                      <a:moveTo>
                        <a:pt x="128" y="61"/>
                      </a:moveTo>
                      <a:lnTo>
                        <a:pt x="133" y="56"/>
                      </a:lnTo>
                      <a:lnTo>
                        <a:pt x="0" y="0"/>
                      </a:lnTo>
                      <a:lnTo>
                        <a:pt x="0" y="5"/>
                      </a:lnTo>
                      <a:lnTo>
                        <a:pt x="128" y="61"/>
                      </a:lnTo>
                    </a:path>
                  </a:pathLst>
                </a:custGeom>
                <a:noFill/>
                <a:ln w="0">
                  <a:solidFill>
                    <a:srgbClr val="48B2D2"/>
                  </a:solidFill>
                  <a:round/>
                  <a:headEnd/>
                  <a:tailEnd/>
                </a:ln>
              </p:spPr>
              <p:txBody>
                <a:bodyPr/>
                <a:lstStyle/>
                <a:p>
                  <a:endParaRPr lang="ko-KR" altLang="en-US"/>
                </a:p>
              </p:txBody>
            </p:sp>
            <p:sp>
              <p:nvSpPr>
                <p:cNvPr id="190" name="Freeform 36"/>
                <p:cNvSpPr>
                  <a:spLocks/>
                </p:cNvSpPr>
                <p:nvPr/>
              </p:nvSpPr>
              <p:spPr bwMode="auto">
                <a:xfrm>
                  <a:off x="1924" y="3328"/>
                  <a:ext cx="333" cy="363"/>
                </a:xfrm>
                <a:custGeom>
                  <a:avLst/>
                  <a:gdLst>
                    <a:gd name="T0" fmla="*/ 200 w 333"/>
                    <a:gd name="T1" fmla="*/ 344 h 363"/>
                    <a:gd name="T2" fmla="*/ 333 w 333"/>
                    <a:gd name="T3" fmla="*/ 79 h 363"/>
                    <a:gd name="T4" fmla="*/ 144 w 333"/>
                    <a:gd name="T5" fmla="*/ 0 h 363"/>
                    <a:gd name="T6" fmla="*/ 0 w 333"/>
                    <a:gd name="T7" fmla="*/ 289 h 363"/>
                    <a:gd name="T8" fmla="*/ 190 w 333"/>
                    <a:gd name="T9" fmla="*/ 363 h 363"/>
                    <a:gd name="T10" fmla="*/ 200 w 333"/>
                    <a:gd name="T11" fmla="*/ 344 h 363"/>
                    <a:gd name="T12" fmla="*/ 200 w 333"/>
                    <a:gd name="T13" fmla="*/ 344 h 363"/>
                    <a:gd name="T14" fmla="*/ 200 w 333"/>
                    <a:gd name="T15" fmla="*/ 344 h 363"/>
                    <a:gd name="T16" fmla="*/ 0 60000 65536"/>
                    <a:gd name="T17" fmla="*/ 0 60000 65536"/>
                    <a:gd name="T18" fmla="*/ 0 60000 65536"/>
                    <a:gd name="T19" fmla="*/ 0 60000 65536"/>
                    <a:gd name="T20" fmla="*/ 0 60000 65536"/>
                    <a:gd name="T21" fmla="*/ 0 60000 65536"/>
                    <a:gd name="T22" fmla="*/ 0 60000 65536"/>
                    <a:gd name="T23" fmla="*/ 0 60000 65536"/>
                    <a:gd name="T24" fmla="*/ 0 w 333"/>
                    <a:gd name="T25" fmla="*/ 0 h 363"/>
                    <a:gd name="T26" fmla="*/ 333 w 333"/>
                    <a:gd name="T27" fmla="*/ 363 h 3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3" h="363">
                      <a:moveTo>
                        <a:pt x="200" y="344"/>
                      </a:moveTo>
                      <a:lnTo>
                        <a:pt x="333" y="79"/>
                      </a:lnTo>
                      <a:lnTo>
                        <a:pt x="144" y="0"/>
                      </a:lnTo>
                      <a:lnTo>
                        <a:pt x="0" y="289"/>
                      </a:lnTo>
                      <a:lnTo>
                        <a:pt x="190" y="363"/>
                      </a:lnTo>
                      <a:lnTo>
                        <a:pt x="200" y="344"/>
                      </a:lnTo>
                      <a:close/>
                    </a:path>
                  </a:pathLst>
                </a:custGeom>
                <a:solidFill>
                  <a:srgbClr val="48B2D2"/>
                </a:solidFill>
                <a:ln w="9525">
                  <a:noFill/>
                  <a:round/>
                  <a:headEnd/>
                  <a:tailEnd/>
                </a:ln>
              </p:spPr>
              <p:txBody>
                <a:bodyPr/>
                <a:lstStyle/>
                <a:p>
                  <a:endParaRPr lang="ko-KR" altLang="en-US"/>
                </a:p>
              </p:txBody>
            </p:sp>
            <p:sp>
              <p:nvSpPr>
                <p:cNvPr id="191" name="Freeform 37"/>
                <p:cNvSpPr>
                  <a:spLocks/>
                </p:cNvSpPr>
                <p:nvPr/>
              </p:nvSpPr>
              <p:spPr bwMode="auto">
                <a:xfrm>
                  <a:off x="1924" y="3328"/>
                  <a:ext cx="333" cy="363"/>
                </a:xfrm>
                <a:custGeom>
                  <a:avLst/>
                  <a:gdLst>
                    <a:gd name="T0" fmla="*/ 200 w 333"/>
                    <a:gd name="T1" fmla="*/ 344 h 363"/>
                    <a:gd name="T2" fmla="*/ 333 w 333"/>
                    <a:gd name="T3" fmla="*/ 79 h 363"/>
                    <a:gd name="T4" fmla="*/ 144 w 333"/>
                    <a:gd name="T5" fmla="*/ 0 h 363"/>
                    <a:gd name="T6" fmla="*/ 0 w 333"/>
                    <a:gd name="T7" fmla="*/ 289 h 363"/>
                    <a:gd name="T8" fmla="*/ 190 w 333"/>
                    <a:gd name="T9" fmla="*/ 363 h 363"/>
                    <a:gd name="T10" fmla="*/ 200 w 333"/>
                    <a:gd name="T11" fmla="*/ 344 h 363"/>
                    <a:gd name="T12" fmla="*/ 200 w 333"/>
                    <a:gd name="T13" fmla="*/ 344 h 363"/>
                    <a:gd name="T14" fmla="*/ 200 w 333"/>
                    <a:gd name="T15" fmla="*/ 344 h 363"/>
                    <a:gd name="T16" fmla="*/ 0 60000 65536"/>
                    <a:gd name="T17" fmla="*/ 0 60000 65536"/>
                    <a:gd name="T18" fmla="*/ 0 60000 65536"/>
                    <a:gd name="T19" fmla="*/ 0 60000 65536"/>
                    <a:gd name="T20" fmla="*/ 0 60000 65536"/>
                    <a:gd name="T21" fmla="*/ 0 60000 65536"/>
                    <a:gd name="T22" fmla="*/ 0 60000 65536"/>
                    <a:gd name="T23" fmla="*/ 0 60000 65536"/>
                    <a:gd name="T24" fmla="*/ 0 w 333"/>
                    <a:gd name="T25" fmla="*/ 0 h 363"/>
                    <a:gd name="T26" fmla="*/ 333 w 333"/>
                    <a:gd name="T27" fmla="*/ 363 h 3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3" h="363">
                      <a:moveTo>
                        <a:pt x="200" y="344"/>
                      </a:moveTo>
                      <a:lnTo>
                        <a:pt x="333" y="79"/>
                      </a:lnTo>
                      <a:lnTo>
                        <a:pt x="144" y="0"/>
                      </a:lnTo>
                      <a:lnTo>
                        <a:pt x="0" y="289"/>
                      </a:lnTo>
                      <a:lnTo>
                        <a:pt x="190" y="363"/>
                      </a:lnTo>
                      <a:lnTo>
                        <a:pt x="200" y="344"/>
                      </a:lnTo>
                    </a:path>
                  </a:pathLst>
                </a:custGeom>
                <a:noFill/>
                <a:ln w="0">
                  <a:solidFill>
                    <a:srgbClr val="48B2D2"/>
                  </a:solidFill>
                  <a:round/>
                  <a:headEnd/>
                  <a:tailEnd/>
                </a:ln>
              </p:spPr>
              <p:txBody>
                <a:bodyPr/>
                <a:lstStyle/>
                <a:p>
                  <a:endParaRPr lang="ko-KR" altLang="en-US"/>
                </a:p>
              </p:txBody>
            </p:sp>
            <p:sp>
              <p:nvSpPr>
                <p:cNvPr id="192" name="Line 38"/>
                <p:cNvSpPr>
                  <a:spLocks noChangeShapeType="1"/>
                </p:cNvSpPr>
                <p:nvPr/>
              </p:nvSpPr>
              <p:spPr bwMode="auto">
                <a:xfrm flipH="1">
                  <a:off x="2032" y="3663"/>
                  <a:ext cx="5" cy="1"/>
                </a:xfrm>
                <a:prstGeom prst="line">
                  <a:avLst/>
                </a:prstGeom>
                <a:noFill/>
                <a:ln w="0">
                  <a:solidFill>
                    <a:srgbClr val="48B2D2"/>
                  </a:solidFill>
                  <a:round/>
                  <a:headEnd/>
                  <a:tailEnd/>
                </a:ln>
              </p:spPr>
              <p:txBody>
                <a:bodyPr/>
                <a:lstStyle/>
                <a:p>
                  <a:endParaRPr lang="ko-KR" altLang="en-US"/>
                </a:p>
              </p:txBody>
            </p:sp>
            <p:sp>
              <p:nvSpPr>
                <p:cNvPr id="193" name="Line 39"/>
                <p:cNvSpPr>
                  <a:spLocks noChangeShapeType="1"/>
                </p:cNvSpPr>
                <p:nvPr/>
              </p:nvSpPr>
              <p:spPr bwMode="auto">
                <a:xfrm flipH="1">
                  <a:off x="2032" y="3663"/>
                  <a:ext cx="5" cy="1"/>
                </a:xfrm>
                <a:prstGeom prst="line">
                  <a:avLst/>
                </a:prstGeom>
                <a:noFill/>
                <a:ln w="0">
                  <a:solidFill>
                    <a:srgbClr val="48B2D2"/>
                  </a:solidFill>
                  <a:round/>
                  <a:headEnd/>
                  <a:tailEnd/>
                </a:ln>
              </p:spPr>
              <p:txBody>
                <a:bodyPr/>
                <a:lstStyle/>
                <a:p>
                  <a:endParaRPr lang="ko-KR" altLang="en-US"/>
                </a:p>
              </p:txBody>
            </p:sp>
            <p:sp>
              <p:nvSpPr>
                <p:cNvPr id="194" name="Line 40"/>
                <p:cNvSpPr>
                  <a:spLocks noChangeShapeType="1"/>
                </p:cNvSpPr>
                <p:nvPr/>
              </p:nvSpPr>
              <p:spPr bwMode="auto">
                <a:xfrm>
                  <a:off x="2037" y="3663"/>
                  <a:ext cx="1" cy="5"/>
                </a:xfrm>
                <a:prstGeom prst="line">
                  <a:avLst/>
                </a:prstGeom>
                <a:noFill/>
                <a:ln w="0">
                  <a:solidFill>
                    <a:srgbClr val="48B2D2"/>
                  </a:solidFill>
                  <a:round/>
                  <a:headEnd/>
                  <a:tailEnd/>
                </a:ln>
              </p:spPr>
              <p:txBody>
                <a:bodyPr/>
                <a:lstStyle/>
                <a:p>
                  <a:endParaRPr lang="ko-KR" altLang="en-US"/>
                </a:p>
              </p:txBody>
            </p:sp>
            <p:sp>
              <p:nvSpPr>
                <p:cNvPr id="195" name="Line 41"/>
                <p:cNvSpPr>
                  <a:spLocks noChangeShapeType="1"/>
                </p:cNvSpPr>
                <p:nvPr/>
              </p:nvSpPr>
              <p:spPr bwMode="auto">
                <a:xfrm>
                  <a:off x="2037" y="3663"/>
                  <a:ext cx="1" cy="5"/>
                </a:xfrm>
                <a:prstGeom prst="line">
                  <a:avLst/>
                </a:prstGeom>
                <a:noFill/>
                <a:ln w="0">
                  <a:solidFill>
                    <a:srgbClr val="48B2D2"/>
                  </a:solidFill>
                  <a:round/>
                  <a:headEnd/>
                  <a:tailEnd/>
                </a:ln>
              </p:spPr>
              <p:txBody>
                <a:bodyPr/>
                <a:lstStyle/>
                <a:p>
                  <a:endParaRPr lang="ko-KR" altLang="en-US"/>
                </a:p>
              </p:txBody>
            </p:sp>
            <p:sp>
              <p:nvSpPr>
                <p:cNvPr id="196" name="Line 42"/>
                <p:cNvSpPr>
                  <a:spLocks noChangeShapeType="1"/>
                </p:cNvSpPr>
                <p:nvPr/>
              </p:nvSpPr>
              <p:spPr bwMode="auto">
                <a:xfrm>
                  <a:off x="2047" y="3668"/>
                  <a:ext cx="1" cy="4"/>
                </a:xfrm>
                <a:prstGeom prst="line">
                  <a:avLst/>
                </a:prstGeom>
                <a:noFill/>
                <a:ln w="0">
                  <a:solidFill>
                    <a:srgbClr val="48B2D2"/>
                  </a:solidFill>
                  <a:round/>
                  <a:headEnd/>
                  <a:tailEnd/>
                </a:ln>
              </p:spPr>
              <p:txBody>
                <a:bodyPr/>
                <a:lstStyle/>
                <a:p>
                  <a:endParaRPr lang="ko-KR" altLang="en-US"/>
                </a:p>
              </p:txBody>
            </p:sp>
            <p:sp>
              <p:nvSpPr>
                <p:cNvPr id="197" name="Line 43"/>
                <p:cNvSpPr>
                  <a:spLocks noChangeShapeType="1"/>
                </p:cNvSpPr>
                <p:nvPr/>
              </p:nvSpPr>
              <p:spPr bwMode="auto">
                <a:xfrm>
                  <a:off x="2047" y="3668"/>
                  <a:ext cx="1" cy="4"/>
                </a:xfrm>
                <a:prstGeom prst="line">
                  <a:avLst/>
                </a:prstGeom>
                <a:noFill/>
                <a:ln w="0">
                  <a:solidFill>
                    <a:srgbClr val="48B2D2"/>
                  </a:solidFill>
                  <a:round/>
                  <a:headEnd/>
                  <a:tailEnd/>
                </a:ln>
              </p:spPr>
              <p:txBody>
                <a:bodyPr/>
                <a:lstStyle/>
                <a:p>
                  <a:endParaRPr lang="ko-KR" altLang="en-US"/>
                </a:p>
              </p:txBody>
            </p:sp>
            <p:sp>
              <p:nvSpPr>
                <p:cNvPr id="198" name="Line 44"/>
                <p:cNvSpPr>
                  <a:spLocks noChangeShapeType="1"/>
                </p:cNvSpPr>
                <p:nvPr/>
              </p:nvSpPr>
              <p:spPr bwMode="auto">
                <a:xfrm>
                  <a:off x="2006" y="3649"/>
                  <a:ext cx="1" cy="5"/>
                </a:xfrm>
                <a:prstGeom prst="line">
                  <a:avLst/>
                </a:prstGeom>
                <a:noFill/>
                <a:ln w="0">
                  <a:solidFill>
                    <a:srgbClr val="48B2D2"/>
                  </a:solidFill>
                  <a:round/>
                  <a:headEnd/>
                  <a:tailEnd/>
                </a:ln>
              </p:spPr>
              <p:txBody>
                <a:bodyPr/>
                <a:lstStyle/>
                <a:p>
                  <a:endParaRPr lang="ko-KR" altLang="en-US"/>
                </a:p>
              </p:txBody>
            </p:sp>
            <p:sp>
              <p:nvSpPr>
                <p:cNvPr id="199" name="Line 45"/>
                <p:cNvSpPr>
                  <a:spLocks noChangeShapeType="1"/>
                </p:cNvSpPr>
                <p:nvPr/>
              </p:nvSpPr>
              <p:spPr bwMode="auto">
                <a:xfrm>
                  <a:off x="2006" y="3649"/>
                  <a:ext cx="1" cy="5"/>
                </a:xfrm>
                <a:prstGeom prst="line">
                  <a:avLst/>
                </a:prstGeom>
                <a:noFill/>
                <a:ln w="0">
                  <a:solidFill>
                    <a:srgbClr val="48B2D2"/>
                  </a:solidFill>
                  <a:round/>
                  <a:headEnd/>
                  <a:tailEnd/>
                </a:ln>
              </p:spPr>
              <p:txBody>
                <a:bodyPr/>
                <a:lstStyle/>
                <a:p>
                  <a:endParaRPr lang="ko-KR" altLang="en-US"/>
                </a:p>
              </p:txBody>
            </p:sp>
            <p:sp>
              <p:nvSpPr>
                <p:cNvPr id="200" name="Line 46"/>
                <p:cNvSpPr>
                  <a:spLocks noChangeShapeType="1"/>
                </p:cNvSpPr>
                <p:nvPr/>
              </p:nvSpPr>
              <p:spPr bwMode="auto">
                <a:xfrm>
                  <a:off x="2011" y="3654"/>
                  <a:ext cx="1" cy="1"/>
                </a:xfrm>
                <a:prstGeom prst="line">
                  <a:avLst/>
                </a:prstGeom>
                <a:noFill/>
                <a:ln w="0">
                  <a:solidFill>
                    <a:srgbClr val="48B2D2"/>
                  </a:solidFill>
                  <a:round/>
                  <a:headEnd/>
                  <a:tailEnd/>
                </a:ln>
              </p:spPr>
              <p:txBody>
                <a:bodyPr/>
                <a:lstStyle/>
                <a:p>
                  <a:endParaRPr lang="ko-KR" altLang="en-US"/>
                </a:p>
              </p:txBody>
            </p:sp>
            <p:sp>
              <p:nvSpPr>
                <p:cNvPr id="201" name="Line 47"/>
                <p:cNvSpPr>
                  <a:spLocks noChangeShapeType="1"/>
                </p:cNvSpPr>
                <p:nvPr/>
              </p:nvSpPr>
              <p:spPr bwMode="auto">
                <a:xfrm>
                  <a:off x="2011" y="3654"/>
                  <a:ext cx="1" cy="1"/>
                </a:xfrm>
                <a:prstGeom prst="line">
                  <a:avLst/>
                </a:prstGeom>
                <a:noFill/>
                <a:ln w="0">
                  <a:solidFill>
                    <a:srgbClr val="48B2D2"/>
                  </a:solidFill>
                  <a:round/>
                  <a:headEnd/>
                  <a:tailEnd/>
                </a:ln>
              </p:spPr>
              <p:txBody>
                <a:bodyPr/>
                <a:lstStyle/>
                <a:p>
                  <a:endParaRPr lang="ko-KR" altLang="en-US"/>
                </a:p>
              </p:txBody>
            </p:sp>
            <p:sp>
              <p:nvSpPr>
                <p:cNvPr id="202" name="Line 48"/>
                <p:cNvSpPr>
                  <a:spLocks noChangeShapeType="1"/>
                </p:cNvSpPr>
                <p:nvPr/>
              </p:nvSpPr>
              <p:spPr bwMode="auto">
                <a:xfrm>
                  <a:off x="1965" y="3635"/>
                  <a:ext cx="1" cy="5"/>
                </a:xfrm>
                <a:prstGeom prst="line">
                  <a:avLst/>
                </a:prstGeom>
                <a:noFill/>
                <a:ln w="0">
                  <a:solidFill>
                    <a:srgbClr val="48B2D2"/>
                  </a:solidFill>
                  <a:round/>
                  <a:headEnd/>
                  <a:tailEnd/>
                </a:ln>
              </p:spPr>
              <p:txBody>
                <a:bodyPr/>
                <a:lstStyle/>
                <a:p>
                  <a:endParaRPr lang="ko-KR" altLang="en-US"/>
                </a:p>
              </p:txBody>
            </p:sp>
            <p:sp>
              <p:nvSpPr>
                <p:cNvPr id="203" name="Line 49"/>
                <p:cNvSpPr>
                  <a:spLocks noChangeShapeType="1"/>
                </p:cNvSpPr>
                <p:nvPr/>
              </p:nvSpPr>
              <p:spPr bwMode="auto">
                <a:xfrm>
                  <a:off x="1965" y="3635"/>
                  <a:ext cx="1" cy="5"/>
                </a:xfrm>
                <a:prstGeom prst="line">
                  <a:avLst/>
                </a:prstGeom>
                <a:noFill/>
                <a:ln w="0">
                  <a:solidFill>
                    <a:srgbClr val="48B2D2"/>
                  </a:solidFill>
                  <a:round/>
                  <a:headEnd/>
                  <a:tailEnd/>
                </a:ln>
              </p:spPr>
              <p:txBody>
                <a:bodyPr/>
                <a:lstStyle/>
                <a:p>
                  <a:endParaRPr lang="ko-KR" altLang="en-US"/>
                </a:p>
              </p:txBody>
            </p:sp>
            <p:sp>
              <p:nvSpPr>
                <p:cNvPr id="204" name="Line 50"/>
                <p:cNvSpPr>
                  <a:spLocks noChangeShapeType="1"/>
                </p:cNvSpPr>
                <p:nvPr/>
              </p:nvSpPr>
              <p:spPr bwMode="auto">
                <a:xfrm>
                  <a:off x="1970" y="3635"/>
                  <a:ext cx="1" cy="5"/>
                </a:xfrm>
                <a:prstGeom prst="line">
                  <a:avLst/>
                </a:prstGeom>
                <a:noFill/>
                <a:ln w="0">
                  <a:solidFill>
                    <a:srgbClr val="48B2D2"/>
                  </a:solidFill>
                  <a:round/>
                  <a:headEnd/>
                  <a:tailEnd/>
                </a:ln>
              </p:spPr>
              <p:txBody>
                <a:bodyPr/>
                <a:lstStyle/>
                <a:p>
                  <a:endParaRPr lang="ko-KR" altLang="en-US"/>
                </a:p>
              </p:txBody>
            </p:sp>
            <p:sp>
              <p:nvSpPr>
                <p:cNvPr id="205" name="Line 51"/>
                <p:cNvSpPr>
                  <a:spLocks noChangeShapeType="1"/>
                </p:cNvSpPr>
                <p:nvPr/>
              </p:nvSpPr>
              <p:spPr bwMode="auto">
                <a:xfrm>
                  <a:off x="1970" y="3635"/>
                  <a:ext cx="1" cy="5"/>
                </a:xfrm>
                <a:prstGeom prst="line">
                  <a:avLst/>
                </a:prstGeom>
                <a:noFill/>
                <a:ln w="0">
                  <a:solidFill>
                    <a:srgbClr val="48B2D2"/>
                  </a:solidFill>
                  <a:round/>
                  <a:headEnd/>
                  <a:tailEnd/>
                </a:ln>
              </p:spPr>
              <p:txBody>
                <a:bodyPr/>
                <a:lstStyle/>
                <a:p>
                  <a:endParaRPr lang="ko-KR" altLang="en-US"/>
                </a:p>
              </p:txBody>
            </p:sp>
            <p:sp>
              <p:nvSpPr>
                <p:cNvPr id="206" name="Freeform 52"/>
                <p:cNvSpPr>
                  <a:spLocks/>
                </p:cNvSpPr>
                <p:nvPr/>
              </p:nvSpPr>
              <p:spPr bwMode="auto">
                <a:xfrm>
                  <a:off x="2057" y="3677"/>
                  <a:ext cx="36" cy="23"/>
                </a:xfrm>
                <a:custGeom>
                  <a:avLst/>
                  <a:gdLst>
                    <a:gd name="T0" fmla="*/ 11 w 36"/>
                    <a:gd name="T1" fmla="*/ 0 h 23"/>
                    <a:gd name="T2" fmla="*/ 0 w 36"/>
                    <a:gd name="T3" fmla="*/ 9 h 23"/>
                    <a:gd name="T4" fmla="*/ 36 w 36"/>
                    <a:gd name="T5" fmla="*/ 23 h 23"/>
                    <a:gd name="T6" fmla="*/ 36 w 36"/>
                    <a:gd name="T7" fmla="*/ 9 h 23"/>
                    <a:gd name="T8" fmla="*/ 11 w 36"/>
                    <a:gd name="T9" fmla="*/ 0 h 23"/>
                    <a:gd name="T10" fmla="*/ 11 w 36"/>
                    <a:gd name="T11" fmla="*/ 0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11" y="0"/>
                      </a:moveTo>
                      <a:lnTo>
                        <a:pt x="0" y="9"/>
                      </a:lnTo>
                      <a:lnTo>
                        <a:pt x="36" y="23"/>
                      </a:lnTo>
                      <a:lnTo>
                        <a:pt x="36" y="9"/>
                      </a:lnTo>
                      <a:lnTo>
                        <a:pt x="11" y="0"/>
                      </a:lnTo>
                      <a:close/>
                    </a:path>
                  </a:pathLst>
                </a:custGeom>
                <a:solidFill>
                  <a:srgbClr val="48B2D2"/>
                </a:solidFill>
                <a:ln w="9525">
                  <a:noFill/>
                  <a:round/>
                  <a:headEnd/>
                  <a:tailEnd/>
                </a:ln>
              </p:spPr>
              <p:txBody>
                <a:bodyPr/>
                <a:lstStyle/>
                <a:p>
                  <a:endParaRPr lang="ko-KR" altLang="en-US"/>
                </a:p>
              </p:txBody>
            </p:sp>
            <p:sp>
              <p:nvSpPr>
                <p:cNvPr id="207" name="Freeform 53"/>
                <p:cNvSpPr>
                  <a:spLocks/>
                </p:cNvSpPr>
                <p:nvPr/>
              </p:nvSpPr>
              <p:spPr bwMode="auto">
                <a:xfrm>
                  <a:off x="2057" y="3677"/>
                  <a:ext cx="36" cy="23"/>
                </a:xfrm>
                <a:custGeom>
                  <a:avLst/>
                  <a:gdLst>
                    <a:gd name="T0" fmla="*/ 11 w 36"/>
                    <a:gd name="T1" fmla="*/ 0 h 23"/>
                    <a:gd name="T2" fmla="*/ 0 w 36"/>
                    <a:gd name="T3" fmla="*/ 9 h 23"/>
                    <a:gd name="T4" fmla="*/ 36 w 36"/>
                    <a:gd name="T5" fmla="*/ 23 h 23"/>
                    <a:gd name="T6" fmla="*/ 36 w 36"/>
                    <a:gd name="T7" fmla="*/ 9 h 23"/>
                    <a:gd name="T8" fmla="*/ 11 w 36"/>
                    <a:gd name="T9" fmla="*/ 0 h 23"/>
                    <a:gd name="T10" fmla="*/ 11 w 36"/>
                    <a:gd name="T11" fmla="*/ 0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11" y="0"/>
                      </a:moveTo>
                      <a:lnTo>
                        <a:pt x="0" y="9"/>
                      </a:lnTo>
                      <a:lnTo>
                        <a:pt x="36" y="23"/>
                      </a:lnTo>
                      <a:lnTo>
                        <a:pt x="36" y="9"/>
                      </a:lnTo>
                      <a:lnTo>
                        <a:pt x="11" y="0"/>
                      </a:lnTo>
                    </a:path>
                  </a:pathLst>
                </a:custGeom>
                <a:noFill/>
                <a:ln w="0">
                  <a:solidFill>
                    <a:srgbClr val="48B2D2"/>
                  </a:solidFill>
                  <a:round/>
                  <a:headEnd/>
                  <a:tailEnd/>
                </a:ln>
              </p:spPr>
              <p:txBody>
                <a:bodyPr/>
                <a:lstStyle/>
                <a:p>
                  <a:endParaRPr lang="ko-KR" altLang="en-US"/>
                </a:p>
              </p:txBody>
            </p:sp>
            <p:sp>
              <p:nvSpPr>
                <p:cNvPr id="208" name="Freeform 54"/>
                <p:cNvSpPr>
                  <a:spLocks/>
                </p:cNvSpPr>
                <p:nvPr/>
              </p:nvSpPr>
              <p:spPr bwMode="auto">
                <a:xfrm>
                  <a:off x="2001" y="3337"/>
                  <a:ext cx="82" cy="126"/>
                </a:xfrm>
                <a:custGeom>
                  <a:avLst/>
                  <a:gdLst>
                    <a:gd name="T0" fmla="*/ 61 w 82"/>
                    <a:gd name="T1" fmla="*/ 0 h 126"/>
                    <a:gd name="T2" fmla="*/ 77 w 82"/>
                    <a:gd name="T3" fmla="*/ 19 h 126"/>
                    <a:gd name="T4" fmla="*/ 82 w 82"/>
                    <a:gd name="T5" fmla="*/ 28 h 126"/>
                    <a:gd name="T6" fmla="*/ 77 w 82"/>
                    <a:gd name="T7" fmla="*/ 42 h 126"/>
                    <a:gd name="T8" fmla="*/ 72 w 82"/>
                    <a:gd name="T9" fmla="*/ 61 h 126"/>
                    <a:gd name="T10" fmla="*/ 61 w 82"/>
                    <a:gd name="T11" fmla="*/ 79 h 126"/>
                    <a:gd name="T12" fmla="*/ 51 w 82"/>
                    <a:gd name="T13" fmla="*/ 98 h 126"/>
                    <a:gd name="T14" fmla="*/ 46 w 82"/>
                    <a:gd name="T15" fmla="*/ 107 h 126"/>
                    <a:gd name="T16" fmla="*/ 41 w 82"/>
                    <a:gd name="T17" fmla="*/ 117 h 126"/>
                    <a:gd name="T18" fmla="*/ 31 w 82"/>
                    <a:gd name="T19" fmla="*/ 121 h 126"/>
                    <a:gd name="T20" fmla="*/ 15 w 82"/>
                    <a:gd name="T21" fmla="*/ 126 h 126"/>
                    <a:gd name="T22" fmla="*/ 0 w 82"/>
                    <a:gd name="T23" fmla="*/ 121 h 126"/>
                    <a:gd name="T24" fmla="*/ 61 w 82"/>
                    <a:gd name="T25" fmla="*/ 0 h 126"/>
                    <a:gd name="T26" fmla="*/ 61 w 82"/>
                    <a:gd name="T27" fmla="*/ 0 h 1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126"/>
                    <a:gd name="T44" fmla="*/ 82 w 82"/>
                    <a:gd name="T45" fmla="*/ 126 h 1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126">
                      <a:moveTo>
                        <a:pt x="61" y="0"/>
                      </a:moveTo>
                      <a:lnTo>
                        <a:pt x="77" y="19"/>
                      </a:lnTo>
                      <a:lnTo>
                        <a:pt x="82" y="28"/>
                      </a:lnTo>
                      <a:lnTo>
                        <a:pt x="77" y="42"/>
                      </a:lnTo>
                      <a:lnTo>
                        <a:pt x="72" y="61"/>
                      </a:lnTo>
                      <a:lnTo>
                        <a:pt x="61" y="79"/>
                      </a:lnTo>
                      <a:lnTo>
                        <a:pt x="51" y="98"/>
                      </a:lnTo>
                      <a:lnTo>
                        <a:pt x="46" y="107"/>
                      </a:lnTo>
                      <a:lnTo>
                        <a:pt x="41" y="117"/>
                      </a:lnTo>
                      <a:lnTo>
                        <a:pt x="31" y="121"/>
                      </a:lnTo>
                      <a:lnTo>
                        <a:pt x="15" y="126"/>
                      </a:lnTo>
                      <a:lnTo>
                        <a:pt x="0" y="121"/>
                      </a:lnTo>
                      <a:lnTo>
                        <a:pt x="61" y="0"/>
                      </a:lnTo>
                      <a:close/>
                    </a:path>
                  </a:pathLst>
                </a:custGeom>
                <a:solidFill>
                  <a:srgbClr val="48B2D2"/>
                </a:solidFill>
                <a:ln w="9525">
                  <a:noFill/>
                  <a:round/>
                  <a:headEnd/>
                  <a:tailEnd/>
                </a:ln>
              </p:spPr>
              <p:txBody>
                <a:bodyPr/>
                <a:lstStyle/>
                <a:p>
                  <a:endParaRPr lang="ko-KR" altLang="en-US"/>
                </a:p>
              </p:txBody>
            </p:sp>
            <p:sp>
              <p:nvSpPr>
                <p:cNvPr id="209" name="Freeform 55"/>
                <p:cNvSpPr>
                  <a:spLocks/>
                </p:cNvSpPr>
                <p:nvPr/>
              </p:nvSpPr>
              <p:spPr bwMode="auto">
                <a:xfrm>
                  <a:off x="2001" y="3337"/>
                  <a:ext cx="82" cy="126"/>
                </a:xfrm>
                <a:custGeom>
                  <a:avLst/>
                  <a:gdLst>
                    <a:gd name="T0" fmla="*/ 61 w 82"/>
                    <a:gd name="T1" fmla="*/ 0 h 126"/>
                    <a:gd name="T2" fmla="*/ 77 w 82"/>
                    <a:gd name="T3" fmla="*/ 19 h 126"/>
                    <a:gd name="T4" fmla="*/ 82 w 82"/>
                    <a:gd name="T5" fmla="*/ 28 h 126"/>
                    <a:gd name="T6" fmla="*/ 77 w 82"/>
                    <a:gd name="T7" fmla="*/ 42 h 126"/>
                    <a:gd name="T8" fmla="*/ 72 w 82"/>
                    <a:gd name="T9" fmla="*/ 61 h 126"/>
                    <a:gd name="T10" fmla="*/ 61 w 82"/>
                    <a:gd name="T11" fmla="*/ 79 h 126"/>
                    <a:gd name="T12" fmla="*/ 51 w 82"/>
                    <a:gd name="T13" fmla="*/ 98 h 126"/>
                    <a:gd name="T14" fmla="*/ 46 w 82"/>
                    <a:gd name="T15" fmla="*/ 107 h 126"/>
                    <a:gd name="T16" fmla="*/ 41 w 82"/>
                    <a:gd name="T17" fmla="*/ 117 h 126"/>
                    <a:gd name="T18" fmla="*/ 31 w 82"/>
                    <a:gd name="T19" fmla="*/ 121 h 126"/>
                    <a:gd name="T20" fmla="*/ 15 w 82"/>
                    <a:gd name="T21" fmla="*/ 126 h 126"/>
                    <a:gd name="T22" fmla="*/ 0 w 82"/>
                    <a:gd name="T23" fmla="*/ 121 h 126"/>
                    <a:gd name="T24" fmla="*/ 61 w 82"/>
                    <a:gd name="T25" fmla="*/ 0 h 126"/>
                    <a:gd name="T26" fmla="*/ 61 w 82"/>
                    <a:gd name="T27" fmla="*/ 0 h 1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126"/>
                    <a:gd name="T44" fmla="*/ 82 w 82"/>
                    <a:gd name="T45" fmla="*/ 126 h 1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126">
                      <a:moveTo>
                        <a:pt x="61" y="0"/>
                      </a:moveTo>
                      <a:lnTo>
                        <a:pt x="77" y="19"/>
                      </a:lnTo>
                      <a:lnTo>
                        <a:pt x="82" y="28"/>
                      </a:lnTo>
                      <a:lnTo>
                        <a:pt x="77" y="42"/>
                      </a:lnTo>
                      <a:lnTo>
                        <a:pt x="72" y="61"/>
                      </a:lnTo>
                      <a:lnTo>
                        <a:pt x="61" y="79"/>
                      </a:lnTo>
                      <a:lnTo>
                        <a:pt x="51" y="98"/>
                      </a:lnTo>
                      <a:lnTo>
                        <a:pt x="46" y="107"/>
                      </a:lnTo>
                      <a:lnTo>
                        <a:pt x="41" y="117"/>
                      </a:lnTo>
                      <a:lnTo>
                        <a:pt x="31" y="121"/>
                      </a:lnTo>
                      <a:lnTo>
                        <a:pt x="15" y="126"/>
                      </a:lnTo>
                      <a:lnTo>
                        <a:pt x="0" y="121"/>
                      </a:lnTo>
                      <a:lnTo>
                        <a:pt x="61" y="0"/>
                      </a:lnTo>
                    </a:path>
                  </a:pathLst>
                </a:custGeom>
                <a:noFill/>
                <a:ln w="0">
                  <a:solidFill>
                    <a:srgbClr val="48B2D2"/>
                  </a:solidFill>
                  <a:round/>
                  <a:headEnd/>
                  <a:tailEnd/>
                </a:ln>
              </p:spPr>
              <p:txBody>
                <a:bodyPr/>
                <a:lstStyle/>
                <a:p>
                  <a:endParaRPr lang="ko-KR" altLang="en-US"/>
                </a:p>
              </p:txBody>
            </p:sp>
            <p:sp>
              <p:nvSpPr>
                <p:cNvPr id="210" name="Freeform 56"/>
                <p:cNvSpPr>
                  <a:spLocks/>
                </p:cNvSpPr>
                <p:nvPr/>
              </p:nvSpPr>
              <p:spPr bwMode="auto">
                <a:xfrm>
                  <a:off x="2068" y="3267"/>
                  <a:ext cx="107" cy="94"/>
                </a:xfrm>
                <a:custGeom>
                  <a:avLst/>
                  <a:gdLst>
                    <a:gd name="T0" fmla="*/ 76 w 107"/>
                    <a:gd name="T1" fmla="*/ 94 h 94"/>
                    <a:gd name="T2" fmla="*/ 107 w 107"/>
                    <a:gd name="T3" fmla="*/ 33 h 94"/>
                    <a:gd name="T4" fmla="*/ 25 w 107"/>
                    <a:gd name="T5" fmla="*/ 0 h 94"/>
                    <a:gd name="T6" fmla="*/ 0 w 107"/>
                    <a:gd name="T7" fmla="*/ 61 h 94"/>
                    <a:gd name="T8" fmla="*/ 76 w 107"/>
                    <a:gd name="T9" fmla="*/ 94 h 94"/>
                    <a:gd name="T10" fmla="*/ 76 w 107"/>
                    <a:gd name="T11" fmla="*/ 94 h 94"/>
                    <a:gd name="T12" fmla="*/ 0 60000 65536"/>
                    <a:gd name="T13" fmla="*/ 0 60000 65536"/>
                    <a:gd name="T14" fmla="*/ 0 60000 65536"/>
                    <a:gd name="T15" fmla="*/ 0 60000 65536"/>
                    <a:gd name="T16" fmla="*/ 0 60000 65536"/>
                    <a:gd name="T17" fmla="*/ 0 60000 65536"/>
                    <a:gd name="T18" fmla="*/ 0 w 107"/>
                    <a:gd name="T19" fmla="*/ 0 h 94"/>
                    <a:gd name="T20" fmla="*/ 107 w 107"/>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107" h="94">
                      <a:moveTo>
                        <a:pt x="76" y="94"/>
                      </a:moveTo>
                      <a:lnTo>
                        <a:pt x="107" y="33"/>
                      </a:lnTo>
                      <a:lnTo>
                        <a:pt x="25" y="0"/>
                      </a:lnTo>
                      <a:lnTo>
                        <a:pt x="0" y="61"/>
                      </a:lnTo>
                      <a:lnTo>
                        <a:pt x="76" y="94"/>
                      </a:lnTo>
                      <a:close/>
                    </a:path>
                  </a:pathLst>
                </a:custGeom>
                <a:solidFill>
                  <a:srgbClr val="48B2D2"/>
                </a:solidFill>
                <a:ln w="9525">
                  <a:noFill/>
                  <a:round/>
                  <a:headEnd/>
                  <a:tailEnd/>
                </a:ln>
              </p:spPr>
              <p:txBody>
                <a:bodyPr/>
                <a:lstStyle/>
                <a:p>
                  <a:endParaRPr lang="ko-KR" altLang="en-US"/>
                </a:p>
              </p:txBody>
            </p:sp>
            <p:sp>
              <p:nvSpPr>
                <p:cNvPr id="211" name="Freeform 57"/>
                <p:cNvSpPr>
                  <a:spLocks/>
                </p:cNvSpPr>
                <p:nvPr/>
              </p:nvSpPr>
              <p:spPr bwMode="auto">
                <a:xfrm>
                  <a:off x="2068" y="3267"/>
                  <a:ext cx="107" cy="94"/>
                </a:xfrm>
                <a:custGeom>
                  <a:avLst/>
                  <a:gdLst>
                    <a:gd name="T0" fmla="*/ 76 w 107"/>
                    <a:gd name="T1" fmla="*/ 94 h 94"/>
                    <a:gd name="T2" fmla="*/ 107 w 107"/>
                    <a:gd name="T3" fmla="*/ 33 h 94"/>
                    <a:gd name="T4" fmla="*/ 25 w 107"/>
                    <a:gd name="T5" fmla="*/ 0 h 94"/>
                    <a:gd name="T6" fmla="*/ 0 w 107"/>
                    <a:gd name="T7" fmla="*/ 61 h 94"/>
                    <a:gd name="T8" fmla="*/ 76 w 107"/>
                    <a:gd name="T9" fmla="*/ 94 h 94"/>
                    <a:gd name="T10" fmla="*/ 76 w 107"/>
                    <a:gd name="T11" fmla="*/ 94 h 94"/>
                    <a:gd name="T12" fmla="*/ 0 60000 65536"/>
                    <a:gd name="T13" fmla="*/ 0 60000 65536"/>
                    <a:gd name="T14" fmla="*/ 0 60000 65536"/>
                    <a:gd name="T15" fmla="*/ 0 60000 65536"/>
                    <a:gd name="T16" fmla="*/ 0 60000 65536"/>
                    <a:gd name="T17" fmla="*/ 0 60000 65536"/>
                    <a:gd name="T18" fmla="*/ 0 w 107"/>
                    <a:gd name="T19" fmla="*/ 0 h 94"/>
                    <a:gd name="T20" fmla="*/ 107 w 107"/>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107" h="94">
                      <a:moveTo>
                        <a:pt x="76" y="94"/>
                      </a:moveTo>
                      <a:lnTo>
                        <a:pt x="107" y="33"/>
                      </a:lnTo>
                      <a:lnTo>
                        <a:pt x="25" y="0"/>
                      </a:lnTo>
                      <a:lnTo>
                        <a:pt x="0" y="61"/>
                      </a:lnTo>
                      <a:lnTo>
                        <a:pt x="76" y="94"/>
                      </a:lnTo>
                    </a:path>
                  </a:pathLst>
                </a:custGeom>
                <a:noFill/>
                <a:ln w="0">
                  <a:solidFill>
                    <a:srgbClr val="48B2D2"/>
                  </a:solidFill>
                  <a:round/>
                  <a:headEnd/>
                  <a:tailEnd/>
                </a:ln>
              </p:spPr>
              <p:txBody>
                <a:bodyPr/>
                <a:lstStyle/>
                <a:p>
                  <a:endParaRPr lang="ko-KR" altLang="en-US"/>
                </a:p>
              </p:txBody>
            </p:sp>
            <p:sp>
              <p:nvSpPr>
                <p:cNvPr id="212" name="Line 58"/>
                <p:cNvSpPr>
                  <a:spLocks noChangeShapeType="1"/>
                </p:cNvSpPr>
                <p:nvPr/>
              </p:nvSpPr>
              <p:spPr bwMode="auto">
                <a:xfrm>
                  <a:off x="2185" y="3305"/>
                  <a:ext cx="10" cy="42"/>
                </a:xfrm>
                <a:prstGeom prst="line">
                  <a:avLst/>
                </a:prstGeom>
                <a:noFill/>
                <a:ln w="0">
                  <a:solidFill>
                    <a:srgbClr val="48B2D2"/>
                  </a:solidFill>
                  <a:round/>
                  <a:headEnd/>
                  <a:tailEnd/>
                </a:ln>
              </p:spPr>
              <p:txBody>
                <a:bodyPr/>
                <a:lstStyle/>
                <a:p>
                  <a:endParaRPr lang="ko-KR" altLang="en-US"/>
                </a:p>
              </p:txBody>
            </p:sp>
            <p:sp>
              <p:nvSpPr>
                <p:cNvPr id="213" name="Line 59"/>
                <p:cNvSpPr>
                  <a:spLocks noChangeShapeType="1"/>
                </p:cNvSpPr>
                <p:nvPr/>
              </p:nvSpPr>
              <p:spPr bwMode="auto">
                <a:xfrm>
                  <a:off x="2185" y="3305"/>
                  <a:ext cx="10" cy="42"/>
                </a:xfrm>
                <a:prstGeom prst="line">
                  <a:avLst/>
                </a:prstGeom>
                <a:noFill/>
                <a:ln w="0">
                  <a:solidFill>
                    <a:srgbClr val="48B2D2"/>
                  </a:solidFill>
                  <a:round/>
                  <a:headEnd/>
                  <a:tailEnd/>
                </a:ln>
              </p:spPr>
              <p:txBody>
                <a:bodyPr/>
                <a:lstStyle/>
                <a:p>
                  <a:endParaRPr lang="ko-KR" altLang="en-US"/>
                </a:p>
              </p:txBody>
            </p:sp>
            <p:sp>
              <p:nvSpPr>
                <p:cNvPr id="214" name="Line 60"/>
                <p:cNvSpPr>
                  <a:spLocks noChangeShapeType="1"/>
                </p:cNvSpPr>
                <p:nvPr/>
              </p:nvSpPr>
              <p:spPr bwMode="auto">
                <a:xfrm flipH="1">
                  <a:off x="2170" y="3314"/>
                  <a:ext cx="41" cy="19"/>
                </a:xfrm>
                <a:prstGeom prst="line">
                  <a:avLst/>
                </a:prstGeom>
                <a:noFill/>
                <a:ln w="0">
                  <a:solidFill>
                    <a:srgbClr val="48B2D2"/>
                  </a:solidFill>
                  <a:round/>
                  <a:headEnd/>
                  <a:tailEnd/>
                </a:ln>
              </p:spPr>
              <p:txBody>
                <a:bodyPr/>
                <a:lstStyle/>
                <a:p>
                  <a:endParaRPr lang="ko-KR" altLang="en-US"/>
                </a:p>
              </p:txBody>
            </p:sp>
            <p:sp>
              <p:nvSpPr>
                <p:cNvPr id="215" name="Line 61"/>
                <p:cNvSpPr>
                  <a:spLocks noChangeShapeType="1"/>
                </p:cNvSpPr>
                <p:nvPr/>
              </p:nvSpPr>
              <p:spPr bwMode="auto">
                <a:xfrm flipH="1">
                  <a:off x="2170" y="3314"/>
                  <a:ext cx="41" cy="19"/>
                </a:xfrm>
                <a:prstGeom prst="line">
                  <a:avLst/>
                </a:prstGeom>
                <a:noFill/>
                <a:ln w="0">
                  <a:solidFill>
                    <a:srgbClr val="48B2D2"/>
                  </a:solidFill>
                  <a:round/>
                  <a:headEnd/>
                  <a:tailEnd/>
                </a:ln>
              </p:spPr>
              <p:txBody>
                <a:bodyPr/>
                <a:lstStyle/>
                <a:p>
                  <a:endParaRPr lang="ko-KR" altLang="en-US"/>
                </a:p>
              </p:txBody>
            </p:sp>
            <p:sp>
              <p:nvSpPr>
                <p:cNvPr id="216" name="Line 62"/>
                <p:cNvSpPr>
                  <a:spLocks noChangeShapeType="1"/>
                </p:cNvSpPr>
                <p:nvPr/>
              </p:nvSpPr>
              <p:spPr bwMode="auto">
                <a:xfrm flipH="1">
                  <a:off x="2119" y="3305"/>
                  <a:ext cx="25" cy="46"/>
                </a:xfrm>
                <a:prstGeom prst="line">
                  <a:avLst/>
                </a:prstGeom>
                <a:noFill/>
                <a:ln w="0">
                  <a:solidFill>
                    <a:srgbClr val="48B2D2"/>
                  </a:solidFill>
                  <a:round/>
                  <a:headEnd/>
                  <a:tailEnd/>
                </a:ln>
              </p:spPr>
              <p:txBody>
                <a:bodyPr/>
                <a:lstStyle/>
                <a:p>
                  <a:endParaRPr lang="ko-KR" altLang="en-US"/>
                </a:p>
              </p:txBody>
            </p:sp>
            <p:sp>
              <p:nvSpPr>
                <p:cNvPr id="217" name="Line 63"/>
                <p:cNvSpPr>
                  <a:spLocks noChangeShapeType="1"/>
                </p:cNvSpPr>
                <p:nvPr/>
              </p:nvSpPr>
              <p:spPr bwMode="auto">
                <a:xfrm flipH="1">
                  <a:off x="2119" y="3305"/>
                  <a:ext cx="25" cy="46"/>
                </a:xfrm>
                <a:prstGeom prst="line">
                  <a:avLst/>
                </a:prstGeom>
                <a:noFill/>
                <a:ln w="0">
                  <a:solidFill>
                    <a:srgbClr val="48B2D2"/>
                  </a:solidFill>
                  <a:round/>
                  <a:headEnd/>
                  <a:tailEnd/>
                </a:ln>
              </p:spPr>
              <p:txBody>
                <a:bodyPr/>
                <a:lstStyle/>
                <a:p>
                  <a:endParaRPr lang="ko-KR" altLang="en-US"/>
                </a:p>
              </p:txBody>
            </p:sp>
            <p:sp>
              <p:nvSpPr>
                <p:cNvPr id="218" name="Line 64"/>
                <p:cNvSpPr>
                  <a:spLocks noChangeShapeType="1"/>
                </p:cNvSpPr>
                <p:nvPr/>
              </p:nvSpPr>
              <p:spPr bwMode="auto">
                <a:xfrm flipH="1">
                  <a:off x="2170" y="3323"/>
                  <a:ext cx="20" cy="47"/>
                </a:xfrm>
                <a:prstGeom prst="line">
                  <a:avLst/>
                </a:prstGeom>
                <a:noFill/>
                <a:ln w="0">
                  <a:solidFill>
                    <a:srgbClr val="48B2D2"/>
                  </a:solidFill>
                  <a:round/>
                  <a:headEnd/>
                  <a:tailEnd/>
                </a:ln>
              </p:spPr>
              <p:txBody>
                <a:bodyPr/>
                <a:lstStyle/>
                <a:p>
                  <a:endParaRPr lang="ko-KR" altLang="en-US"/>
                </a:p>
              </p:txBody>
            </p:sp>
            <p:sp>
              <p:nvSpPr>
                <p:cNvPr id="219" name="Line 65"/>
                <p:cNvSpPr>
                  <a:spLocks noChangeShapeType="1"/>
                </p:cNvSpPr>
                <p:nvPr/>
              </p:nvSpPr>
              <p:spPr bwMode="auto">
                <a:xfrm flipH="1">
                  <a:off x="2170" y="3323"/>
                  <a:ext cx="20" cy="47"/>
                </a:xfrm>
                <a:prstGeom prst="line">
                  <a:avLst/>
                </a:prstGeom>
                <a:noFill/>
                <a:ln w="0">
                  <a:solidFill>
                    <a:srgbClr val="48B2D2"/>
                  </a:solidFill>
                  <a:round/>
                  <a:headEnd/>
                  <a:tailEnd/>
                </a:ln>
              </p:spPr>
              <p:txBody>
                <a:bodyPr/>
                <a:lstStyle/>
                <a:p>
                  <a:endParaRPr lang="ko-KR" altLang="en-US"/>
                </a:p>
              </p:txBody>
            </p:sp>
            <p:sp>
              <p:nvSpPr>
                <p:cNvPr id="220" name="Line 66"/>
                <p:cNvSpPr>
                  <a:spLocks noChangeShapeType="1"/>
                </p:cNvSpPr>
                <p:nvPr/>
              </p:nvSpPr>
              <p:spPr bwMode="auto">
                <a:xfrm flipH="1">
                  <a:off x="2201" y="3337"/>
                  <a:ext cx="20" cy="47"/>
                </a:xfrm>
                <a:prstGeom prst="line">
                  <a:avLst/>
                </a:prstGeom>
                <a:noFill/>
                <a:ln w="0">
                  <a:solidFill>
                    <a:srgbClr val="48B2D2"/>
                  </a:solidFill>
                  <a:round/>
                  <a:headEnd/>
                  <a:tailEnd/>
                </a:ln>
              </p:spPr>
              <p:txBody>
                <a:bodyPr/>
                <a:lstStyle/>
                <a:p>
                  <a:endParaRPr lang="ko-KR" altLang="en-US"/>
                </a:p>
              </p:txBody>
            </p:sp>
            <p:sp>
              <p:nvSpPr>
                <p:cNvPr id="221" name="Line 67"/>
                <p:cNvSpPr>
                  <a:spLocks noChangeShapeType="1"/>
                </p:cNvSpPr>
                <p:nvPr/>
              </p:nvSpPr>
              <p:spPr bwMode="auto">
                <a:xfrm flipH="1">
                  <a:off x="2201" y="3337"/>
                  <a:ext cx="20" cy="47"/>
                </a:xfrm>
                <a:prstGeom prst="line">
                  <a:avLst/>
                </a:prstGeom>
                <a:noFill/>
                <a:ln w="0">
                  <a:solidFill>
                    <a:srgbClr val="48B2D2"/>
                  </a:solidFill>
                  <a:round/>
                  <a:headEnd/>
                  <a:tailEnd/>
                </a:ln>
              </p:spPr>
              <p:txBody>
                <a:bodyPr/>
                <a:lstStyle/>
                <a:p>
                  <a:endParaRPr lang="ko-KR" altLang="en-US"/>
                </a:p>
              </p:txBody>
            </p:sp>
            <p:sp>
              <p:nvSpPr>
                <p:cNvPr id="222" name="Line 68"/>
                <p:cNvSpPr>
                  <a:spLocks noChangeShapeType="1"/>
                </p:cNvSpPr>
                <p:nvPr/>
              </p:nvSpPr>
              <p:spPr bwMode="auto">
                <a:xfrm flipH="1">
                  <a:off x="2211" y="3342"/>
                  <a:ext cx="25" cy="46"/>
                </a:xfrm>
                <a:prstGeom prst="line">
                  <a:avLst/>
                </a:prstGeom>
                <a:noFill/>
                <a:ln w="0">
                  <a:solidFill>
                    <a:srgbClr val="48B2D2"/>
                  </a:solidFill>
                  <a:round/>
                  <a:headEnd/>
                  <a:tailEnd/>
                </a:ln>
              </p:spPr>
              <p:txBody>
                <a:bodyPr/>
                <a:lstStyle/>
                <a:p>
                  <a:endParaRPr lang="ko-KR" altLang="en-US"/>
                </a:p>
              </p:txBody>
            </p:sp>
            <p:sp>
              <p:nvSpPr>
                <p:cNvPr id="223" name="Line 69"/>
                <p:cNvSpPr>
                  <a:spLocks noChangeShapeType="1"/>
                </p:cNvSpPr>
                <p:nvPr/>
              </p:nvSpPr>
              <p:spPr bwMode="auto">
                <a:xfrm flipH="1">
                  <a:off x="2211" y="3342"/>
                  <a:ext cx="25" cy="46"/>
                </a:xfrm>
                <a:prstGeom prst="line">
                  <a:avLst/>
                </a:prstGeom>
                <a:noFill/>
                <a:ln w="0">
                  <a:solidFill>
                    <a:srgbClr val="48B2D2"/>
                  </a:solidFill>
                  <a:round/>
                  <a:headEnd/>
                  <a:tailEnd/>
                </a:ln>
              </p:spPr>
              <p:txBody>
                <a:bodyPr/>
                <a:lstStyle/>
                <a:p>
                  <a:endParaRPr lang="ko-KR" altLang="en-US"/>
                </a:p>
              </p:txBody>
            </p:sp>
            <p:sp>
              <p:nvSpPr>
                <p:cNvPr id="224" name="Line 70"/>
                <p:cNvSpPr>
                  <a:spLocks noChangeShapeType="1"/>
                </p:cNvSpPr>
                <p:nvPr/>
              </p:nvSpPr>
              <p:spPr bwMode="auto">
                <a:xfrm>
                  <a:off x="2221" y="3319"/>
                  <a:ext cx="5" cy="37"/>
                </a:xfrm>
                <a:prstGeom prst="line">
                  <a:avLst/>
                </a:prstGeom>
                <a:noFill/>
                <a:ln w="0">
                  <a:solidFill>
                    <a:srgbClr val="48B2D2"/>
                  </a:solidFill>
                  <a:round/>
                  <a:headEnd/>
                  <a:tailEnd/>
                </a:ln>
              </p:spPr>
              <p:txBody>
                <a:bodyPr/>
                <a:lstStyle/>
                <a:p>
                  <a:endParaRPr lang="ko-KR" altLang="en-US"/>
                </a:p>
              </p:txBody>
            </p:sp>
            <p:sp>
              <p:nvSpPr>
                <p:cNvPr id="225" name="Line 71"/>
                <p:cNvSpPr>
                  <a:spLocks noChangeShapeType="1"/>
                </p:cNvSpPr>
                <p:nvPr/>
              </p:nvSpPr>
              <p:spPr bwMode="auto">
                <a:xfrm>
                  <a:off x="2221" y="3319"/>
                  <a:ext cx="5" cy="37"/>
                </a:xfrm>
                <a:prstGeom prst="line">
                  <a:avLst/>
                </a:prstGeom>
                <a:noFill/>
                <a:ln w="0">
                  <a:solidFill>
                    <a:srgbClr val="48B2D2"/>
                  </a:solidFill>
                  <a:round/>
                  <a:headEnd/>
                  <a:tailEnd/>
                </a:ln>
              </p:spPr>
              <p:txBody>
                <a:bodyPr/>
                <a:lstStyle/>
                <a:p>
                  <a:endParaRPr lang="ko-KR" altLang="en-US"/>
                </a:p>
              </p:txBody>
            </p:sp>
            <p:sp>
              <p:nvSpPr>
                <p:cNvPr id="226" name="Line 72"/>
                <p:cNvSpPr>
                  <a:spLocks noChangeShapeType="1"/>
                </p:cNvSpPr>
                <p:nvPr/>
              </p:nvSpPr>
              <p:spPr bwMode="auto">
                <a:xfrm flipH="1">
                  <a:off x="2119" y="3300"/>
                  <a:ext cx="46" cy="14"/>
                </a:xfrm>
                <a:prstGeom prst="line">
                  <a:avLst/>
                </a:prstGeom>
                <a:noFill/>
                <a:ln w="0">
                  <a:solidFill>
                    <a:srgbClr val="48B2D2"/>
                  </a:solidFill>
                  <a:round/>
                  <a:headEnd/>
                  <a:tailEnd/>
                </a:ln>
              </p:spPr>
              <p:txBody>
                <a:bodyPr/>
                <a:lstStyle/>
                <a:p>
                  <a:endParaRPr lang="ko-KR" altLang="en-US"/>
                </a:p>
              </p:txBody>
            </p:sp>
            <p:sp>
              <p:nvSpPr>
                <p:cNvPr id="227" name="Line 73"/>
                <p:cNvSpPr>
                  <a:spLocks noChangeShapeType="1"/>
                </p:cNvSpPr>
                <p:nvPr/>
              </p:nvSpPr>
              <p:spPr bwMode="auto">
                <a:xfrm flipH="1">
                  <a:off x="2119" y="3300"/>
                  <a:ext cx="46" cy="14"/>
                </a:xfrm>
                <a:prstGeom prst="line">
                  <a:avLst/>
                </a:prstGeom>
                <a:noFill/>
                <a:ln w="0">
                  <a:solidFill>
                    <a:srgbClr val="48B2D2"/>
                  </a:solidFill>
                  <a:round/>
                  <a:headEnd/>
                  <a:tailEnd/>
                </a:ln>
              </p:spPr>
              <p:txBody>
                <a:bodyPr/>
                <a:lstStyle/>
                <a:p>
                  <a:endParaRPr lang="ko-KR" altLang="en-US"/>
                </a:p>
              </p:txBody>
            </p:sp>
            <p:sp>
              <p:nvSpPr>
                <p:cNvPr id="228" name="Freeform 74"/>
                <p:cNvSpPr>
                  <a:spLocks/>
                </p:cNvSpPr>
                <p:nvPr/>
              </p:nvSpPr>
              <p:spPr bwMode="auto">
                <a:xfrm>
                  <a:off x="2088" y="3277"/>
                  <a:ext cx="20" cy="28"/>
                </a:xfrm>
                <a:custGeom>
                  <a:avLst/>
                  <a:gdLst>
                    <a:gd name="T0" fmla="*/ 20 w 20"/>
                    <a:gd name="T1" fmla="*/ 0 h 28"/>
                    <a:gd name="T2" fmla="*/ 0 w 20"/>
                    <a:gd name="T3" fmla="*/ 4 h 28"/>
                    <a:gd name="T4" fmla="*/ 10 w 20"/>
                    <a:gd name="T5" fmla="*/ 28 h 28"/>
                    <a:gd name="T6" fmla="*/ 20 w 20"/>
                    <a:gd name="T7" fmla="*/ 0 h 28"/>
                    <a:gd name="T8" fmla="*/ 20 w 20"/>
                    <a:gd name="T9" fmla="*/ 0 h 28"/>
                    <a:gd name="T10" fmla="*/ 0 60000 65536"/>
                    <a:gd name="T11" fmla="*/ 0 60000 65536"/>
                    <a:gd name="T12" fmla="*/ 0 60000 65536"/>
                    <a:gd name="T13" fmla="*/ 0 60000 65536"/>
                    <a:gd name="T14" fmla="*/ 0 60000 65536"/>
                    <a:gd name="T15" fmla="*/ 0 w 20"/>
                    <a:gd name="T16" fmla="*/ 0 h 28"/>
                    <a:gd name="T17" fmla="*/ 20 w 20"/>
                    <a:gd name="T18" fmla="*/ 28 h 28"/>
                  </a:gdLst>
                  <a:ahLst/>
                  <a:cxnLst>
                    <a:cxn ang="T10">
                      <a:pos x="T0" y="T1"/>
                    </a:cxn>
                    <a:cxn ang="T11">
                      <a:pos x="T2" y="T3"/>
                    </a:cxn>
                    <a:cxn ang="T12">
                      <a:pos x="T4" y="T5"/>
                    </a:cxn>
                    <a:cxn ang="T13">
                      <a:pos x="T6" y="T7"/>
                    </a:cxn>
                    <a:cxn ang="T14">
                      <a:pos x="T8" y="T9"/>
                    </a:cxn>
                  </a:cxnLst>
                  <a:rect l="T15" t="T16" r="T17" b="T18"/>
                  <a:pathLst>
                    <a:path w="20" h="28">
                      <a:moveTo>
                        <a:pt x="20" y="0"/>
                      </a:moveTo>
                      <a:lnTo>
                        <a:pt x="0" y="4"/>
                      </a:lnTo>
                      <a:lnTo>
                        <a:pt x="10" y="28"/>
                      </a:lnTo>
                      <a:lnTo>
                        <a:pt x="20" y="0"/>
                      </a:lnTo>
                      <a:close/>
                    </a:path>
                  </a:pathLst>
                </a:custGeom>
                <a:solidFill>
                  <a:srgbClr val="48B2D2"/>
                </a:solidFill>
                <a:ln w="9525">
                  <a:noFill/>
                  <a:round/>
                  <a:headEnd/>
                  <a:tailEnd/>
                </a:ln>
              </p:spPr>
              <p:txBody>
                <a:bodyPr/>
                <a:lstStyle/>
                <a:p>
                  <a:endParaRPr lang="ko-KR" altLang="en-US"/>
                </a:p>
              </p:txBody>
            </p:sp>
            <p:sp>
              <p:nvSpPr>
                <p:cNvPr id="229" name="Freeform 75"/>
                <p:cNvSpPr>
                  <a:spLocks/>
                </p:cNvSpPr>
                <p:nvPr/>
              </p:nvSpPr>
              <p:spPr bwMode="auto">
                <a:xfrm>
                  <a:off x="2088" y="3277"/>
                  <a:ext cx="20" cy="28"/>
                </a:xfrm>
                <a:custGeom>
                  <a:avLst/>
                  <a:gdLst>
                    <a:gd name="T0" fmla="*/ 20 w 20"/>
                    <a:gd name="T1" fmla="*/ 0 h 28"/>
                    <a:gd name="T2" fmla="*/ 0 w 20"/>
                    <a:gd name="T3" fmla="*/ 4 h 28"/>
                    <a:gd name="T4" fmla="*/ 10 w 20"/>
                    <a:gd name="T5" fmla="*/ 28 h 28"/>
                    <a:gd name="T6" fmla="*/ 0 60000 65536"/>
                    <a:gd name="T7" fmla="*/ 0 60000 65536"/>
                    <a:gd name="T8" fmla="*/ 0 60000 65536"/>
                    <a:gd name="T9" fmla="*/ 0 w 20"/>
                    <a:gd name="T10" fmla="*/ 0 h 28"/>
                    <a:gd name="T11" fmla="*/ 20 w 20"/>
                    <a:gd name="T12" fmla="*/ 28 h 28"/>
                  </a:gdLst>
                  <a:ahLst/>
                  <a:cxnLst>
                    <a:cxn ang="T6">
                      <a:pos x="T0" y="T1"/>
                    </a:cxn>
                    <a:cxn ang="T7">
                      <a:pos x="T2" y="T3"/>
                    </a:cxn>
                    <a:cxn ang="T8">
                      <a:pos x="T4" y="T5"/>
                    </a:cxn>
                  </a:cxnLst>
                  <a:rect l="T9" t="T10" r="T11" b="T12"/>
                  <a:pathLst>
                    <a:path w="20" h="28">
                      <a:moveTo>
                        <a:pt x="20" y="0"/>
                      </a:moveTo>
                      <a:lnTo>
                        <a:pt x="0" y="4"/>
                      </a:lnTo>
                      <a:lnTo>
                        <a:pt x="10" y="28"/>
                      </a:lnTo>
                    </a:path>
                  </a:pathLst>
                </a:custGeom>
                <a:noFill/>
                <a:ln w="0">
                  <a:solidFill>
                    <a:srgbClr val="48B2D2"/>
                  </a:solidFill>
                  <a:round/>
                  <a:headEnd/>
                  <a:tailEnd/>
                </a:ln>
              </p:spPr>
              <p:txBody>
                <a:bodyPr/>
                <a:lstStyle/>
                <a:p>
                  <a:endParaRPr lang="ko-KR" altLang="en-US"/>
                </a:p>
              </p:txBody>
            </p:sp>
            <p:sp>
              <p:nvSpPr>
                <p:cNvPr id="230" name="Line 76"/>
                <p:cNvSpPr>
                  <a:spLocks noChangeShapeType="1"/>
                </p:cNvSpPr>
                <p:nvPr/>
              </p:nvSpPr>
              <p:spPr bwMode="auto">
                <a:xfrm>
                  <a:off x="2134" y="3286"/>
                  <a:ext cx="20" cy="42"/>
                </a:xfrm>
                <a:prstGeom prst="line">
                  <a:avLst/>
                </a:prstGeom>
                <a:noFill/>
                <a:ln w="0">
                  <a:solidFill>
                    <a:srgbClr val="48B2D2"/>
                  </a:solidFill>
                  <a:round/>
                  <a:headEnd/>
                  <a:tailEnd/>
                </a:ln>
              </p:spPr>
              <p:txBody>
                <a:bodyPr/>
                <a:lstStyle/>
                <a:p>
                  <a:endParaRPr lang="ko-KR" altLang="en-US"/>
                </a:p>
              </p:txBody>
            </p:sp>
            <p:sp>
              <p:nvSpPr>
                <p:cNvPr id="231" name="Line 77"/>
                <p:cNvSpPr>
                  <a:spLocks noChangeShapeType="1"/>
                </p:cNvSpPr>
                <p:nvPr/>
              </p:nvSpPr>
              <p:spPr bwMode="auto">
                <a:xfrm>
                  <a:off x="2134" y="3286"/>
                  <a:ext cx="20" cy="42"/>
                </a:xfrm>
                <a:prstGeom prst="line">
                  <a:avLst/>
                </a:prstGeom>
                <a:noFill/>
                <a:ln w="0">
                  <a:solidFill>
                    <a:srgbClr val="48B2D2"/>
                  </a:solidFill>
                  <a:round/>
                  <a:headEnd/>
                  <a:tailEnd/>
                </a:ln>
              </p:spPr>
              <p:txBody>
                <a:bodyPr/>
                <a:lstStyle/>
                <a:p>
                  <a:endParaRPr lang="ko-KR" altLang="en-US"/>
                </a:p>
              </p:txBody>
            </p:sp>
            <p:sp>
              <p:nvSpPr>
                <p:cNvPr id="232" name="Freeform 78"/>
                <p:cNvSpPr>
                  <a:spLocks/>
                </p:cNvSpPr>
                <p:nvPr/>
              </p:nvSpPr>
              <p:spPr bwMode="auto">
                <a:xfrm>
                  <a:off x="2139" y="3305"/>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close/>
                    </a:path>
                  </a:pathLst>
                </a:custGeom>
                <a:solidFill>
                  <a:srgbClr val="48B2D2"/>
                </a:solidFill>
                <a:ln w="9525">
                  <a:noFill/>
                  <a:round/>
                  <a:headEnd/>
                  <a:tailEnd/>
                </a:ln>
              </p:spPr>
              <p:txBody>
                <a:bodyPr/>
                <a:lstStyle/>
                <a:p>
                  <a:endParaRPr lang="ko-KR" altLang="en-US"/>
                </a:p>
              </p:txBody>
            </p:sp>
            <p:sp>
              <p:nvSpPr>
                <p:cNvPr id="233" name="Freeform 79"/>
                <p:cNvSpPr>
                  <a:spLocks/>
                </p:cNvSpPr>
                <p:nvPr/>
              </p:nvSpPr>
              <p:spPr bwMode="auto">
                <a:xfrm>
                  <a:off x="2139" y="3305"/>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path>
                  </a:pathLst>
                </a:custGeom>
                <a:noFill/>
                <a:ln w="0">
                  <a:solidFill>
                    <a:srgbClr val="48B2D2"/>
                  </a:solidFill>
                  <a:round/>
                  <a:headEnd/>
                  <a:tailEnd/>
                </a:ln>
              </p:spPr>
              <p:txBody>
                <a:bodyPr/>
                <a:lstStyle/>
                <a:p>
                  <a:endParaRPr lang="ko-KR" altLang="en-US"/>
                </a:p>
              </p:txBody>
            </p:sp>
            <p:sp>
              <p:nvSpPr>
                <p:cNvPr id="234" name="Freeform 80"/>
                <p:cNvSpPr>
                  <a:spLocks/>
                </p:cNvSpPr>
                <p:nvPr/>
              </p:nvSpPr>
              <p:spPr bwMode="auto">
                <a:xfrm>
                  <a:off x="2190" y="3323"/>
                  <a:ext cx="5" cy="5"/>
                </a:xfrm>
                <a:custGeom>
                  <a:avLst/>
                  <a:gdLst>
                    <a:gd name="T0" fmla="*/ 0 w 5"/>
                    <a:gd name="T1" fmla="*/ 5 h 5"/>
                    <a:gd name="T2" fmla="*/ 5 w 5"/>
                    <a:gd name="T3" fmla="*/ 0 h 5"/>
                    <a:gd name="T4" fmla="*/ 0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0" y="0"/>
                      </a:lnTo>
                      <a:lnTo>
                        <a:pt x="0" y="5"/>
                      </a:lnTo>
                      <a:close/>
                    </a:path>
                  </a:pathLst>
                </a:custGeom>
                <a:solidFill>
                  <a:srgbClr val="48B2D2"/>
                </a:solidFill>
                <a:ln w="9525">
                  <a:noFill/>
                  <a:round/>
                  <a:headEnd/>
                  <a:tailEnd/>
                </a:ln>
              </p:spPr>
              <p:txBody>
                <a:bodyPr/>
                <a:lstStyle/>
                <a:p>
                  <a:endParaRPr lang="ko-KR" altLang="en-US"/>
                </a:p>
              </p:txBody>
            </p:sp>
            <p:sp>
              <p:nvSpPr>
                <p:cNvPr id="235" name="Freeform 81"/>
                <p:cNvSpPr>
                  <a:spLocks/>
                </p:cNvSpPr>
                <p:nvPr/>
              </p:nvSpPr>
              <p:spPr bwMode="auto">
                <a:xfrm>
                  <a:off x="2190" y="3323"/>
                  <a:ext cx="5" cy="5"/>
                </a:xfrm>
                <a:custGeom>
                  <a:avLst/>
                  <a:gdLst>
                    <a:gd name="T0" fmla="*/ 0 w 5"/>
                    <a:gd name="T1" fmla="*/ 5 h 5"/>
                    <a:gd name="T2" fmla="*/ 5 w 5"/>
                    <a:gd name="T3" fmla="*/ 0 h 5"/>
                    <a:gd name="T4" fmla="*/ 0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0" y="0"/>
                      </a:lnTo>
                      <a:lnTo>
                        <a:pt x="0" y="5"/>
                      </a:lnTo>
                    </a:path>
                  </a:pathLst>
                </a:custGeom>
                <a:noFill/>
                <a:ln w="0">
                  <a:solidFill>
                    <a:srgbClr val="48B2D2"/>
                  </a:solidFill>
                  <a:round/>
                  <a:headEnd/>
                  <a:tailEnd/>
                </a:ln>
              </p:spPr>
              <p:txBody>
                <a:bodyPr/>
                <a:lstStyle/>
                <a:p>
                  <a:endParaRPr lang="ko-KR" altLang="en-US"/>
                </a:p>
              </p:txBody>
            </p:sp>
            <p:sp>
              <p:nvSpPr>
                <p:cNvPr id="236" name="Freeform 82"/>
                <p:cNvSpPr>
                  <a:spLocks/>
                </p:cNvSpPr>
                <p:nvPr/>
              </p:nvSpPr>
              <p:spPr bwMode="auto">
                <a:xfrm>
                  <a:off x="2221" y="3337"/>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237" name="Freeform 83"/>
                <p:cNvSpPr>
                  <a:spLocks/>
                </p:cNvSpPr>
                <p:nvPr/>
              </p:nvSpPr>
              <p:spPr bwMode="auto">
                <a:xfrm>
                  <a:off x="2221" y="3337"/>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238" name="Freeform 84"/>
                <p:cNvSpPr>
                  <a:spLocks/>
                </p:cNvSpPr>
                <p:nvPr/>
              </p:nvSpPr>
              <p:spPr bwMode="auto">
                <a:xfrm>
                  <a:off x="2231"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239" name="Freeform 85"/>
                <p:cNvSpPr>
                  <a:spLocks/>
                </p:cNvSpPr>
                <p:nvPr/>
              </p:nvSpPr>
              <p:spPr bwMode="auto">
                <a:xfrm>
                  <a:off x="2231"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240" name="Line 86"/>
                <p:cNvSpPr>
                  <a:spLocks noChangeShapeType="1"/>
                </p:cNvSpPr>
                <p:nvPr/>
              </p:nvSpPr>
              <p:spPr bwMode="auto">
                <a:xfrm flipH="1">
                  <a:off x="2231" y="3328"/>
                  <a:ext cx="10" cy="14"/>
                </a:xfrm>
                <a:prstGeom prst="line">
                  <a:avLst/>
                </a:prstGeom>
                <a:noFill/>
                <a:ln w="0">
                  <a:solidFill>
                    <a:srgbClr val="48B2D2"/>
                  </a:solidFill>
                  <a:round/>
                  <a:headEnd/>
                  <a:tailEnd/>
                </a:ln>
              </p:spPr>
              <p:txBody>
                <a:bodyPr/>
                <a:lstStyle/>
                <a:p>
                  <a:endParaRPr lang="ko-KR" altLang="en-US"/>
                </a:p>
              </p:txBody>
            </p:sp>
            <p:sp>
              <p:nvSpPr>
                <p:cNvPr id="241" name="Line 87"/>
                <p:cNvSpPr>
                  <a:spLocks noChangeShapeType="1"/>
                </p:cNvSpPr>
                <p:nvPr/>
              </p:nvSpPr>
              <p:spPr bwMode="auto">
                <a:xfrm flipH="1">
                  <a:off x="2231" y="3328"/>
                  <a:ext cx="10" cy="14"/>
                </a:xfrm>
                <a:prstGeom prst="line">
                  <a:avLst/>
                </a:prstGeom>
                <a:noFill/>
                <a:ln w="0">
                  <a:solidFill>
                    <a:srgbClr val="48B2D2"/>
                  </a:solidFill>
                  <a:round/>
                  <a:headEnd/>
                  <a:tailEnd/>
                </a:ln>
              </p:spPr>
              <p:txBody>
                <a:bodyPr/>
                <a:lstStyle/>
                <a:p>
                  <a:endParaRPr lang="ko-KR" altLang="en-US"/>
                </a:p>
              </p:txBody>
            </p:sp>
            <p:sp>
              <p:nvSpPr>
                <p:cNvPr id="242" name="Line 88"/>
                <p:cNvSpPr>
                  <a:spLocks noChangeShapeType="1"/>
                </p:cNvSpPr>
                <p:nvPr/>
              </p:nvSpPr>
              <p:spPr bwMode="auto">
                <a:xfrm flipH="1">
                  <a:off x="2206" y="3328"/>
                  <a:ext cx="30" cy="23"/>
                </a:xfrm>
                <a:prstGeom prst="line">
                  <a:avLst/>
                </a:prstGeom>
                <a:noFill/>
                <a:ln w="0">
                  <a:solidFill>
                    <a:srgbClr val="48B2D2"/>
                  </a:solidFill>
                  <a:round/>
                  <a:headEnd/>
                  <a:tailEnd/>
                </a:ln>
              </p:spPr>
              <p:txBody>
                <a:bodyPr/>
                <a:lstStyle/>
                <a:p>
                  <a:endParaRPr lang="ko-KR" altLang="en-US"/>
                </a:p>
              </p:txBody>
            </p:sp>
            <p:sp>
              <p:nvSpPr>
                <p:cNvPr id="243" name="Line 89"/>
                <p:cNvSpPr>
                  <a:spLocks noChangeShapeType="1"/>
                </p:cNvSpPr>
                <p:nvPr/>
              </p:nvSpPr>
              <p:spPr bwMode="auto">
                <a:xfrm flipH="1">
                  <a:off x="2206" y="3328"/>
                  <a:ext cx="30" cy="23"/>
                </a:xfrm>
                <a:prstGeom prst="line">
                  <a:avLst/>
                </a:prstGeom>
                <a:noFill/>
                <a:ln w="0">
                  <a:solidFill>
                    <a:srgbClr val="48B2D2"/>
                  </a:solidFill>
                  <a:round/>
                  <a:headEnd/>
                  <a:tailEnd/>
                </a:ln>
              </p:spPr>
              <p:txBody>
                <a:bodyPr/>
                <a:lstStyle/>
                <a:p>
                  <a:endParaRPr lang="ko-KR" altLang="en-US"/>
                </a:p>
              </p:txBody>
            </p:sp>
            <p:sp>
              <p:nvSpPr>
                <p:cNvPr id="244" name="Freeform 90"/>
                <p:cNvSpPr>
                  <a:spLocks/>
                </p:cNvSpPr>
                <p:nvPr/>
              </p:nvSpPr>
              <p:spPr bwMode="auto">
                <a:xfrm>
                  <a:off x="2062" y="3328"/>
                  <a:ext cx="11" cy="14"/>
                </a:xfrm>
                <a:custGeom>
                  <a:avLst/>
                  <a:gdLst>
                    <a:gd name="T0" fmla="*/ 6 w 11"/>
                    <a:gd name="T1" fmla="*/ 14 h 14"/>
                    <a:gd name="T2" fmla="*/ 11 w 11"/>
                    <a:gd name="T3" fmla="*/ 5 h 14"/>
                    <a:gd name="T4" fmla="*/ 6 w 11"/>
                    <a:gd name="T5" fmla="*/ 0 h 14"/>
                    <a:gd name="T6" fmla="*/ 0 w 11"/>
                    <a:gd name="T7" fmla="*/ 9 h 14"/>
                    <a:gd name="T8" fmla="*/ 6 w 11"/>
                    <a:gd name="T9" fmla="*/ 14 h 14"/>
                    <a:gd name="T10" fmla="*/ 6 w 11"/>
                    <a:gd name="T11" fmla="*/ 14 h 14"/>
                    <a:gd name="T12" fmla="*/ 0 60000 65536"/>
                    <a:gd name="T13" fmla="*/ 0 60000 65536"/>
                    <a:gd name="T14" fmla="*/ 0 60000 65536"/>
                    <a:gd name="T15" fmla="*/ 0 60000 65536"/>
                    <a:gd name="T16" fmla="*/ 0 60000 65536"/>
                    <a:gd name="T17" fmla="*/ 0 60000 65536"/>
                    <a:gd name="T18" fmla="*/ 0 w 11"/>
                    <a:gd name="T19" fmla="*/ 0 h 14"/>
                    <a:gd name="T20" fmla="*/ 11 w 1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1" h="14">
                      <a:moveTo>
                        <a:pt x="6" y="14"/>
                      </a:moveTo>
                      <a:lnTo>
                        <a:pt x="11" y="5"/>
                      </a:lnTo>
                      <a:lnTo>
                        <a:pt x="6" y="0"/>
                      </a:lnTo>
                      <a:lnTo>
                        <a:pt x="0" y="9"/>
                      </a:lnTo>
                      <a:lnTo>
                        <a:pt x="6" y="14"/>
                      </a:lnTo>
                      <a:close/>
                    </a:path>
                  </a:pathLst>
                </a:custGeom>
                <a:solidFill>
                  <a:srgbClr val="48B2D2"/>
                </a:solidFill>
                <a:ln w="9525">
                  <a:noFill/>
                  <a:round/>
                  <a:headEnd/>
                  <a:tailEnd/>
                </a:ln>
              </p:spPr>
              <p:txBody>
                <a:bodyPr/>
                <a:lstStyle/>
                <a:p>
                  <a:endParaRPr lang="ko-KR" altLang="en-US"/>
                </a:p>
              </p:txBody>
            </p:sp>
            <p:sp>
              <p:nvSpPr>
                <p:cNvPr id="245" name="Freeform 91"/>
                <p:cNvSpPr>
                  <a:spLocks/>
                </p:cNvSpPr>
                <p:nvPr/>
              </p:nvSpPr>
              <p:spPr bwMode="auto">
                <a:xfrm>
                  <a:off x="2062" y="3328"/>
                  <a:ext cx="11" cy="14"/>
                </a:xfrm>
                <a:custGeom>
                  <a:avLst/>
                  <a:gdLst>
                    <a:gd name="T0" fmla="*/ 6 w 11"/>
                    <a:gd name="T1" fmla="*/ 14 h 14"/>
                    <a:gd name="T2" fmla="*/ 11 w 11"/>
                    <a:gd name="T3" fmla="*/ 5 h 14"/>
                    <a:gd name="T4" fmla="*/ 6 w 11"/>
                    <a:gd name="T5" fmla="*/ 0 h 14"/>
                    <a:gd name="T6" fmla="*/ 0 w 11"/>
                    <a:gd name="T7" fmla="*/ 9 h 14"/>
                    <a:gd name="T8" fmla="*/ 6 w 11"/>
                    <a:gd name="T9" fmla="*/ 14 h 14"/>
                    <a:gd name="T10" fmla="*/ 6 w 11"/>
                    <a:gd name="T11" fmla="*/ 14 h 14"/>
                    <a:gd name="T12" fmla="*/ 0 60000 65536"/>
                    <a:gd name="T13" fmla="*/ 0 60000 65536"/>
                    <a:gd name="T14" fmla="*/ 0 60000 65536"/>
                    <a:gd name="T15" fmla="*/ 0 60000 65536"/>
                    <a:gd name="T16" fmla="*/ 0 60000 65536"/>
                    <a:gd name="T17" fmla="*/ 0 60000 65536"/>
                    <a:gd name="T18" fmla="*/ 0 w 11"/>
                    <a:gd name="T19" fmla="*/ 0 h 14"/>
                    <a:gd name="T20" fmla="*/ 11 w 1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1" h="14">
                      <a:moveTo>
                        <a:pt x="6" y="14"/>
                      </a:moveTo>
                      <a:lnTo>
                        <a:pt x="11" y="5"/>
                      </a:lnTo>
                      <a:lnTo>
                        <a:pt x="6" y="0"/>
                      </a:lnTo>
                      <a:lnTo>
                        <a:pt x="0" y="9"/>
                      </a:lnTo>
                      <a:lnTo>
                        <a:pt x="6" y="14"/>
                      </a:lnTo>
                    </a:path>
                  </a:pathLst>
                </a:custGeom>
                <a:noFill/>
                <a:ln w="0">
                  <a:solidFill>
                    <a:srgbClr val="48B2D2"/>
                  </a:solidFill>
                  <a:round/>
                  <a:headEnd/>
                  <a:tailEnd/>
                </a:ln>
              </p:spPr>
              <p:txBody>
                <a:bodyPr/>
                <a:lstStyle/>
                <a:p>
                  <a:endParaRPr lang="ko-KR" altLang="en-US"/>
                </a:p>
              </p:txBody>
            </p:sp>
            <p:sp>
              <p:nvSpPr>
                <p:cNvPr id="246" name="Freeform 92"/>
                <p:cNvSpPr>
                  <a:spLocks/>
                </p:cNvSpPr>
                <p:nvPr/>
              </p:nvSpPr>
              <p:spPr bwMode="auto">
                <a:xfrm>
                  <a:off x="2093" y="3342"/>
                  <a:ext cx="15" cy="14"/>
                </a:xfrm>
                <a:custGeom>
                  <a:avLst/>
                  <a:gdLst>
                    <a:gd name="T0" fmla="*/ 15 w 15"/>
                    <a:gd name="T1" fmla="*/ 14 h 14"/>
                    <a:gd name="T2" fmla="*/ 15 w 15"/>
                    <a:gd name="T3" fmla="*/ 5 h 14"/>
                    <a:gd name="T4" fmla="*/ 0 w 15"/>
                    <a:gd name="T5" fmla="*/ 0 h 14"/>
                    <a:gd name="T6" fmla="*/ 0 w 15"/>
                    <a:gd name="T7" fmla="*/ 5 h 14"/>
                    <a:gd name="T8" fmla="*/ 15 w 15"/>
                    <a:gd name="T9" fmla="*/ 14 h 14"/>
                    <a:gd name="T10" fmla="*/ 15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5" y="14"/>
                      </a:moveTo>
                      <a:lnTo>
                        <a:pt x="15" y="5"/>
                      </a:lnTo>
                      <a:lnTo>
                        <a:pt x="0" y="0"/>
                      </a:lnTo>
                      <a:lnTo>
                        <a:pt x="0" y="5"/>
                      </a:lnTo>
                      <a:lnTo>
                        <a:pt x="15" y="14"/>
                      </a:lnTo>
                      <a:close/>
                    </a:path>
                  </a:pathLst>
                </a:custGeom>
                <a:solidFill>
                  <a:srgbClr val="48B2D2"/>
                </a:solidFill>
                <a:ln w="9525">
                  <a:noFill/>
                  <a:round/>
                  <a:headEnd/>
                  <a:tailEnd/>
                </a:ln>
              </p:spPr>
              <p:txBody>
                <a:bodyPr/>
                <a:lstStyle/>
                <a:p>
                  <a:endParaRPr lang="ko-KR" altLang="en-US"/>
                </a:p>
              </p:txBody>
            </p:sp>
            <p:sp>
              <p:nvSpPr>
                <p:cNvPr id="247" name="Freeform 93"/>
                <p:cNvSpPr>
                  <a:spLocks/>
                </p:cNvSpPr>
                <p:nvPr/>
              </p:nvSpPr>
              <p:spPr bwMode="auto">
                <a:xfrm>
                  <a:off x="2093" y="3342"/>
                  <a:ext cx="15" cy="14"/>
                </a:xfrm>
                <a:custGeom>
                  <a:avLst/>
                  <a:gdLst>
                    <a:gd name="T0" fmla="*/ 15 w 15"/>
                    <a:gd name="T1" fmla="*/ 14 h 14"/>
                    <a:gd name="T2" fmla="*/ 15 w 15"/>
                    <a:gd name="T3" fmla="*/ 5 h 14"/>
                    <a:gd name="T4" fmla="*/ 0 w 15"/>
                    <a:gd name="T5" fmla="*/ 0 h 14"/>
                    <a:gd name="T6" fmla="*/ 0 w 15"/>
                    <a:gd name="T7" fmla="*/ 5 h 14"/>
                    <a:gd name="T8" fmla="*/ 15 w 15"/>
                    <a:gd name="T9" fmla="*/ 14 h 14"/>
                    <a:gd name="T10" fmla="*/ 15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5" y="14"/>
                      </a:moveTo>
                      <a:lnTo>
                        <a:pt x="15" y="5"/>
                      </a:lnTo>
                      <a:lnTo>
                        <a:pt x="0" y="0"/>
                      </a:lnTo>
                      <a:lnTo>
                        <a:pt x="0" y="5"/>
                      </a:lnTo>
                      <a:lnTo>
                        <a:pt x="15" y="14"/>
                      </a:lnTo>
                    </a:path>
                  </a:pathLst>
                </a:custGeom>
                <a:noFill/>
                <a:ln w="0">
                  <a:solidFill>
                    <a:srgbClr val="48B2D2"/>
                  </a:solidFill>
                  <a:round/>
                  <a:headEnd/>
                  <a:tailEnd/>
                </a:ln>
              </p:spPr>
              <p:txBody>
                <a:bodyPr/>
                <a:lstStyle/>
                <a:p>
                  <a:endParaRPr lang="ko-KR" altLang="en-US"/>
                </a:p>
              </p:txBody>
            </p:sp>
            <p:sp>
              <p:nvSpPr>
                <p:cNvPr id="248" name="Freeform 94"/>
                <p:cNvSpPr>
                  <a:spLocks/>
                </p:cNvSpPr>
                <p:nvPr/>
              </p:nvSpPr>
              <p:spPr bwMode="auto">
                <a:xfrm>
                  <a:off x="2129" y="3356"/>
                  <a:ext cx="15" cy="14"/>
                </a:xfrm>
                <a:custGeom>
                  <a:avLst/>
                  <a:gdLst>
                    <a:gd name="T0" fmla="*/ 10 w 15"/>
                    <a:gd name="T1" fmla="*/ 14 h 14"/>
                    <a:gd name="T2" fmla="*/ 15 w 15"/>
                    <a:gd name="T3" fmla="*/ 5 h 14"/>
                    <a:gd name="T4" fmla="*/ 0 w 15"/>
                    <a:gd name="T5" fmla="*/ 0 h 14"/>
                    <a:gd name="T6" fmla="*/ 0 w 15"/>
                    <a:gd name="T7" fmla="*/ 9 h 14"/>
                    <a:gd name="T8" fmla="*/ 10 w 15"/>
                    <a:gd name="T9" fmla="*/ 14 h 14"/>
                    <a:gd name="T10" fmla="*/ 10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0" y="14"/>
                      </a:moveTo>
                      <a:lnTo>
                        <a:pt x="15" y="5"/>
                      </a:lnTo>
                      <a:lnTo>
                        <a:pt x="0" y="0"/>
                      </a:lnTo>
                      <a:lnTo>
                        <a:pt x="0" y="9"/>
                      </a:lnTo>
                      <a:lnTo>
                        <a:pt x="10" y="14"/>
                      </a:lnTo>
                      <a:close/>
                    </a:path>
                  </a:pathLst>
                </a:custGeom>
                <a:solidFill>
                  <a:srgbClr val="48B2D2"/>
                </a:solidFill>
                <a:ln w="9525">
                  <a:noFill/>
                  <a:round/>
                  <a:headEnd/>
                  <a:tailEnd/>
                </a:ln>
              </p:spPr>
              <p:txBody>
                <a:bodyPr/>
                <a:lstStyle/>
                <a:p>
                  <a:endParaRPr lang="ko-KR" altLang="en-US"/>
                </a:p>
              </p:txBody>
            </p:sp>
            <p:sp>
              <p:nvSpPr>
                <p:cNvPr id="249" name="Freeform 95"/>
                <p:cNvSpPr>
                  <a:spLocks/>
                </p:cNvSpPr>
                <p:nvPr/>
              </p:nvSpPr>
              <p:spPr bwMode="auto">
                <a:xfrm>
                  <a:off x="2129" y="3356"/>
                  <a:ext cx="15" cy="14"/>
                </a:xfrm>
                <a:custGeom>
                  <a:avLst/>
                  <a:gdLst>
                    <a:gd name="T0" fmla="*/ 10 w 15"/>
                    <a:gd name="T1" fmla="*/ 14 h 14"/>
                    <a:gd name="T2" fmla="*/ 15 w 15"/>
                    <a:gd name="T3" fmla="*/ 5 h 14"/>
                    <a:gd name="T4" fmla="*/ 0 w 15"/>
                    <a:gd name="T5" fmla="*/ 0 h 14"/>
                    <a:gd name="T6" fmla="*/ 0 w 15"/>
                    <a:gd name="T7" fmla="*/ 9 h 14"/>
                    <a:gd name="T8" fmla="*/ 10 w 15"/>
                    <a:gd name="T9" fmla="*/ 14 h 14"/>
                    <a:gd name="T10" fmla="*/ 10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0" y="14"/>
                      </a:moveTo>
                      <a:lnTo>
                        <a:pt x="15" y="5"/>
                      </a:lnTo>
                      <a:lnTo>
                        <a:pt x="0" y="0"/>
                      </a:lnTo>
                      <a:lnTo>
                        <a:pt x="0" y="9"/>
                      </a:lnTo>
                      <a:lnTo>
                        <a:pt x="10" y="14"/>
                      </a:lnTo>
                    </a:path>
                  </a:pathLst>
                </a:custGeom>
                <a:noFill/>
                <a:ln w="0">
                  <a:solidFill>
                    <a:srgbClr val="48B2D2"/>
                  </a:solidFill>
                  <a:round/>
                  <a:headEnd/>
                  <a:tailEnd/>
                </a:ln>
              </p:spPr>
              <p:txBody>
                <a:bodyPr/>
                <a:lstStyle/>
                <a:p>
                  <a:endParaRPr lang="ko-KR" altLang="en-US"/>
                </a:p>
              </p:txBody>
            </p:sp>
            <p:sp>
              <p:nvSpPr>
                <p:cNvPr id="250" name="Freeform 96"/>
                <p:cNvSpPr>
                  <a:spLocks/>
                </p:cNvSpPr>
                <p:nvPr/>
              </p:nvSpPr>
              <p:spPr bwMode="auto">
                <a:xfrm>
                  <a:off x="2160" y="3370"/>
                  <a:ext cx="20" cy="14"/>
                </a:xfrm>
                <a:custGeom>
                  <a:avLst/>
                  <a:gdLst>
                    <a:gd name="T0" fmla="*/ 15 w 20"/>
                    <a:gd name="T1" fmla="*/ 14 h 14"/>
                    <a:gd name="T2" fmla="*/ 20 w 20"/>
                    <a:gd name="T3" fmla="*/ 5 h 14"/>
                    <a:gd name="T4" fmla="*/ 5 w 20"/>
                    <a:gd name="T5" fmla="*/ 0 h 14"/>
                    <a:gd name="T6" fmla="*/ 0 w 20"/>
                    <a:gd name="T7" fmla="*/ 9 h 14"/>
                    <a:gd name="T8" fmla="*/ 15 w 20"/>
                    <a:gd name="T9" fmla="*/ 14 h 14"/>
                    <a:gd name="T10" fmla="*/ 15 w 20"/>
                    <a:gd name="T11" fmla="*/ 14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15" y="14"/>
                      </a:moveTo>
                      <a:lnTo>
                        <a:pt x="20" y="5"/>
                      </a:lnTo>
                      <a:lnTo>
                        <a:pt x="5" y="0"/>
                      </a:lnTo>
                      <a:lnTo>
                        <a:pt x="0" y="9"/>
                      </a:lnTo>
                      <a:lnTo>
                        <a:pt x="15" y="14"/>
                      </a:lnTo>
                      <a:close/>
                    </a:path>
                  </a:pathLst>
                </a:custGeom>
                <a:solidFill>
                  <a:srgbClr val="48B2D2"/>
                </a:solidFill>
                <a:ln w="9525">
                  <a:noFill/>
                  <a:round/>
                  <a:headEnd/>
                  <a:tailEnd/>
                </a:ln>
              </p:spPr>
              <p:txBody>
                <a:bodyPr/>
                <a:lstStyle/>
                <a:p>
                  <a:endParaRPr lang="ko-KR" altLang="en-US"/>
                </a:p>
              </p:txBody>
            </p:sp>
            <p:sp>
              <p:nvSpPr>
                <p:cNvPr id="251" name="Freeform 97"/>
                <p:cNvSpPr>
                  <a:spLocks/>
                </p:cNvSpPr>
                <p:nvPr/>
              </p:nvSpPr>
              <p:spPr bwMode="auto">
                <a:xfrm>
                  <a:off x="2160" y="3370"/>
                  <a:ext cx="20" cy="14"/>
                </a:xfrm>
                <a:custGeom>
                  <a:avLst/>
                  <a:gdLst>
                    <a:gd name="T0" fmla="*/ 15 w 20"/>
                    <a:gd name="T1" fmla="*/ 14 h 14"/>
                    <a:gd name="T2" fmla="*/ 20 w 20"/>
                    <a:gd name="T3" fmla="*/ 5 h 14"/>
                    <a:gd name="T4" fmla="*/ 5 w 20"/>
                    <a:gd name="T5" fmla="*/ 0 h 14"/>
                    <a:gd name="T6" fmla="*/ 0 w 20"/>
                    <a:gd name="T7" fmla="*/ 9 h 14"/>
                    <a:gd name="T8" fmla="*/ 15 w 20"/>
                    <a:gd name="T9" fmla="*/ 14 h 14"/>
                    <a:gd name="T10" fmla="*/ 15 w 20"/>
                    <a:gd name="T11" fmla="*/ 14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15" y="14"/>
                      </a:moveTo>
                      <a:lnTo>
                        <a:pt x="20" y="5"/>
                      </a:lnTo>
                      <a:lnTo>
                        <a:pt x="5" y="0"/>
                      </a:lnTo>
                      <a:lnTo>
                        <a:pt x="0" y="9"/>
                      </a:lnTo>
                      <a:lnTo>
                        <a:pt x="15" y="14"/>
                      </a:lnTo>
                    </a:path>
                  </a:pathLst>
                </a:custGeom>
                <a:noFill/>
                <a:ln w="0">
                  <a:solidFill>
                    <a:srgbClr val="48B2D2"/>
                  </a:solidFill>
                  <a:round/>
                  <a:headEnd/>
                  <a:tailEnd/>
                </a:ln>
              </p:spPr>
              <p:txBody>
                <a:bodyPr/>
                <a:lstStyle/>
                <a:p>
                  <a:endParaRPr lang="ko-KR" altLang="en-US"/>
                </a:p>
              </p:txBody>
            </p:sp>
            <p:sp>
              <p:nvSpPr>
                <p:cNvPr id="252" name="Freeform 98"/>
                <p:cNvSpPr>
                  <a:spLocks/>
                </p:cNvSpPr>
                <p:nvPr/>
              </p:nvSpPr>
              <p:spPr bwMode="auto">
                <a:xfrm>
                  <a:off x="2190" y="3379"/>
                  <a:ext cx="16" cy="14"/>
                </a:xfrm>
                <a:custGeom>
                  <a:avLst/>
                  <a:gdLst>
                    <a:gd name="T0" fmla="*/ 11 w 16"/>
                    <a:gd name="T1" fmla="*/ 14 h 14"/>
                    <a:gd name="T2" fmla="*/ 16 w 16"/>
                    <a:gd name="T3" fmla="*/ 9 h 14"/>
                    <a:gd name="T4" fmla="*/ 5 w 16"/>
                    <a:gd name="T5" fmla="*/ 0 h 14"/>
                    <a:gd name="T6" fmla="*/ 0 w 16"/>
                    <a:gd name="T7" fmla="*/ 9 h 14"/>
                    <a:gd name="T8" fmla="*/ 11 w 16"/>
                    <a:gd name="T9" fmla="*/ 14 h 14"/>
                    <a:gd name="T10" fmla="*/ 11 w 16"/>
                    <a:gd name="T11" fmla="*/ 14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11" y="14"/>
                      </a:moveTo>
                      <a:lnTo>
                        <a:pt x="16" y="9"/>
                      </a:lnTo>
                      <a:lnTo>
                        <a:pt x="5" y="0"/>
                      </a:lnTo>
                      <a:lnTo>
                        <a:pt x="0" y="9"/>
                      </a:lnTo>
                      <a:lnTo>
                        <a:pt x="11" y="14"/>
                      </a:lnTo>
                      <a:close/>
                    </a:path>
                  </a:pathLst>
                </a:custGeom>
                <a:solidFill>
                  <a:srgbClr val="48B2D2"/>
                </a:solidFill>
                <a:ln w="9525">
                  <a:noFill/>
                  <a:round/>
                  <a:headEnd/>
                  <a:tailEnd/>
                </a:ln>
              </p:spPr>
              <p:txBody>
                <a:bodyPr/>
                <a:lstStyle/>
                <a:p>
                  <a:endParaRPr lang="ko-KR" altLang="en-US"/>
                </a:p>
              </p:txBody>
            </p:sp>
            <p:sp>
              <p:nvSpPr>
                <p:cNvPr id="253" name="Freeform 99"/>
                <p:cNvSpPr>
                  <a:spLocks/>
                </p:cNvSpPr>
                <p:nvPr/>
              </p:nvSpPr>
              <p:spPr bwMode="auto">
                <a:xfrm>
                  <a:off x="2190" y="3379"/>
                  <a:ext cx="16" cy="14"/>
                </a:xfrm>
                <a:custGeom>
                  <a:avLst/>
                  <a:gdLst>
                    <a:gd name="T0" fmla="*/ 11 w 16"/>
                    <a:gd name="T1" fmla="*/ 14 h 14"/>
                    <a:gd name="T2" fmla="*/ 16 w 16"/>
                    <a:gd name="T3" fmla="*/ 9 h 14"/>
                    <a:gd name="T4" fmla="*/ 5 w 16"/>
                    <a:gd name="T5" fmla="*/ 0 h 14"/>
                    <a:gd name="T6" fmla="*/ 0 w 16"/>
                    <a:gd name="T7" fmla="*/ 9 h 14"/>
                    <a:gd name="T8" fmla="*/ 11 w 16"/>
                    <a:gd name="T9" fmla="*/ 14 h 14"/>
                    <a:gd name="T10" fmla="*/ 11 w 16"/>
                    <a:gd name="T11" fmla="*/ 14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11" y="14"/>
                      </a:moveTo>
                      <a:lnTo>
                        <a:pt x="16" y="9"/>
                      </a:lnTo>
                      <a:lnTo>
                        <a:pt x="5" y="0"/>
                      </a:lnTo>
                      <a:lnTo>
                        <a:pt x="0" y="9"/>
                      </a:lnTo>
                      <a:lnTo>
                        <a:pt x="11" y="14"/>
                      </a:lnTo>
                    </a:path>
                  </a:pathLst>
                </a:custGeom>
                <a:noFill/>
                <a:ln w="0">
                  <a:solidFill>
                    <a:srgbClr val="48B2D2"/>
                  </a:solidFill>
                  <a:round/>
                  <a:headEnd/>
                  <a:tailEnd/>
                </a:ln>
              </p:spPr>
              <p:txBody>
                <a:bodyPr/>
                <a:lstStyle/>
                <a:p>
                  <a:endParaRPr lang="ko-KR" altLang="en-US"/>
                </a:p>
              </p:txBody>
            </p:sp>
            <p:sp>
              <p:nvSpPr>
                <p:cNvPr id="254" name="Freeform 100"/>
                <p:cNvSpPr>
                  <a:spLocks/>
                </p:cNvSpPr>
                <p:nvPr/>
              </p:nvSpPr>
              <p:spPr bwMode="auto">
                <a:xfrm>
                  <a:off x="2216" y="3393"/>
                  <a:ext cx="15" cy="9"/>
                </a:xfrm>
                <a:custGeom>
                  <a:avLst/>
                  <a:gdLst>
                    <a:gd name="T0" fmla="*/ 10 w 15"/>
                    <a:gd name="T1" fmla="*/ 9 h 9"/>
                    <a:gd name="T2" fmla="*/ 15 w 15"/>
                    <a:gd name="T3" fmla="*/ 5 h 9"/>
                    <a:gd name="T4" fmla="*/ 5 w 15"/>
                    <a:gd name="T5" fmla="*/ 0 h 9"/>
                    <a:gd name="T6" fmla="*/ 0 w 15"/>
                    <a:gd name="T7" fmla="*/ 5 h 9"/>
                    <a:gd name="T8" fmla="*/ 10 w 15"/>
                    <a:gd name="T9" fmla="*/ 9 h 9"/>
                    <a:gd name="T10" fmla="*/ 10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10" y="9"/>
                      </a:moveTo>
                      <a:lnTo>
                        <a:pt x="15" y="5"/>
                      </a:lnTo>
                      <a:lnTo>
                        <a:pt x="5" y="0"/>
                      </a:lnTo>
                      <a:lnTo>
                        <a:pt x="0" y="5"/>
                      </a:lnTo>
                      <a:lnTo>
                        <a:pt x="10" y="9"/>
                      </a:lnTo>
                      <a:close/>
                    </a:path>
                  </a:pathLst>
                </a:custGeom>
                <a:solidFill>
                  <a:srgbClr val="48B2D2"/>
                </a:solidFill>
                <a:ln w="9525">
                  <a:noFill/>
                  <a:round/>
                  <a:headEnd/>
                  <a:tailEnd/>
                </a:ln>
              </p:spPr>
              <p:txBody>
                <a:bodyPr/>
                <a:lstStyle/>
                <a:p>
                  <a:endParaRPr lang="ko-KR" altLang="en-US"/>
                </a:p>
              </p:txBody>
            </p:sp>
            <p:sp>
              <p:nvSpPr>
                <p:cNvPr id="255" name="Freeform 101"/>
                <p:cNvSpPr>
                  <a:spLocks/>
                </p:cNvSpPr>
                <p:nvPr/>
              </p:nvSpPr>
              <p:spPr bwMode="auto">
                <a:xfrm>
                  <a:off x="2216" y="3393"/>
                  <a:ext cx="15" cy="9"/>
                </a:xfrm>
                <a:custGeom>
                  <a:avLst/>
                  <a:gdLst>
                    <a:gd name="T0" fmla="*/ 10 w 15"/>
                    <a:gd name="T1" fmla="*/ 9 h 9"/>
                    <a:gd name="T2" fmla="*/ 15 w 15"/>
                    <a:gd name="T3" fmla="*/ 5 h 9"/>
                    <a:gd name="T4" fmla="*/ 5 w 15"/>
                    <a:gd name="T5" fmla="*/ 0 h 9"/>
                    <a:gd name="T6" fmla="*/ 0 w 15"/>
                    <a:gd name="T7" fmla="*/ 5 h 9"/>
                    <a:gd name="T8" fmla="*/ 10 w 15"/>
                    <a:gd name="T9" fmla="*/ 9 h 9"/>
                    <a:gd name="T10" fmla="*/ 10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10" y="9"/>
                      </a:moveTo>
                      <a:lnTo>
                        <a:pt x="15" y="5"/>
                      </a:lnTo>
                      <a:lnTo>
                        <a:pt x="5" y="0"/>
                      </a:lnTo>
                      <a:lnTo>
                        <a:pt x="0" y="5"/>
                      </a:lnTo>
                      <a:lnTo>
                        <a:pt x="10" y="9"/>
                      </a:lnTo>
                    </a:path>
                  </a:pathLst>
                </a:custGeom>
                <a:noFill/>
                <a:ln w="0">
                  <a:solidFill>
                    <a:srgbClr val="48B2D2"/>
                  </a:solidFill>
                  <a:round/>
                  <a:headEnd/>
                  <a:tailEnd/>
                </a:ln>
              </p:spPr>
              <p:txBody>
                <a:bodyPr/>
                <a:lstStyle/>
                <a:p>
                  <a:endParaRPr lang="ko-KR" altLang="en-US"/>
                </a:p>
              </p:txBody>
            </p:sp>
            <p:sp>
              <p:nvSpPr>
                <p:cNvPr id="256" name="Freeform 102"/>
                <p:cNvSpPr>
                  <a:spLocks/>
                </p:cNvSpPr>
                <p:nvPr/>
              </p:nvSpPr>
              <p:spPr bwMode="auto">
                <a:xfrm>
                  <a:off x="2247" y="3407"/>
                  <a:ext cx="10" cy="9"/>
                </a:xfrm>
                <a:custGeom>
                  <a:avLst/>
                  <a:gdLst>
                    <a:gd name="T0" fmla="*/ 5 w 10"/>
                    <a:gd name="T1" fmla="*/ 9 h 9"/>
                    <a:gd name="T2" fmla="*/ 10 w 10"/>
                    <a:gd name="T3" fmla="*/ 0 h 9"/>
                    <a:gd name="T4" fmla="*/ 5 w 10"/>
                    <a:gd name="T5" fmla="*/ 0 h 9"/>
                    <a:gd name="T6" fmla="*/ 0 w 10"/>
                    <a:gd name="T7" fmla="*/ 5 h 9"/>
                    <a:gd name="T8" fmla="*/ 5 w 10"/>
                    <a:gd name="T9" fmla="*/ 9 h 9"/>
                    <a:gd name="T10" fmla="*/ 5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5" y="9"/>
                      </a:moveTo>
                      <a:lnTo>
                        <a:pt x="10" y="0"/>
                      </a:lnTo>
                      <a:lnTo>
                        <a:pt x="5" y="0"/>
                      </a:lnTo>
                      <a:lnTo>
                        <a:pt x="0" y="5"/>
                      </a:lnTo>
                      <a:lnTo>
                        <a:pt x="5" y="9"/>
                      </a:lnTo>
                      <a:close/>
                    </a:path>
                  </a:pathLst>
                </a:custGeom>
                <a:solidFill>
                  <a:srgbClr val="48B2D2"/>
                </a:solidFill>
                <a:ln w="9525">
                  <a:noFill/>
                  <a:round/>
                  <a:headEnd/>
                  <a:tailEnd/>
                </a:ln>
              </p:spPr>
              <p:txBody>
                <a:bodyPr/>
                <a:lstStyle/>
                <a:p>
                  <a:endParaRPr lang="ko-KR" altLang="en-US"/>
                </a:p>
              </p:txBody>
            </p:sp>
            <p:sp>
              <p:nvSpPr>
                <p:cNvPr id="257" name="Freeform 103"/>
                <p:cNvSpPr>
                  <a:spLocks/>
                </p:cNvSpPr>
                <p:nvPr/>
              </p:nvSpPr>
              <p:spPr bwMode="auto">
                <a:xfrm>
                  <a:off x="2247" y="3407"/>
                  <a:ext cx="10" cy="9"/>
                </a:xfrm>
                <a:custGeom>
                  <a:avLst/>
                  <a:gdLst>
                    <a:gd name="T0" fmla="*/ 5 w 10"/>
                    <a:gd name="T1" fmla="*/ 9 h 9"/>
                    <a:gd name="T2" fmla="*/ 10 w 10"/>
                    <a:gd name="T3" fmla="*/ 0 h 9"/>
                    <a:gd name="T4" fmla="*/ 5 w 10"/>
                    <a:gd name="T5" fmla="*/ 0 h 9"/>
                    <a:gd name="T6" fmla="*/ 0 w 10"/>
                    <a:gd name="T7" fmla="*/ 5 h 9"/>
                    <a:gd name="T8" fmla="*/ 5 w 10"/>
                    <a:gd name="T9" fmla="*/ 9 h 9"/>
                    <a:gd name="T10" fmla="*/ 5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5" y="9"/>
                      </a:moveTo>
                      <a:lnTo>
                        <a:pt x="10" y="0"/>
                      </a:lnTo>
                      <a:lnTo>
                        <a:pt x="5" y="0"/>
                      </a:lnTo>
                      <a:lnTo>
                        <a:pt x="0" y="5"/>
                      </a:lnTo>
                      <a:lnTo>
                        <a:pt x="5" y="9"/>
                      </a:lnTo>
                    </a:path>
                  </a:pathLst>
                </a:custGeom>
                <a:noFill/>
                <a:ln w="0">
                  <a:solidFill>
                    <a:srgbClr val="48B2D2"/>
                  </a:solidFill>
                  <a:round/>
                  <a:headEnd/>
                  <a:tailEnd/>
                </a:ln>
              </p:spPr>
              <p:txBody>
                <a:bodyPr/>
                <a:lstStyle/>
                <a:p>
                  <a:endParaRPr lang="ko-KR" altLang="en-US"/>
                </a:p>
              </p:txBody>
            </p:sp>
            <p:sp>
              <p:nvSpPr>
                <p:cNvPr id="258" name="Freeform 104"/>
                <p:cNvSpPr>
                  <a:spLocks/>
                </p:cNvSpPr>
                <p:nvPr/>
              </p:nvSpPr>
              <p:spPr bwMode="auto">
                <a:xfrm>
                  <a:off x="2236" y="3402"/>
                  <a:ext cx="11" cy="10"/>
                </a:xfrm>
                <a:custGeom>
                  <a:avLst/>
                  <a:gdLst>
                    <a:gd name="T0" fmla="*/ 5 w 11"/>
                    <a:gd name="T1" fmla="*/ 10 h 10"/>
                    <a:gd name="T2" fmla="*/ 11 w 11"/>
                    <a:gd name="T3" fmla="*/ 0 h 10"/>
                    <a:gd name="T4" fmla="*/ 5 w 11"/>
                    <a:gd name="T5" fmla="*/ 0 h 10"/>
                    <a:gd name="T6" fmla="*/ 0 w 11"/>
                    <a:gd name="T7" fmla="*/ 5 h 10"/>
                    <a:gd name="T8" fmla="*/ 5 w 11"/>
                    <a:gd name="T9" fmla="*/ 10 h 10"/>
                    <a:gd name="T10" fmla="*/ 5 w 11"/>
                    <a:gd name="T11" fmla="*/ 1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5" y="10"/>
                      </a:moveTo>
                      <a:lnTo>
                        <a:pt x="11" y="0"/>
                      </a:lnTo>
                      <a:lnTo>
                        <a:pt x="5" y="0"/>
                      </a:lnTo>
                      <a:lnTo>
                        <a:pt x="0" y="5"/>
                      </a:lnTo>
                      <a:lnTo>
                        <a:pt x="5" y="10"/>
                      </a:lnTo>
                      <a:close/>
                    </a:path>
                  </a:pathLst>
                </a:custGeom>
                <a:solidFill>
                  <a:srgbClr val="48B2D2"/>
                </a:solidFill>
                <a:ln w="9525">
                  <a:noFill/>
                  <a:round/>
                  <a:headEnd/>
                  <a:tailEnd/>
                </a:ln>
              </p:spPr>
              <p:txBody>
                <a:bodyPr/>
                <a:lstStyle/>
                <a:p>
                  <a:endParaRPr lang="ko-KR" altLang="en-US"/>
                </a:p>
              </p:txBody>
            </p:sp>
            <p:sp>
              <p:nvSpPr>
                <p:cNvPr id="259" name="Freeform 105"/>
                <p:cNvSpPr>
                  <a:spLocks/>
                </p:cNvSpPr>
                <p:nvPr/>
              </p:nvSpPr>
              <p:spPr bwMode="auto">
                <a:xfrm>
                  <a:off x="2236" y="3402"/>
                  <a:ext cx="11" cy="10"/>
                </a:xfrm>
                <a:custGeom>
                  <a:avLst/>
                  <a:gdLst>
                    <a:gd name="T0" fmla="*/ 5 w 11"/>
                    <a:gd name="T1" fmla="*/ 10 h 10"/>
                    <a:gd name="T2" fmla="*/ 11 w 11"/>
                    <a:gd name="T3" fmla="*/ 0 h 10"/>
                    <a:gd name="T4" fmla="*/ 5 w 11"/>
                    <a:gd name="T5" fmla="*/ 0 h 10"/>
                    <a:gd name="T6" fmla="*/ 0 w 11"/>
                    <a:gd name="T7" fmla="*/ 5 h 10"/>
                    <a:gd name="T8" fmla="*/ 5 w 11"/>
                    <a:gd name="T9" fmla="*/ 10 h 10"/>
                    <a:gd name="T10" fmla="*/ 5 w 11"/>
                    <a:gd name="T11" fmla="*/ 1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5" y="10"/>
                      </a:moveTo>
                      <a:lnTo>
                        <a:pt x="11" y="0"/>
                      </a:lnTo>
                      <a:lnTo>
                        <a:pt x="5" y="0"/>
                      </a:lnTo>
                      <a:lnTo>
                        <a:pt x="0" y="5"/>
                      </a:lnTo>
                      <a:lnTo>
                        <a:pt x="5" y="10"/>
                      </a:lnTo>
                    </a:path>
                  </a:pathLst>
                </a:custGeom>
                <a:noFill/>
                <a:ln w="0">
                  <a:solidFill>
                    <a:srgbClr val="48B2D2"/>
                  </a:solidFill>
                  <a:round/>
                  <a:headEnd/>
                  <a:tailEnd/>
                </a:ln>
              </p:spPr>
              <p:txBody>
                <a:bodyPr/>
                <a:lstStyle/>
                <a:p>
                  <a:endParaRPr lang="ko-KR" altLang="en-US"/>
                </a:p>
              </p:txBody>
            </p:sp>
            <p:sp>
              <p:nvSpPr>
                <p:cNvPr id="260" name="Freeform 106"/>
                <p:cNvSpPr>
                  <a:spLocks/>
                </p:cNvSpPr>
                <p:nvPr/>
              </p:nvSpPr>
              <p:spPr bwMode="auto">
                <a:xfrm>
                  <a:off x="2252" y="3393"/>
                  <a:ext cx="5" cy="5"/>
                </a:xfrm>
                <a:custGeom>
                  <a:avLst/>
                  <a:gdLst>
                    <a:gd name="T0" fmla="*/ 5 w 5"/>
                    <a:gd name="T1" fmla="*/ 0 h 5"/>
                    <a:gd name="T2" fmla="*/ 5 w 5"/>
                    <a:gd name="T3" fmla="*/ 5 h 5"/>
                    <a:gd name="T4" fmla="*/ 5 w 5"/>
                    <a:gd name="T5" fmla="*/ 5 h 5"/>
                    <a:gd name="T6" fmla="*/ 0 w 5"/>
                    <a:gd name="T7" fmla="*/ 5 h 5"/>
                    <a:gd name="T8" fmla="*/ 5 w 5"/>
                    <a:gd name="T9" fmla="*/ 0 h 5"/>
                    <a:gd name="T10" fmla="*/ 5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0"/>
                      </a:moveTo>
                      <a:lnTo>
                        <a:pt x="5" y="5"/>
                      </a:lnTo>
                      <a:lnTo>
                        <a:pt x="0" y="5"/>
                      </a:lnTo>
                      <a:lnTo>
                        <a:pt x="5" y="0"/>
                      </a:lnTo>
                      <a:close/>
                    </a:path>
                  </a:pathLst>
                </a:custGeom>
                <a:solidFill>
                  <a:srgbClr val="48B2D2"/>
                </a:solidFill>
                <a:ln w="9525">
                  <a:noFill/>
                  <a:round/>
                  <a:headEnd/>
                  <a:tailEnd/>
                </a:ln>
              </p:spPr>
              <p:txBody>
                <a:bodyPr/>
                <a:lstStyle/>
                <a:p>
                  <a:endParaRPr lang="ko-KR" altLang="en-US"/>
                </a:p>
              </p:txBody>
            </p:sp>
            <p:sp>
              <p:nvSpPr>
                <p:cNvPr id="261" name="Freeform 107"/>
                <p:cNvSpPr>
                  <a:spLocks/>
                </p:cNvSpPr>
                <p:nvPr/>
              </p:nvSpPr>
              <p:spPr bwMode="auto">
                <a:xfrm>
                  <a:off x="2252" y="3393"/>
                  <a:ext cx="5" cy="5"/>
                </a:xfrm>
                <a:custGeom>
                  <a:avLst/>
                  <a:gdLst>
                    <a:gd name="T0" fmla="*/ 5 w 5"/>
                    <a:gd name="T1" fmla="*/ 0 h 5"/>
                    <a:gd name="T2" fmla="*/ 5 w 5"/>
                    <a:gd name="T3" fmla="*/ 5 h 5"/>
                    <a:gd name="T4" fmla="*/ 5 w 5"/>
                    <a:gd name="T5" fmla="*/ 5 h 5"/>
                    <a:gd name="T6" fmla="*/ 0 w 5"/>
                    <a:gd name="T7" fmla="*/ 5 h 5"/>
                    <a:gd name="T8" fmla="*/ 5 w 5"/>
                    <a:gd name="T9" fmla="*/ 0 h 5"/>
                    <a:gd name="T10" fmla="*/ 5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0"/>
                      </a:moveTo>
                      <a:lnTo>
                        <a:pt x="5" y="5"/>
                      </a:lnTo>
                      <a:lnTo>
                        <a:pt x="0" y="5"/>
                      </a:lnTo>
                      <a:lnTo>
                        <a:pt x="5" y="0"/>
                      </a:lnTo>
                    </a:path>
                  </a:pathLst>
                </a:custGeom>
                <a:noFill/>
                <a:ln w="0">
                  <a:solidFill>
                    <a:srgbClr val="48B2D2"/>
                  </a:solidFill>
                  <a:round/>
                  <a:headEnd/>
                  <a:tailEnd/>
                </a:ln>
              </p:spPr>
              <p:txBody>
                <a:bodyPr/>
                <a:lstStyle/>
                <a:p>
                  <a:endParaRPr lang="ko-KR" altLang="en-US"/>
                </a:p>
              </p:txBody>
            </p:sp>
            <p:sp>
              <p:nvSpPr>
                <p:cNvPr id="262" name="Freeform 108"/>
                <p:cNvSpPr>
                  <a:spLocks/>
                </p:cNvSpPr>
                <p:nvPr/>
              </p:nvSpPr>
              <p:spPr bwMode="auto">
                <a:xfrm>
                  <a:off x="2247" y="3393"/>
                  <a:ext cx="10" cy="14"/>
                </a:xfrm>
                <a:custGeom>
                  <a:avLst/>
                  <a:gdLst>
                    <a:gd name="T0" fmla="*/ 5 w 10"/>
                    <a:gd name="T1" fmla="*/ 14 h 14"/>
                    <a:gd name="T2" fmla="*/ 10 w 10"/>
                    <a:gd name="T3" fmla="*/ 9 h 14"/>
                    <a:gd name="T4" fmla="*/ 0 w 10"/>
                    <a:gd name="T5" fmla="*/ 0 h 14"/>
                    <a:gd name="T6" fmla="*/ 0 w 10"/>
                    <a:gd name="T7" fmla="*/ 9 h 14"/>
                    <a:gd name="T8" fmla="*/ 5 w 10"/>
                    <a:gd name="T9" fmla="*/ 14 h 14"/>
                    <a:gd name="T10" fmla="*/ 5 w 10"/>
                    <a:gd name="T11" fmla="*/ 14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14"/>
                      </a:moveTo>
                      <a:lnTo>
                        <a:pt x="10" y="9"/>
                      </a:lnTo>
                      <a:lnTo>
                        <a:pt x="0" y="0"/>
                      </a:lnTo>
                      <a:lnTo>
                        <a:pt x="0" y="9"/>
                      </a:lnTo>
                      <a:lnTo>
                        <a:pt x="5" y="14"/>
                      </a:lnTo>
                      <a:close/>
                    </a:path>
                  </a:pathLst>
                </a:custGeom>
                <a:solidFill>
                  <a:srgbClr val="48B2D2"/>
                </a:solidFill>
                <a:ln w="9525">
                  <a:noFill/>
                  <a:round/>
                  <a:headEnd/>
                  <a:tailEnd/>
                </a:ln>
              </p:spPr>
              <p:txBody>
                <a:bodyPr/>
                <a:lstStyle/>
                <a:p>
                  <a:endParaRPr lang="ko-KR" altLang="en-US"/>
                </a:p>
              </p:txBody>
            </p:sp>
            <p:sp>
              <p:nvSpPr>
                <p:cNvPr id="263" name="Freeform 109"/>
                <p:cNvSpPr>
                  <a:spLocks/>
                </p:cNvSpPr>
                <p:nvPr/>
              </p:nvSpPr>
              <p:spPr bwMode="auto">
                <a:xfrm>
                  <a:off x="2247" y="3393"/>
                  <a:ext cx="10" cy="14"/>
                </a:xfrm>
                <a:custGeom>
                  <a:avLst/>
                  <a:gdLst>
                    <a:gd name="T0" fmla="*/ 5 w 10"/>
                    <a:gd name="T1" fmla="*/ 14 h 14"/>
                    <a:gd name="T2" fmla="*/ 10 w 10"/>
                    <a:gd name="T3" fmla="*/ 9 h 14"/>
                    <a:gd name="T4" fmla="*/ 0 w 10"/>
                    <a:gd name="T5" fmla="*/ 0 h 14"/>
                    <a:gd name="T6" fmla="*/ 0 w 10"/>
                    <a:gd name="T7" fmla="*/ 9 h 14"/>
                    <a:gd name="T8" fmla="*/ 5 w 10"/>
                    <a:gd name="T9" fmla="*/ 14 h 14"/>
                    <a:gd name="T10" fmla="*/ 5 w 10"/>
                    <a:gd name="T11" fmla="*/ 14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14"/>
                      </a:moveTo>
                      <a:lnTo>
                        <a:pt x="10" y="9"/>
                      </a:lnTo>
                      <a:lnTo>
                        <a:pt x="0" y="0"/>
                      </a:lnTo>
                      <a:lnTo>
                        <a:pt x="0" y="9"/>
                      </a:lnTo>
                      <a:lnTo>
                        <a:pt x="5" y="14"/>
                      </a:lnTo>
                    </a:path>
                  </a:pathLst>
                </a:custGeom>
                <a:noFill/>
                <a:ln w="0">
                  <a:solidFill>
                    <a:srgbClr val="48B2D2"/>
                  </a:solidFill>
                  <a:round/>
                  <a:headEnd/>
                  <a:tailEnd/>
                </a:ln>
              </p:spPr>
              <p:txBody>
                <a:bodyPr/>
                <a:lstStyle/>
                <a:p>
                  <a:endParaRPr lang="ko-KR" altLang="en-US"/>
                </a:p>
              </p:txBody>
            </p:sp>
            <p:sp>
              <p:nvSpPr>
                <p:cNvPr id="264" name="Freeform 110"/>
                <p:cNvSpPr>
                  <a:spLocks/>
                </p:cNvSpPr>
                <p:nvPr/>
              </p:nvSpPr>
              <p:spPr bwMode="auto">
                <a:xfrm>
                  <a:off x="2247" y="3393"/>
                  <a:ext cx="10" cy="14"/>
                </a:xfrm>
                <a:custGeom>
                  <a:avLst/>
                  <a:gdLst>
                    <a:gd name="T0" fmla="*/ 5 w 10"/>
                    <a:gd name="T1" fmla="*/ 0 h 14"/>
                    <a:gd name="T2" fmla="*/ 10 w 10"/>
                    <a:gd name="T3" fmla="*/ 9 h 14"/>
                    <a:gd name="T4" fmla="*/ 10 w 10"/>
                    <a:gd name="T5" fmla="*/ 14 h 14"/>
                    <a:gd name="T6" fmla="*/ 0 w 10"/>
                    <a:gd name="T7" fmla="*/ 0 h 14"/>
                    <a:gd name="T8" fmla="*/ 5 w 10"/>
                    <a:gd name="T9" fmla="*/ 0 h 14"/>
                    <a:gd name="T10" fmla="*/ 5 w 10"/>
                    <a:gd name="T11" fmla="*/ 0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0"/>
                      </a:moveTo>
                      <a:lnTo>
                        <a:pt x="10" y="9"/>
                      </a:lnTo>
                      <a:lnTo>
                        <a:pt x="10" y="14"/>
                      </a:lnTo>
                      <a:lnTo>
                        <a:pt x="0" y="0"/>
                      </a:lnTo>
                      <a:lnTo>
                        <a:pt x="5" y="0"/>
                      </a:lnTo>
                      <a:close/>
                    </a:path>
                  </a:pathLst>
                </a:custGeom>
                <a:solidFill>
                  <a:srgbClr val="48B2D2"/>
                </a:solidFill>
                <a:ln w="9525">
                  <a:noFill/>
                  <a:round/>
                  <a:headEnd/>
                  <a:tailEnd/>
                </a:ln>
              </p:spPr>
              <p:txBody>
                <a:bodyPr/>
                <a:lstStyle/>
                <a:p>
                  <a:endParaRPr lang="ko-KR" altLang="en-US"/>
                </a:p>
              </p:txBody>
            </p:sp>
            <p:sp>
              <p:nvSpPr>
                <p:cNvPr id="265" name="Freeform 111"/>
                <p:cNvSpPr>
                  <a:spLocks/>
                </p:cNvSpPr>
                <p:nvPr/>
              </p:nvSpPr>
              <p:spPr bwMode="auto">
                <a:xfrm>
                  <a:off x="2247" y="3393"/>
                  <a:ext cx="10" cy="14"/>
                </a:xfrm>
                <a:custGeom>
                  <a:avLst/>
                  <a:gdLst>
                    <a:gd name="T0" fmla="*/ 5 w 10"/>
                    <a:gd name="T1" fmla="*/ 0 h 14"/>
                    <a:gd name="T2" fmla="*/ 10 w 10"/>
                    <a:gd name="T3" fmla="*/ 9 h 14"/>
                    <a:gd name="T4" fmla="*/ 10 w 10"/>
                    <a:gd name="T5" fmla="*/ 14 h 14"/>
                    <a:gd name="T6" fmla="*/ 0 w 10"/>
                    <a:gd name="T7" fmla="*/ 0 h 14"/>
                    <a:gd name="T8" fmla="*/ 5 w 10"/>
                    <a:gd name="T9" fmla="*/ 0 h 14"/>
                    <a:gd name="T10" fmla="*/ 5 w 10"/>
                    <a:gd name="T11" fmla="*/ 0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0"/>
                      </a:moveTo>
                      <a:lnTo>
                        <a:pt x="10" y="9"/>
                      </a:lnTo>
                      <a:lnTo>
                        <a:pt x="10" y="14"/>
                      </a:lnTo>
                      <a:lnTo>
                        <a:pt x="0" y="0"/>
                      </a:lnTo>
                      <a:lnTo>
                        <a:pt x="5" y="0"/>
                      </a:lnTo>
                    </a:path>
                  </a:pathLst>
                </a:custGeom>
                <a:noFill/>
                <a:ln w="0">
                  <a:solidFill>
                    <a:srgbClr val="48B2D2"/>
                  </a:solidFill>
                  <a:round/>
                  <a:headEnd/>
                  <a:tailEnd/>
                </a:ln>
              </p:spPr>
              <p:txBody>
                <a:bodyPr/>
                <a:lstStyle/>
                <a:p>
                  <a:endParaRPr lang="ko-KR" altLang="en-US"/>
                </a:p>
              </p:txBody>
            </p:sp>
            <p:sp>
              <p:nvSpPr>
                <p:cNvPr id="266" name="Freeform 112"/>
                <p:cNvSpPr>
                  <a:spLocks/>
                </p:cNvSpPr>
                <p:nvPr/>
              </p:nvSpPr>
              <p:spPr bwMode="auto">
                <a:xfrm>
                  <a:off x="2093" y="3277"/>
                  <a:ext cx="10" cy="4"/>
                </a:xfrm>
                <a:custGeom>
                  <a:avLst/>
                  <a:gdLst>
                    <a:gd name="T0" fmla="*/ 10 w 10"/>
                    <a:gd name="T1" fmla="*/ 4 h 4"/>
                    <a:gd name="T2" fmla="*/ 10 w 10"/>
                    <a:gd name="T3" fmla="*/ 0 h 4"/>
                    <a:gd name="T4" fmla="*/ 5 w 10"/>
                    <a:gd name="T5" fmla="*/ 0 h 4"/>
                    <a:gd name="T6" fmla="*/ 0 w 10"/>
                    <a:gd name="T7" fmla="*/ 0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0"/>
                      </a:lnTo>
                      <a:lnTo>
                        <a:pt x="5" y="0"/>
                      </a:lnTo>
                      <a:lnTo>
                        <a:pt x="0" y="0"/>
                      </a:lnTo>
                      <a:lnTo>
                        <a:pt x="10" y="4"/>
                      </a:lnTo>
                      <a:close/>
                    </a:path>
                  </a:pathLst>
                </a:custGeom>
                <a:solidFill>
                  <a:srgbClr val="48B2D2"/>
                </a:solidFill>
                <a:ln w="9525">
                  <a:noFill/>
                  <a:round/>
                  <a:headEnd/>
                  <a:tailEnd/>
                </a:ln>
              </p:spPr>
              <p:txBody>
                <a:bodyPr/>
                <a:lstStyle/>
                <a:p>
                  <a:endParaRPr lang="ko-KR" altLang="en-US"/>
                </a:p>
              </p:txBody>
            </p:sp>
            <p:sp>
              <p:nvSpPr>
                <p:cNvPr id="267" name="Freeform 113"/>
                <p:cNvSpPr>
                  <a:spLocks/>
                </p:cNvSpPr>
                <p:nvPr/>
              </p:nvSpPr>
              <p:spPr bwMode="auto">
                <a:xfrm>
                  <a:off x="2093" y="3277"/>
                  <a:ext cx="10" cy="4"/>
                </a:xfrm>
                <a:custGeom>
                  <a:avLst/>
                  <a:gdLst>
                    <a:gd name="T0" fmla="*/ 10 w 10"/>
                    <a:gd name="T1" fmla="*/ 4 h 4"/>
                    <a:gd name="T2" fmla="*/ 10 w 10"/>
                    <a:gd name="T3" fmla="*/ 0 h 4"/>
                    <a:gd name="T4" fmla="*/ 5 w 10"/>
                    <a:gd name="T5" fmla="*/ 0 h 4"/>
                    <a:gd name="T6" fmla="*/ 0 w 10"/>
                    <a:gd name="T7" fmla="*/ 0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0"/>
                      </a:lnTo>
                      <a:lnTo>
                        <a:pt x="5" y="0"/>
                      </a:lnTo>
                      <a:lnTo>
                        <a:pt x="0" y="0"/>
                      </a:lnTo>
                      <a:lnTo>
                        <a:pt x="10" y="4"/>
                      </a:lnTo>
                    </a:path>
                  </a:pathLst>
                </a:custGeom>
                <a:noFill/>
                <a:ln w="0">
                  <a:solidFill>
                    <a:srgbClr val="48B2D2"/>
                  </a:solidFill>
                  <a:round/>
                  <a:headEnd/>
                  <a:tailEnd/>
                </a:ln>
              </p:spPr>
              <p:txBody>
                <a:bodyPr/>
                <a:lstStyle/>
                <a:p>
                  <a:endParaRPr lang="ko-KR" altLang="en-US"/>
                </a:p>
              </p:txBody>
            </p:sp>
            <p:sp>
              <p:nvSpPr>
                <p:cNvPr id="268" name="Freeform 114"/>
                <p:cNvSpPr>
                  <a:spLocks/>
                </p:cNvSpPr>
                <p:nvPr/>
              </p:nvSpPr>
              <p:spPr bwMode="auto">
                <a:xfrm>
                  <a:off x="2088" y="3291"/>
                  <a:ext cx="10" cy="4"/>
                </a:xfrm>
                <a:custGeom>
                  <a:avLst/>
                  <a:gdLst>
                    <a:gd name="T0" fmla="*/ 5 w 10"/>
                    <a:gd name="T1" fmla="*/ 4 h 4"/>
                    <a:gd name="T2" fmla="*/ 10 w 10"/>
                    <a:gd name="T3" fmla="*/ 4 h 4"/>
                    <a:gd name="T4" fmla="*/ 0 w 10"/>
                    <a:gd name="T5" fmla="*/ 0 h 4"/>
                    <a:gd name="T6" fmla="*/ 0 w 10"/>
                    <a:gd name="T7" fmla="*/ 0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4"/>
                      </a:lnTo>
                      <a:lnTo>
                        <a:pt x="0" y="0"/>
                      </a:lnTo>
                      <a:lnTo>
                        <a:pt x="5" y="4"/>
                      </a:lnTo>
                      <a:close/>
                    </a:path>
                  </a:pathLst>
                </a:custGeom>
                <a:solidFill>
                  <a:srgbClr val="48B2D2"/>
                </a:solidFill>
                <a:ln w="9525">
                  <a:noFill/>
                  <a:round/>
                  <a:headEnd/>
                  <a:tailEnd/>
                </a:ln>
              </p:spPr>
              <p:txBody>
                <a:bodyPr/>
                <a:lstStyle/>
                <a:p>
                  <a:endParaRPr lang="ko-KR" altLang="en-US"/>
                </a:p>
              </p:txBody>
            </p:sp>
            <p:sp>
              <p:nvSpPr>
                <p:cNvPr id="269" name="Freeform 115"/>
                <p:cNvSpPr>
                  <a:spLocks/>
                </p:cNvSpPr>
                <p:nvPr/>
              </p:nvSpPr>
              <p:spPr bwMode="auto">
                <a:xfrm>
                  <a:off x="2088" y="3291"/>
                  <a:ext cx="10" cy="4"/>
                </a:xfrm>
                <a:custGeom>
                  <a:avLst/>
                  <a:gdLst>
                    <a:gd name="T0" fmla="*/ 5 w 10"/>
                    <a:gd name="T1" fmla="*/ 4 h 4"/>
                    <a:gd name="T2" fmla="*/ 10 w 10"/>
                    <a:gd name="T3" fmla="*/ 4 h 4"/>
                    <a:gd name="T4" fmla="*/ 0 w 10"/>
                    <a:gd name="T5" fmla="*/ 0 h 4"/>
                    <a:gd name="T6" fmla="*/ 0 w 10"/>
                    <a:gd name="T7" fmla="*/ 0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4"/>
                      </a:lnTo>
                      <a:lnTo>
                        <a:pt x="0" y="0"/>
                      </a:lnTo>
                      <a:lnTo>
                        <a:pt x="5" y="4"/>
                      </a:lnTo>
                    </a:path>
                  </a:pathLst>
                </a:custGeom>
                <a:noFill/>
                <a:ln w="0">
                  <a:solidFill>
                    <a:srgbClr val="48B2D2"/>
                  </a:solidFill>
                  <a:round/>
                  <a:headEnd/>
                  <a:tailEnd/>
                </a:ln>
              </p:spPr>
              <p:txBody>
                <a:bodyPr/>
                <a:lstStyle/>
                <a:p>
                  <a:endParaRPr lang="ko-KR" altLang="en-US"/>
                </a:p>
              </p:txBody>
            </p:sp>
            <p:sp>
              <p:nvSpPr>
                <p:cNvPr id="270" name="Freeform 116"/>
                <p:cNvSpPr>
                  <a:spLocks/>
                </p:cNvSpPr>
                <p:nvPr/>
              </p:nvSpPr>
              <p:spPr bwMode="auto">
                <a:xfrm>
                  <a:off x="2083" y="3305"/>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close/>
                    </a:path>
                  </a:pathLst>
                </a:custGeom>
                <a:solidFill>
                  <a:srgbClr val="48B2D2"/>
                </a:solidFill>
                <a:ln w="9525">
                  <a:noFill/>
                  <a:round/>
                  <a:headEnd/>
                  <a:tailEnd/>
                </a:ln>
              </p:spPr>
              <p:txBody>
                <a:bodyPr/>
                <a:lstStyle/>
                <a:p>
                  <a:endParaRPr lang="ko-KR" altLang="en-US"/>
                </a:p>
              </p:txBody>
            </p:sp>
            <p:sp>
              <p:nvSpPr>
                <p:cNvPr id="271" name="Freeform 117"/>
                <p:cNvSpPr>
                  <a:spLocks/>
                </p:cNvSpPr>
                <p:nvPr/>
              </p:nvSpPr>
              <p:spPr bwMode="auto">
                <a:xfrm>
                  <a:off x="2083" y="3305"/>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path>
                  </a:pathLst>
                </a:custGeom>
                <a:noFill/>
                <a:ln w="0">
                  <a:solidFill>
                    <a:srgbClr val="48B2D2"/>
                  </a:solidFill>
                  <a:round/>
                  <a:headEnd/>
                  <a:tailEnd/>
                </a:ln>
              </p:spPr>
              <p:txBody>
                <a:bodyPr/>
                <a:lstStyle/>
                <a:p>
                  <a:endParaRPr lang="ko-KR" altLang="en-US"/>
                </a:p>
              </p:txBody>
            </p:sp>
            <p:sp>
              <p:nvSpPr>
                <p:cNvPr id="272" name="Freeform 118"/>
                <p:cNvSpPr>
                  <a:spLocks/>
                </p:cNvSpPr>
                <p:nvPr/>
              </p:nvSpPr>
              <p:spPr bwMode="auto">
                <a:xfrm>
                  <a:off x="2073" y="3319"/>
                  <a:ext cx="10" cy="4"/>
                </a:xfrm>
                <a:custGeom>
                  <a:avLst/>
                  <a:gdLst>
                    <a:gd name="T0" fmla="*/ 10 w 10"/>
                    <a:gd name="T1" fmla="*/ 4 h 4"/>
                    <a:gd name="T2" fmla="*/ 10 w 10"/>
                    <a:gd name="T3" fmla="*/ 4 h 4"/>
                    <a:gd name="T4" fmla="*/ 0 w 10"/>
                    <a:gd name="T5" fmla="*/ 0 h 4"/>
                    <a:gd name="T6" fmla="*/ 0 w 10"/>
                    <a:gd name="T7" fmla="*/ 4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4"/>
                      </a:lnTo>
                      <a:lnTo>
                        <a:pt x="0" y="0"/>
                      </a:lnTo>
                      <a:lnTo>
                        <a:pt x="0" y="4"/>
                      </a:lnTo>
                      <a:lnTo>
                        <a:pt x="10" y="4"/>
                      </a:lnTo>
                      <a:close/>
                    </a:path>
                  </a:pathLst>
                </a:custGeom>
                <a:solidFill>
                  <a:srgbClr val="48B2D2"/>
                </a:solidFill>
                <a:ln w="9525">
                  <a:noFill/>
                  <a:round/>
                  <a:headEnd/>
                  <a:tailEnd/>
                </a:ln>
              </p:spPr>
              <p:txBody>
                <a:bodyPr/>
                <a:lstStyle/>
                <a:p>
                  <a:endParaRPr lang="ko-KR" altLang="en-US"/>
                </a:p>
              </p:txBody>
            </p:sp>
            <p:sp>
              <p:nvSpPr>
                <p:cNvPr id="273" name="Freeform 119"/>
                <p:cNvSpPr>
                  <a:spLocks/>
                </p:cNvSpPr>
                <p:nvPr/>
              </p:nvSpPr>
              <p:spPr bwMode="auto">
                <a:xfrm>
                  <a:off x="2073" y="3319"/>
                  <a:ext cx="10" cy="4"/>
                </a:xfrm>
                <a:custGeom>
                  <a:avLst/>
                  <a:gdLst>
                    <a:gd name="T0" fmla="*/ 10 w 10"/>
                    <a:gd name="T1" fmla="*/ 4 h 4"/>
                    <a:gd name="T2" fmla="*/ 10 w 10"/>
                    <a:gd name="T3" fmla="*/ 4 h 4"/>
                    <a:gd name="T4" fmla="*/ 0 w 10"/>
                    <a:gd name="T5" fmla="*/ 0 h 4"/>
                    <a:gd name="T6" fmla="*/ 0 w 10"/>
                    <a:gd name="T7" fmla="*/ 4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4"/>
                      </a:lnTo>
                      <a:lnTo>
                        <a:pt x="0" y="0"/>
                      </a:lnTo>
                      <a:lnTo>
                        <a:pt x="0" y="4"/>
                      </a:lnTo>
                      <a:lnTo>
                        <a:pt x="10" y="4"/>
                      </a:lnTo>
                    </a:path>
                  </a:pathLst>
                </a:custGeom>
                <a:noFill/>
                <a:ln w="0">
                  <a:solidFill>
                    <a:srgbClr val="48B2D2"/>
                  </a:solidFill>
                  <a:round/>
                  <a:headEnd/>
                  <a:tailEnd/>
                </a:ln>
              </p:spPr>
              <p:txBody>
                <a:bodyPr/>
                <a:lstStyle/>
                <a:p>
                  <a:endParaRPr lang="ko-KR" altLang="en-US"/>
                </a:p>
              </p:txBody>
            </p:sp>
            <p:sp>
              <p:nvSpPr>
                <p:cNvPr id="274" name="Freeform 120"/>
                <p:cNvSpPr>
                  <a:spLocks/>
                </p:cNvSpPr>
                <p:nvPr/>
              </p:nvSpPr>
              <p:spPr bwMode="auto">
                <a:xfrm>
                  <a:off x="2108" y="3281"/>
                  <a:ext cx="11" cy="5"/>
                </a:xfrm>
                <a:custGeom>
                  <a:avLst/>
                  <a:gdLst>
                    <a:gd name="T0" fmla="*/ 11 w 11"/>
                    <a:gd name="T1" fmla="*/ 5 h 5"/>
                    <a:gd name="T2" fmla="*/ 11 w 11"/>
                    <a:gd name="T3" fmla="*/ 5 h 5"/>
                    <a:gd name="T4" fmla="*/ 6 w 11"/>
                    <a:gd name="T5" fmla="*/ 0 h 5"/>
                    <a:gd name="T6" fmla="*/ 0 w 11"/>
                    <a:gd name="T7" fmla="*/ 5 h 5"/>
                    <a:gd name="T8" fmla="*/ 11 w 11"/>
                    <a:gd name="T9" fmla="*/ 5 h 5"/>
                    <a:gd name="T10" fmla="*/ 11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11" y="5"/>
                      </a:moveTo>
                      <a:lnTo>
                        <a:pt x="11" y="5"/>
                      </a:lnTo>
                      <a:lnTo>
                        <a:pt x="6" y="0"/>
                      </a:lnTo>
                      <a:lnTo>
                        <a:pt x="0" y="5"/>
                      </a:lnTo>
                      <a:lnTo>
                        <a:pt x="11" y="5"/>
                      </a:lnTo>
                      <a:close/>
                    </a:path>
                  </a:pathLst>
                </a:custGeom>
                <a:solidFill>
                  <a:srgbClr val="48B2D2"/>
                </a:solidFill>
                <a:ln w="9525">
                  <a:noFill/>
                  <a:round/>
                  <a:headEnd/>
                  <a:tailEnd/>
                </a:ln>
              </p:spPr>
              <p:txBody>
                <a:bodyPr/>
                <a:lstStyle/>
                <a:p>
                  <a:endParaRPr lang="ko-KR" altLang="en-US"/>
                </a:p>
              </p:txBody>
            </p:sp>
            <p:sp>
              <p:nvSpPr>
                <p:cNvPr id="275" name="Freeform 121"/>
                <p:cNvSpPr>
                  <a:spLocks/>
                </p:cNvSpPr>
                <p:nvPr/>
              </p:nvSpPr>
              <p:spPr bwMode="auto">
                <a:xfrm>
                  <a:off x="2108" y="3281"/>
                  <a:ext cx="11" cy="5"/>
                </a:xfrm>
                <a:custGeom>
                  <a:avLst/>
                  <a:gdLst>
                    <a:gd name="T0" fmla="*/ 11 w 11"/>
                    <a:gd name="T1" fmla="*/ 5 h 5"/>
                    <a:gd name="T2" fmla="*/ 11 w 11"/>
                    <a:gd name="T3" fmla="*/ 5 h 5"/>
                    <a:gd name="T4" fmla="*/ 6 w 11"/>
                    <a:gd name="T5" fmla="*/ 0 h 5"/>
                    <a:gd name="T6" fmla="*/ 0 w 11"/>
                    <a:gd name="T7" fmla="*/ 5 h 5"/>
                    <a:gd name="T8" fmla="*/ 11 w 11"/>
                    <a:gd name="T9" fmla="*/ 5 h 5"/>
                    <a:gd name="T10" fmla="*/ 11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11" y="5"/>
                      </a:moveTo>
                      <a:lnTo>
                        <a:pt x="11" y="5"/>
                      </a:lnTo>
                      <a:lnTo>
                        <a:pt x="6" y="0"/>
                      </a:lnTo>
                      <a:lnTo>
                        <a:pt x="0" y="5"/>
                      </a:lnTo>
                      <a:lnTo>
                        <a:pt x="11" y="5"/>
                      </a:lnTo>
                    </a:path>
                  </a:pathLst>
                </a:custGeom>
                <a:noFill/>
                <a:ln w="0">
                  <a:solidFill>
                    <a:srgbClr val="48B2D2"/>
                  </a:solidFill>
                  <a:round/>
                  <a:headEnd/>
                  <a:tailEnd/>
                </a:ln>
              </p:spPr>
              <p:txBody>
                <a:bodyPr/>
                <a:lstStyle/>
                <a:p>
                  <a:endParaRPr lang="ko-KR" altLang="en-US"/>
                </a:p>
              </p:txBody>
            </p:sp>
            <p:sp>
              <p:nvSpPr>
                <p:cNvPr id="276" name="Freeform 122"/>
                <p:cNvSpPr>
                  <a:spLocks/>
                </p:cNvSpPr>
                <p:nvPr/>
              </p:nvSpPr>
              <p:spPr bwMode="auto">
                <a:xfrm>
                  <a:off x="2103" y="3295"/>
                  <a:ext cx="11" cy="5"/>
                </a:xfrm>
                <a:custGeom>
                  <a:avLst/>
                  <a:gdLst>
                    <a:gd name="T0" fmla="*/ 5 w 11"/>
                    <a:gd name="T1" fmla="*/ 5 h 5"/>
                    <a:gd name="T2" fmla="*/ 11 w 11"/>
                    <a:gd name="T3" fmla="*/ 5 h 5"/>
                    <a:gd name="T4" fmla="*/ 0 w 11"/>
                    <a:gd name="T5" fmla="*/ 0 h 5"/>
                    <a:gd name="T6" fmla="*/ 0 w 11"/>
                    <a:gd name="T7" fmla="*/ 5 h 5"/>
                    <a:gd name="T8" fmla="*/ 5 w 11"/>
                    <a:gd name="T9" fmla="*/ 5 h 5"/>
                    <a:gd name="T10" fmla="*/ 5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5" y="5"/>
                      </a:moveTo>
                      <a:lnTo>
                        <a:pt x="11" y="5"/>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277" name="Freeform 123"/>
                <p:cNvSpPr>
                  <a:spLocks/>
                </p:cNvSpPr>
                <p:nvPr/>
              </p:nvSpPr>
              <p:spPr bwMode="auto">
                <a:xfrm>
                  <a:off x="2103" y="3295"/>
                  <a:ext cx="11" cy="5"/>
                </a:xfrm>
                <a:custGeom>
                  <a:avLst/>
                  <a:gdLst>
                    <a:gd name="T0" fmla="*/ 5 w 11"/>
                    <a:gd name="T1" fmla="*/ 5 h 5"/>
                    <a:gd name="T2" fmla="*/ 11 w 11"/>
                    <a:gd name="T3" fmla="*/ 5 h 5"/>
                    <a:gd name="T4" fmla="*/ 0 w 11"/>
                    <a:gd name="T5" fmla="*/ 0 h 5"/>
                    <a:gd name="T6" fmla="*/ 0 w 11"/>
                    <a:gd name="T7" fmla="*/ 5 h 5"/>
                    <a:gd name="T8" fmla="*/ 5 w 11"/>
                    <a:gd name="T9" fmla="*/ 5 h 5"/>
                    <a:gd name="T10" fmla="*/ 5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5" y="5"/>
                      </a:moveTo>
                      <a:lnTo>
                        <a:pt x="11" y="5"/>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278" name="Freeform 124"/>
                <p:cNvSpPr>
                  <a:spLocks/>
                </p:cNvSpPr>
                <p:nvPr/>
              </p:nvSpPr>
              <p:spPr bwMode="auto">
                <a:xfrm>
                  <a:off x="2098" y="3309"/>
                  <a:ext cx="5" cy="10"/>
                </a:xfrm>
                <a:custGeom>
                  <a:avLst/>
                  <a:gdLst>
                    <a:gd name="T0" fmla="*/ 5 w 5"/>
                    <a:gd name="T1" fmla="*/ 10 h 10"/>
                    <a:gd name="T2" fmla="*/ 5 w 5"/>
                    <a:gd name="T3" fmla="*/ 5 h 10"/>
                    <a:gd name="T4" fmla="*/ 0 w 5"/>
                    <a:gd name="T5" fmla="*/ 0 h 10"/>
                    <a:gd name="T6" fmla="*/ 0 w 5"/>
                    <a:gd name="T7" fmla="*/ 5 h 10"/>
                    <a:gd name="T8" fmla="*/ 5 w 5"/>
                    <a:gd name="T9" fmla="*/ 10 h 10"/>
                    <a:gd name="T10" fmla="*/ 5 w 5"/>
                    <a:gd name="T11" fmla="*/ 1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5" y="10"/>
                      </a:moveTo>
                      <a:lnTo>
                        <a:pt x="5" y="5"/>
                      </a:lnTo>
                      <a:lnTo>
                        <a:pt x="0" y="0"/>
                      </a:lnTo>
                      <a:lnTo>
                        <a:pt x="0" y="5"/>
                      </a:lnTo>
                      <a:lnTo>
                        <a:pt x="5" y="10"/>
                      </a:lnTo>
                      <a:close/>
                    </a:path>
                  </a:pathLst>
                </a:custGeom>
                <a:solidFill>
                  <a:srgbClr val="48B2D2"/>
                </a:solidFill>
                <a:ln w="9525">
                  <a:noFill/>
                  <a:round/>
                  <a:headEnd/>
                  <a:tailEnd/>
                </a:ln>
              </p:spPr>
              <p:txBody>
                <a:bodyPr/>
                <a:lstStyle/>
                <a:p>
                  <a:endParaRPr lang="ko-KR" altLang="en-US"/>
                </a:p>
              </p:txBody>
            </p:sp>
            <p:sp>
              <p:nvSpPr>
                <p:cNvPr id="279" name="Freeform 125"/>
                <p:cNvSpPr>
                  <a:spLocks/>
                </p:cNvSpPr>
                <p:nvPr/>
              </p:nvSpPr>
              <p:spPr bwMode="auto">
                <a:xfrm>
                  <a:off x="2098" y="3309"/>
                  <a:ext cx="5" cy="10"/>
                </a:xfrm>
                <a:custGeom>
                  <a:avLst/>
                  <a:gdLst>
                    <a:gd name="T0" fmla="*/ 5 w 5"/>
                    <a:gd name="T1" fmla="*/ 10 h 10"/>
                    <a:gd name="T2" fmla="*/ 5 w 5"/>
                    <a:gd name="T3" fmla="*/ 5 h 10"/>
                    <a:gd name="T4" fmla="*/ 0 w 5"/>
                    <a:gd name="T5" fmla="*/ 0 h 10"/>
                    <a:gd name="T6" fmla="*/ 0 w 5"/>
                    <a:gd name="T7" fmla="*/ 5 h 10"/>
                    <a:gd name="T8" fmla="*/ 5 w 5"/>
                    <a:gd name="T9" fmla="*/ 10 h 10"/>
                    <a:gd name="T10" fmla="*/ 5 w 5"/>
                    <a:gd name="T11" fmla="*/ 1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5" y="10"/>
                      </a:moveTo>
                      <a:lnTo>
                        <a:pt x="5" y="5"/>
                      </a:lnTo>
                      <a:lnTo>
                        <a:pt x="0" y="0"/>
                      </a:lnTo>
                      <a:lnTo>
                        <a:pt x="0" y="5"/>
                      </a:lnTo>
                      <a:lnTo>
                        <a:pt x="5" y="10"/>
                      </a:lnTo>
                    </a:path>
                  </a:pathLst>
                </a:custGeom>
                <a:noFill/>
                <a:ln w="0">
                  <a:solidFill>
                    <a:srgbClr val="48B2D2"/>
                  </a:solidFill>
                  <a:round/>
                  <a:headEnd/>
                  <a:tailEnd/>
                </a:ln>
              </p:spPr>
              <p:txBody>
                <a:bodyPr/>
                <a:lstStyle/>
                <a:p>
                  <a:endParaRPr lang="ko-KR" altLang="en-US"/>
                </a:p>
              </p:txBody>
            </p:sp>
            <p:sp>
              <p:nvSpPr>
                <p:cNvPr id="280" name="Freeform 126"/>
                <p:cNvSpPr>
                  <a:spLocks/>
                </p:cNvSpPr>
                <p:nvPr/>
              </p:nvSpPr>
              <p:spPr bwMode="auto">
                <a:xfrm>
                  <a:off x="2088" y="3328"/>
                  <a:ext cx="10" cy="5"/>
                </a:xfrm>
                <a:custGeom>
                  <a:avLst/>
                  <a:gdLst>
                    <a:gd name="T0" fmla="*/ 10 w 10"/>
                    <a:gd name="T1" fmla="*/ 5 h 5"/>
                    <a:gd name="T2" fmla="*/ 10 w 10"/>
                    <a:gd name="T3" fmla="*/ 0 h 5"/>
                    <a:gd name="T4" fmla="*/ 0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0" y="0"/>
                      </a:lnTo>
                      <a:lnTo>
                        <a:pt x="10" y="5"/>
                      </a:lnTo>
                      <a:close/>
                    </a:path>
                  </a:pathLst>
                </a:custGeom>
                <a:solidFill>
                  <a:srgbClr val="48B2D2"/>
                </a:solidFill>
                <a:ln w="9525">
                  <a:noFill/>
                  <a:round/>
                  <a:headEnd/>
                  <a:tailEnd/>
                </a:ln>
              </p:spPr>
              <p:txBody>
                <a:bodyPr/>
                <a:lstStyle/>
                <a:p>
                  <a:endParaRPr lang="ko-KR" altLang="en-US"/>
                </a:p>
              </p:txBody>
            </p:sp>
            <p:sp>
              <p:nvSpPr>
                <p:cNvPr id="281" name="Freeform 127"/>
                <p:cNvSpPr>
                  <a:spLocks/>
                </p:cNvSpPr>
                <p:nvPr/>
              </p:nvSpPr>
              <p:spPr bwMode="auto">
                <a:xfrm>
                  <a:off x="2088" y="3328"/>
                  <a:ext cx="10" cy="5"/>
                </a:xfrm>
                <a:custGeom>
                  <a:avLst/>
                  <a:gdLst>
                    <a:gd name="T0" fmla="*/ 10 w 10"/>
                    <a:gd name="T1" fmla="*/ 5 h 5"/>
                    <a:gd name="T2" fmla="*/ 10 w 10"/>
                    <a:gd name="T3" fmla="*/ 0 h 5"/>
                    <a:gd name="T4" fmla="*/ 0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0" y="0"/>
                      </a:lnTo>
                      <a:lnTo>
                        <a:pt x="10" y="5"/>
                      </a:lnTo>
                    </a:path>
                  </a:pathLst>
                </a:custGeom>
                <a:noFill/>
                <a:ln w="0">
                  <a:solidFill>
                    <a:srgbClr val="48B2D2"/>
                  </a:solidFill>
                  <a:round/>
                  <a:headEnd/>
                  <a:tailEnd/>
                </a:ln>
              </p:spPr>
              <p:txBody>
                <a:bodyPr/>
                <a:lstStyle/>
                <a:p>
                  <a:endParaRPr lang="ko-KR" altLang="en-US"/>
                </a:p>
              </p:txBody>
            </p:sp>
            <p:sp>
              <p:nvSpPr>
                <p:cNvPr id="282" name="Freeform 128"/>
                <p:cNvSpPr>
                  <a:spLocks/>
                </p:cNvSpPr>
                <p:nvPr/>
              </p:nvSpPr>
              <p:spPr bwMode="auto">
                <a:xfrm>
                  <a:off x="2124" y="3286"/>
                  <a:ext cx="10" cy="5"/>
                </a:xfrm>
                <a:custGeom>
                  <a:avLst/>
                  <a:gdLst>
                    <a:gd name="T0" fmla="*/ 10 w 10"/>
                    <a:gd name="T1" fmla="*/ 5 h 5"/>
                    <a:gd name="T2" fmla="*/ 10 w 10"/>
                    <a:gd name="T3" fmla="*/ 5 h 5"/>
                    <a:gd name="T4" fmla="*/ 0 w 10"/>
                    <a:gd name="T5" fmla="*/ 0 h 5"/>
                    <a:gd name="T6" fmla="*/ 0 w 10"/>
                    <a:gd name="T7" fmla="*/ 5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5"/>
                      </a:lnTo>
                      <a:lnTo>
                        <a:pt x="0" y="0"/>
                      </a:lnTo>
                      <a:lnTo>
                        <a:pt x="0" y="5"/>
                      </a:lnTo>
                      <a:lnTo>
                        <a:pt x="10" y="5"/>
                      </a:lnTo>
                      <a:close/>
                    </a:path>
                  </a:pathLst>
                </a:custGeom>
                <a:solidFill>
                  <a:srgbClr val="48B2D2"/>
                </a:solidFill>
                <a:ln w="9525">
                  <a:noFill/>
                  <a:round/>
                  <a:headEnd/>
                  <a:tailEnd/>
                </a:ln>
              </p:spPr>
              <p:txBody>
                <a:bodyPr/>
                <a:lstStyle/>
                <a:p>
                  <a:endParaRPr lang="ko-KR" altLang="en-US"/>
                </a:p>
              </p:txBody>
            </p:sp>
            <p:sp>
              <p:nvSpPr>
                <p:cNvPr id="283" name="Freeform 129"/>
                <p:cNvSpPr>
                  <a:spLocks/>
                </p:cNvSpPr>
                <p:nvPr/>
              </p:nvSpPr>
              <p:spPr bwMode="auto">
                <a:xfrm>
                  <a:off x="2124" y="3286"/>
                  <a:ext cx="10" cy="5"/>
                </a:xfrm>
                <a:custGeom>
                  <a:avLst/>
                  <a:gdLst>
                    <a:gd name="T0" fmla="*/ 10 w 10"/>
                    <a:gd name="T1" fmla="*/ 5 h 5"/>
                    <a:gd name="T2" fmla="*/ 10 w 10"/>
                    <a:gd name="T3" fmla="*/ 5 h 5"/>
                    <a:gd name="T4" fmla="*/ 0 w 10"/>
                    <a:gd name="T5" fmla="*/ 0 h 5"/>
                    <a:gd name="T6" fmla="*/ 0 w 10"/>
                    <a:gd name="T7" fmla="*/ 5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5"/>
                      </a:lnTo>
                      <a:lnTo>
                        <a:pt x="0" y="0"/>
                      </a:lnTo>
                      <a:lnTo>
                        <a:pt x="0" y="5"/>
                      </a:lnTo>
                      <a:lnTo>
                        <a:pt x="10" y="5"/>
                      </a:lnTo>
                    </a:path>
                  </a:pathLst>
                </a:custGeom>
                <a:noFill/>
                <a:ln w="0">
                  <a:solidFill>
                    <a:srgbClr val="48B2D2"/>
                  </a:solidFill>
                  <a:round/>
                  <a:headEnd/>
                  <a:tailEnd/>
                </a:ln>
              </p:spPr>
              <p:txBody>
                <a:bodyPr/>
                <a:lstStyle/>
                <a:p>
                  <a:endParaRPr lang="ko-KR" altLang="en-US"/>
                </a:p>
              </p:txBody>
            </p:sp>
            <p:sp>
              <p:nvSpPr>
                <p:cNvPr id="284" name="Freeform 130"/>
                <p:cNvSpPr>
                  <a:spLocks/>
                </p:cNvSpPr>
                <p:nvPr/>
              </p:nvSpPr>
              <p:spPr bwMode="auto">
                <a:xfrm>
                  <a:off x="2119" y="3305"/>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close/>
                    </a:path>
                  </a:pathLst>
                </a:custGeom>
                <a:solidFill>
                  <a:srgbClr val="48B2D2"/>
                </a:solidFill>
                <a:ln w="9525">
                  <a:noFill/>
                  <a:round/>
                  <a:headEnd/>
                  <a:tailEnd/>
                </a:ln>
              </p:spPr>
              <p:txBody>
                <a:bodyPr/>
                <a:lstStyle/>
                <a:p>
                  <a:endParaRPr lang="ko-KR" altLang="en-US"/>
                </a:p>
              </p:txBody>
            </p:sp>
            <p:sp>
              <p:nvSpPr>
                <p:cNvPr id="285" name="Freeform 131"/>
                <p:cNvSpPr>
                  <a:spLocks/>
                </p:cNvSpPr>
                <p:nvPr/>
              </p:nvSpPr>
              <p:spPr bwMode="auto">
                <a:xfrm>
                  <a:off x="2119" y="3305"/>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path>
                  </a:pathLst>
                </a:custGeom>
                <a:noFill/>
                <a:ln w="0">
                  <a:solidFill>
                    <a:srgbClr val="48B2D2"/>
                  </a:solidFill>
                  <a:round/>
                  <a:headEnd/>
                  <a:tailEnd/>
                </a:ln>
              </p:spPr>
              <p:txBody>
                <a:bodyPr/>
                <a:lstStyle/>
                <a:p>
                  <a:endParaRPr lang="ko-KR" altLang="en-US"/>
                </a:p>
              </p:txBody>
            </p:sp>
            <p:sp>
              <p:nvSpPr>
                <p:cNvPr id="286" name="Freeform 132"/>
                <p:cNvSpPr>
                  <a:spLocks/>
                </p:cNvSpPr>
                <p:nvPr/>
              </p:nvSpPr>
              <p:spPr bwMode="auto">
                <a:xfrm>
                  <a:off x="2108" y="3319"/>
                  <a:ext cx="11" cy="4"/>
                </a:xfrm>
                <a:custGeom>
                  <a:avLst/>
                  <a:gdLst>
                    <a:gd name="T0" fmla="*/ 11 w 11"/>
                    <a:gd name="T1" fmla="*/ 4 h 4"/>
                    <a:gd name="T2" fmla="*/ 11 w 11"/>
                    <a:gd name="T3" fmla="*/ 0 h 4"/>
                    <a:gd name="T4" fmla="*/ 6 w 11"/>
                    <a:gd name="T5" fmla="*/ 0 h 4"/>
                    <a:gd name="T6" fmla="*/ 0 w 11"/>
                    <a:gd name="T7" fmla="*/ 0 h 4"/>
                    <a:gd name="T8" fmla="*/ 11 w 11"/>
                    <a:gd name="T9" fmla="*/ 4 h 4"/>
                    <a:gd name="T10" fmla="*/ 11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11" y="4"/>
                      </a:moveTo>
                      <a:lnTo>
                        <a:pt x="11" y="0"/>
                      </a:lnTo>
                      <a:lnTo>
                        <a:pt x="6" y="0"/>
                      </a:lnTo>
                      <a:lnTo>
                        <a:pt x="0" y="0"/>
                      </a:lnTo>
                      <a:lnTo>
                        <a:pt x="11" y="4"/>
                      </a:lnTo>
                      <a:close/>
                    </a:path>
                  </a:pathLst>
                </a:custGeom>
                <a:solidFill>
                  <a:srgbClr val="48B2D2"/>
                </a:solidFill>
                <a:ln w="9525">
                  <a:noFill/>
                  <a:round/>
                  <a:headEnd/>
                  <a:tailEnd/>
                </a:ln>
              </p:spPr>
              <p:txBody>
                <a:bodyPr/>
                <a:lstStyle/>
                <a:p>
                  <a:endParaRPr lang="ko-KR" altLang="en-US"/>
                </a:p>
              </p:txBody>
            </p:sp>
            <p:sp>
              <p:nvSpPr>
                <p:cNvPr id="287" name="Freeform 133"/>
                <p:cNvSpPr>
                  <a:spLocks/>
                </p:cNvSpPr>
                <p:nvPr/>
              </p:nvSpPr>
              <p:spPr bwMode="auto">
                <a:xfrm>
                  <a:off x="2108" y="3319"/>
                  <a:ext cx="11" cy="4"/>
                </a:xfrm>
                <a:custGeom>
                  <a:avLst/>
                  <a:gdLst>
                    <a:gd name="T0" fmla="*/ 11 w 11"/>
                    <a:gd name="T1" fmla="*/ 4 h 4"/>
                    <a:gd name="T2" fmla="*/ 11 w 11"/>
                    <a:gd name="T3" fmla="*/ 0 h 4"/>
                    <a:gd name="T4" fmla="*/ 6 w 11"/>
                    <a:gd name="T5" fmla="*/ 0 h 4"/>
                    <a:gd name="T6" fmla="*/ 0 w 11"/>
                    <a:gd name="T7" fmla="*/ 0 h 4"/>
                    <a:gd name="T8" fmla="*/ 11 w 11"/>
                    <a:gd name="T9" fmla="*/ 4 h 4"/>
                    <a:gd name="T10" fmla="*/ 11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11" y="4"/>
                      </a:moveTo>
                      <a:lnTo>
                        <a:pt x="11" y="0"/>
                      </a:lnTo>
                      <a:lnTo>
                        <a:pt x="6" y="0"/>
                      </a:lnTo>
                      <a:lnTo>
                        <a:pt x="0" y="0"/>
                      </a:lnTo>
                      <a:lnTo>
                        <a:pt x="11" y="4"/>
                      </a:lnTo>
                    </a:path>
                  </a:pathLst>
                </a:custGeom>
                <a:noFill/>
                <a:ln w="0">
                  <a:solidFill>
                    <a:srgbClr val="48B2D2"/>
                  </a:solidFill>
                  <a:round/>
                  <a:headEnd/>
                  <a:tailEnd/>
                </a:ln>
              </p:spPr>
              <p:txBody>
                <a:bodyPr/>
                <a:lstStyle/>
                <a:p>
                  <a:endParaRPr lang="ko-KR" altLang="en-US"/>
                </a:p>
              </p:txBody>
            </p:sp>
            <p:sp>
              <p:nvSpPr>
                <p:cNvPr id="288" name="Freeform 134"/>
                <p:cNvSpPr>
                  <a:spLocks/>
                </p:cNvSpPr>
                <p:nvPr/>
              </p:nvSpPr>
              <p:spPr bwMode="auto">
                <a:xfrm>
                  <a:off x="2103" y="3333"/>
                  <a:ext cx="11" cy="4"/>
                </a:xfrm>
                <a:custGeom>
                  <a:avLst/>
                  <a:gdLst>
                    <a:gd name="T0" fmla="*/ 5 w 11"/>
                    <a:gd name="T1" fmla="*/ 4 h 4"/>
                    <a:gd name="T2" fmla="*/ 11 w 11"/>
                    <a:gd name="T3" fmla="*/ 0 h 4"/>
                    <a:gd name="T4" fmla="*/ 0 w 11"/>
                    <a:gd name="T5" fmla="*/ 0 h 4"/>
                    <a:gd name="T6" fmla="*/ 0 w 11"/>
                    <a:gd name="T7" fmla="*/ 0 h 4"/>
                    <a:gd name="T8" fmla="*/ 5 w 11"/>
                    <a:gd name="T9" fmla="*/ 4 h 4"/>
                    <a:gd name="T10" fmla="*/ 5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5" y="4"/>
                      </a:moveTo>
                      <a:lnTo>
                        <a:pt x="11" y="0"/>
                      </a:lnTo>
                      <a:lnTo>
                        <a:pt x="0" y="0"/>
                      </a:lnTo>
                      <a:lnTo>
                        <a:pt x="5" y="4"/>
                      </a:lnTo>
                      <a:close/>
                    </a:path>
                  </a:pathLst>
                </a:custGeom>
                <a:solidFill>
                  <a:srgbClr val="48B2D2"/>
                </a:solidFill>
                <a:ln w="9525">
                  <a:noFill/>
                  <a:round/>
                  <a:headEnd/>
                  <a:tailEnd/>
                </a:ln>
              </p:spPr>
              <p:txBody>
                <a:bodyPr/>
                <a:lstStyle/>
                <a:p>
                  <a:endParaRPr lang="ko-KR" altLang="en-US"/>
                </a:p>
              </p:txBody>
            </p:sp>
            <p:sp>
              <p:nvSpPr>
                <p:cNvPr id="289" name="Freeform 135"/>
                <p:cNvSpPr>
                  <a:spLocks/>
                </p:cNvSpPr>
                <p:nvPr/>
              </p:nvSpPr>
              <p:spPr bwMode="auto">
                <a:xfrm>
                  <a:off x="2103" y="3333"/>
                  <a:ext cx="11" cy="4"/>
                </a:xfrm>
                <a:custGeom>
                  <a:avLst/>
                  <a:gdLst>
                    <a:gd name="T0" fmla="*/ 5 w 11"/>
                    <a:gd name="T1" fmla="*/ 4 h 4"/>
                    <a:gd name="T2" fmla="*/ 11 w 11"/>
                    <a:gd name="T3" fmla="*/ 0 h 4"/>
                    <a:gd name="T4" fmla="*/ 0 w 11"/>
                    <a:gd name="T5" fmla="*/ 0 h 4"/>
                    <a:gd name="T6" fmla="*/ 0 w 11"/>
                    <a:gd name="T7" fmla="*/ 0 h 4"/>
                    <a:gd name="T8" fmla="*/ 5 w 11"/>
                    <a:gd name="T9" fmla="*/ 4 h 4"/>
                    <a:gd name="T10" fmla="*/ 5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5" y="4"/>
                      </a:moveTo>
                      <a:lnTo>
                        <a:pt x="11" y="0"/>
                      </a:lnTo>
                      <a:lnTo>
                        <a:pt x="0" y="0"/>
                      </a:lnTo>
                      <a:lnTo>
                        <a:pt x="5" y="4"/>
                      </a:lnTo>
                    </a:path>
                  </a:pathLst>
                </a:custGeom>
                <a:noFill/>
                <a:ln w="0">
                  <a:solidFill>
                    <a:srgbClr val="48B2D2"/>
                  </a:solidFill>
                  <a:round/>
                  <a:headEnd/>
                  <a:tailEnd/>
                </a:ln>
              </p:spPr>
              <p:txBody>
                <a:bodyPr/>
                <a:lstStyle/>
                <a:p>
                  <a:endParaRPr lang="ko-KR" altLang="en-US"/>
                </a:p>
              </p:txBody>
            </p:sp>
            <p:sp>
              <p:nvSpPr>
                <p:cNvPr id="290" name="Freeform 136"/>
                <p:cNvSpPr>
                  <a:spLocks/>
                </p:cNvSpPr>
                <p:nvPr/>
              </p:nvSpPr>
              <p:spPr bwMode="auto">
                <a:xfrm>
                  <a:off x="2139" y="3295"/>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291" name="Freeform 137"/>
                <p:cNvSpPr>
                  <a:spLocks/>
                </p:cNvSpPr>
                <p:nvPr/>
              </p:nvSpPr>
              <p:spPr bwMode="auto">
                <a:xfrm>
                  <a:off x="2139" y="3295"/>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292" name="Freeform 138"/>
                <p:cNvSpPr>
                  <a:spLocks/>
                </p:cNvSpPr>
                <p:nvPr/>
              </p:nvSpPr>
              <p:spPr bwMode="auto">
                <a:xfrm>
                  <a:off x="2129" y="3309"/>
                  <a:ext cx="10" cy="5"/>
                </a:xfrm>
                <a:custGeom>
                  <a:avLst/>
                  <a:gdLst>
                    <a:gd name="T0" fmla="*/ 10 w 10"/>
                    <a:gd name="T1" fmla="*/ 5 h 5"/>
                    <a:gd name="T2" fmla="*/ 10 w 10"/>
                    <a:gd name="T3" fmla="*/ 0 h 5"/>
                    <a:gd name="T4" fmla="*/ 5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5" y="0"/>
                      </a:lnTo>
                      <a:lnTo>
                        <a:pt x="0" y="0"/>
                      </a:lnTo>
                      <a:lnTo>
                        <a:pt x="10" y="5"/>
                      </a:lnTo>
                      <a:close/>
                    </a:path>
                  </a:pathLst>
                </a:custGeom>
                <a:solidFill>
                  <a:srgbClr val="48B2D2"/>
                </a:solidFill>
                <a:ln w="9525">
                  <a:noFill/>
                  <a:round/>
                  <a:headEnd/>
                  <a:tailEnd/>
                </a:ln>
              </p:spPr>
              <p:txBody>
                <a:bodyPr/>
                <a:lstStyle/>
                <a:p>
                  <a:endParaRPr lang="ko-KR" altLang="en-US"/>
                </a:p>
              </p:txBody>
            </p:sp>
            <p:sp>
              <p:nvSpPr>
                <p:cNvPr id="293" name="Freeform 139"/>
                <p:cNvSpPr>
                  <a:spLocks/>
                </p:cNvSpPr>
                <p:nvPr/>
              </p:nvSpPr>
              <p:spPr bwMode="auto">
                <a:xfrm>
                  <a:off x="2129" y="3309"/>
                  <a:ext cx="10" cy="5"/>
                </a:xfrm>
                <a:custGeom>
                  <a:avLst/>
                  <a:gdLst>
                    <a:gd name="T0" fmla="*/ 10 w 10"/>
                    <a:gd name="T1" fmla="*/ 5 h 5"/>
                    <a:gd name="T2" fmla="*/ 10 w 10"/>
                    <a:gd name="T3" fmla="*/ 0 h 5"/>
                    <a:gd name="T4" fmla="*/ 5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5" y="0"/>
                      </a:lnTo>
                      <a:lnTo>
                        <a:pt x="0" y="0"/>
                      </a:lnTo>
                      <a:lnTo>
                        <a:pt x="10" y="5"/>
                      </a:lnTo>
                    </a:path>
                  </a:pathLst>
                </a:custGeom>
                <a:noFill/>
                <a:ln w="0">
                  <a:solidFill>
                    <a:srgbClr val="48B2D2"/>
                  </a:solidFill>
                  <a:round/>
                  <a:headEnd/>
                  <a:tailEnd/>
                </a:ln>
              </p:spPr>
              <p:txBody>
                <a:bodyPr/>
                <a:lstStyle/>
                <a:p>
                  <a:endParaRPr lang="ko-KR" altLang="en-US"/>
                </a:p>
              </p:txBody>
            </p:sp>
            <p:sp>
              <p:nvSpPr>
                <p:cNvPr id="294" name="Freeform 140"/>
                <p:cNvSpPr>
                  <a:spLocks/>
                </p:cNvSpPr>
                <p:nvPr/>
              </p:nvSpPr>
              <p:spPr bwMode="auto">
                <a:xfrm>
                  <a:off x="2124" y="3323"/>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295" name="Freeform 141"/>
                <p:cNvSpPr>
                  <a:spLocks/>
                </p:cNvSpPr>
                <p:nvPr/>
              </p:nvSpPr>
              <p:spPr bwMode="auto">
                <a:xfrm>
                  <a:off x="2124" y="3323"/>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296" name="Freeform 142"/>
                <p:cNvSpPr>
                  <a:spLocks/>
                </p:cNvSpPr>
                <p:nvPr/>
              </p:nvSpPr>
              <p:spPr bwMode="auto">
                <a:xfrm>
                  <a:off x="2119" y="3337"/>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297" name="Freeform 143"/>
                <p:cNvSpPr>
                  <a:spLocks/>
                </p:cNvSpPr>
                <p:nvPr/>
              </p:nvSpPr>
              <p:spPr bwMode="auto">
                <a:xfrm>
                  <a:off x="2119" y="3337"/>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298" name="Freeform 144"/>
                <p:cNvSpPr>
                  <a:spLocks/>
                </p:cNvSpPr>
                <p:nvPr/>
              </p:nvSpPr>
              <p:spPr bwMode="auto">
                <a:xfrm>
                  <a:off x="2149" y="3300"/>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299" name="Freeform 145"/>
                <p:cNvSpPr>
                  <a:spLocks/>
                </p:cNvSpPr>
                <p:nvPr/>
              </p:nvSpPr>
              <p:spPr bwMode="auto">
                <a:xfrm>
                  <a:off x="2149" y="3300"/>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300" name="Freeform 146"/>
                <p:cNvSpPr>
                  <a:spLocks/>
                </p:cNvSpPr>
                <p:nvPr/>
              </p:nvSpPr>
              <p:spPr bwMode="auto">
                <a:xfrm>
                  <a:off x="2144" y="3314"/>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301" name="Freeform 147"/>
                <p:cNvSpPr>
                  <a:spLocks/>
                </p:cNvSpPr>
                <p:nvPr/>
              </p:nvSpPr>
              <p:spPr bwMode="auto">
                <a:xfrm>
                  <a:off x="2144" y="3314"/>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302" name="Freeform 148"/>
                <p:cNvSpPr>
                  <a:spLocks/>
                </p:cNvSpPr>
                <p:nvPr/>
              </p:nvSpPr>
              <p:spPr bwMode="auto">
                <a:xfrm>
                  <a:off x="2134" y="3328"/>
                  <a:ext cx="5" cy="5"/>
                </a:xfrm>
                <a:custGeom>
                  <a:avLst/>
                  <a:gdLst>
                    <a:gd name="T0" fmla="*/ 5 w 5"/>
                    <a:gd name="T1" fmla="*/ 5 h 5"/>
                    <a:gd name="T2" fmla="*/ 5 w 5"/>
                    <a:gd name="T3" fmla="*/ 0 h 5"/>
                    <a:gd name="T4" fmla="*/ 5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303" name="Freeform 149"/>
                <p:cNvSpPr>
                  <a:spLocks/>
                </p:cNvSpPr>
                <p:nvPr/>
              </p:nvSpPr>
              <p:spPr bwMode="auto">
                <a:xfrm>
                  <a:off x="2134" y="3328"/>
                  <a:ext cx="5" cy="5"/>
                </a:xfrm>
                <a:custGeom>
                  <a:avLst/>
                  <a:gdLst>
                    <a:gd name="T0" fmla="*/ 5 w 5"/>
                    <a:gd name="T1" fmla="*/ 5 h 5"/>
                    <a:gd name="T2" fmla="*/ 5 w 5"/>
                    <a:gd name="T3" fmla="*/ 0 h 5"/>
                    <a:gd name="T4" fmla="*/ 5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304" name="Freeform 150"/>
                <p:cNvSpPr>
                  <a:spLocks/>
                </p:cNvSpPr>
                <p:nvPr/>
              </p:nvSpPr>
              <p:spPr bwMode="auto">
                <a:xfrm>
                  <a:off x="2129"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305" name="Freeform 151"/>
                <p:cNvSpPr>
                  <a:spLocks/>
                </p:cNvSpPr>
                <p:nvPr/>
              </p:nvSpPr>
              <p:spPr bwMode="auto">
                <a:xfrm>
                  <a:off x="2129"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306" name="Freeform 152"/>
                <p:cNvSpPr>
                  <a:spLocks/>
                </p:cNvSpPr>
                <p:nvPr/>
              </p:nvSpPr>
              <p:spPr bwMode="auto">
                <a:xfrm>
                  <a:off x="2160" y="3300"/>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307" name="Freeform 153"/>
                <p:cNvSpPr>
                  <a:spLocks/>
                </p:cNvSpPr>
                <p:nvPr/>
              </p:nvSpPr>
              <p:spPr bwMode="auto">
                <a:xfrm>
                  <a:off x="2160" y="3300"/>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308" name="Freeform 154"/>
                <p:cNvSpPr>
                  <a:spLocks/>
                </p:cNvSpPr>
                <p:nvPr/>
              </p:nvSpPr>
              <p:spPr bwMode="auto">
                <a:xfrm>
                  <a:off x="2149" y="3319"/>
                  <a:ext cx="11" cy="1"/>
                </a:xfrm>
                <a:custGeom>
                  <a:avLst/>
                  <a:gdLst>
                    <a:gd name="T0" fmla="*/ 5 w 11"/>
                    <a:gd name="T1" fmla="*/ 0 h 1"/>
                    <a:gd name="T2" fmla="*/ 11 w 11"/>
                    <a:gd name="T3" fmla="*/ 0 h 1"/>
                    <a:gd name="T4" fmla="*/ 5 w 11"/>
                    <a:gd name="T5" fmla="*/ 0 h 1"/>
                    <a:gd name="T6" fmla="*/ 0 w 11"/>
                    <a:gd name="T7" fmla="*/ 0 h 1"/>
                    <a:gd name="T8" fmla="*/ 5 w 11"/>
                    <a:gd name="T9" fmla="*/ 0 h 1"/>
                    <a:gd name="T10" fmla="*/ 5 w 11"/>
                    <a:gd name="T11" fmla="*/ 0 h 1"/>
                    <a:gd name="T12" fmla="*/ 0 60000 65536"/>
                    <a:gd name="T13" fmla="*/ 0 60000 65536"/>
                    <a:gd name="T14" fmla="*/ 0 60000 65536"/>
                    <a:gd name="T15" fmla="*/ 0 60000 65536"/>
                    <a:gd name="T16" fmla="*/ 0 60000 65536"/>
                    <a:gd name="T17" fmla="*/ 0 60000 65536"/>
                    <a:gd name="T18" fmla="*/ 0 w 11"/>
                    <a:gd name="T19" fmla="*/ 0 h 1"/>
                    <a:gd name="T20" fmla="*/ 11 w 1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1" h="1">
                      <a:moveTo>
                        <a:pt x="5" y="0"/>
                      </a:moveTo>
                      <a:lnTo>
                        <a:pt x="11" y="0"/>
                      </a:lnTo>
                      <a:lnTo>
                        <a:pt x="5" y="0"/>
                      </a:lnTo>
                      <a:lnTo>
                        <a:pt x="0" y="0"/>
                      </a:lnTo>
                      <a:lnTo>
                        <a:pt x="5" y="0"/>
                      </a:lnTo>
                      <a:close/>
                    </a:path>
                  </a:pathLst>
                </a:custGeom>
                <a:solidFill>
                  <a:srgbClr val="48B2D2"/>
                </a:solidFill>
                <a:ln w="9525">
                  <a:noFill/>
                  <a:round/>
                  <a:headEnd/>
                  <a:tailEnd/>
                </a:ln>
              </p:spPr>
              <p:txBody>
                <a:bodyPr/>
                <a:lstStyle/>
                <a:p>
                  <a:endParaRPr lang="ko-KR" altLang="en-US"/>
                </a:p>
              </p:txBody>
            </p:sp>
            <p:sp>
              <p:nvSpPr>
                <p:cNvPr id="309" name="Freeform 155"/>
                <p:cNvSpPr>
                  <a:spLocks/>
                </p:cNvSpPr>
                <p:nvPr/>
              </p:nvSpPr>
              <p:spPr bwMode="auto">
                <a:xfrm>
                  <a:off x="2149" y="3319"/>
                  <a:ext cx="11" cy="1"/>
                </a:xfrm>
                <a:custGeom>
                  <a:avLst/>
                  <a:gdLst>
                    <a:gd name="T0" fmla="*/ 5 w 11"/>
                    <a:gd name="T1" fmla="*/ 0 h 1"/>
                    <a:gd name="T2" fmla="*/ 11 w 11"/>
                    <a:gd name="T3" fmla="*/ 0 h 1"/>
                    <a:gd name="T4" fmla="*/ 5 w 11"/>
                    <a:gd name="T5" fmla="*/ 0 h 1"/>
                    <a:gd name="T6" fmla="*/ 0 w 11"/>
                    <a:gd name="T7" fmla="*/ 0 h 1"/>
                    <a:gd name="T8" fmla="*/ 5 w 11"/>
                    <a:gd name="T9" fmla="*/ 0 h 1"/>
                    <a:gd name="T10" fmla="*/ 5 w 11"/>
                    <a:gd name="T11" fmla="*/ 0 h 1"/>
                    <a:gd name="T12" fmla="*/ 0 60000 65536"/>
                    <a:gd name="T13" fmla="*/ 0 60000 65536"/>
                    <a:gd name="T14" fmla="*/ 0 60000 65536"/>
                    <a:gd name="T15" fmla="*/ 0 60000 65536"/>
                    <a:gd name="T16" fmla="*/ 0 60000 65536"/>
                    <a:gd name="T17" fmla="*/ 0 60000 65536"/>
                    <a:gd name="T18" fmla="*/ 0 w 11"/>
                    <a:gd name="T19" fmla="*/ 0 h 1"/>
                    <a:gd name="T20" fmla="*/ 11 w 1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1" h="1">
                      <a:moveTo>
                        <a:pt x="5" y="0"/>
                      </a:moveTo>
                      <a:lnTo>
                        <a:pt x="11" y="0"/>
                      </a:lnTo>
                      <a:lnTo>
                        <a:pt x="5" y="0"/>
                      </a:lnTo>
                      <a:lnTo>
                        <a:pt x="0" y="0"/>
                      </a:lnTo>
                      <a:lnTo>
                        <a:pt x="5" y="0"/>
                      </a:lnTo>
                    </a:path>
                  </a:pathLst>
                </a:custGeom>
                <a:noFill/>
                <a:ln w="0">
                  <a:solidFill>
                    <a:srgbClr val="48B2D2"/>
                  </a:solidFill>
                  <a:round/>
                  <a:headEnd/>
                  <a:tailEnd/>
                </a:ln>
              </p:spPr>
              <p:txBody>
                <a:bodyPr/>
                <a:lstStyle/>
                <a:p>
                  <a:endParaRPr lang="ko-KR" altLang="en-US"/>
                </a:p>
              </p:txBody>
            </p:sp>
            <p:sp>
              <p:nvSpPr>
                <p:cNvPr id="310" name="Freeform 156"/>
                <p:cNvSpPr>
                  <a:spLocks/>
                </p:cNvSpPr>
                <p:nvPr/>
              </p:nvSpPr>
              <p:spPr bwMode="auto">
                <a:xfrm>
                  <a:off x="2144" y="3333"/>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close/>
                    </a:path>
                  </a:pathLst>
                </a:custGeom>
                <a:solidFill>
                  <a:srgbClr val="48B2D2"/>
                </a:solidFill>
                <a:ln w="9525">
                  <a:noFill/>
                  <a:round/>
                  <a:headEnd/>
                  <a:tailEnd/>
                </a:ln>
              </p:spPr>
              <p:txBody>
                <a:bodyPr/>
                <a:lstStyle/>
                <a:p>
                  <a:endParaRPr lang="ko-KR" altLang="en-US"/>
                </a:p>
              </p:txBody>
            </p:sp>
            <p:sp>
              <p:nvSpPr>
                <p:cNvPr id="311" name="Freeform 157"/>
                <p:cNvSpPr>
                  <a:spLocks/>
                </p:cNvSpPr>
                <p:nvPr/>
              </p:nvSpPr>
              <p:spPr bwMode="auto">
                <a:xfrm>
                  <a:off x="2144" y="3333"/>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path>
                  </a:pathLst>
                </a:custGeom>
                <a:noFill/>
                <a:ln w="0">
                  <a:solidFill>
                    <a:srgbClr val="48B2D2"/>
                  </a:solidFill>
                  <a:round/>
                  <a:headEnd/>
                  <a:tailEnd/>
                </a:ln>
              </p:spPr>
              <p:txBody>
                <a:bodyPr/>
                <a:lstStyle/>
                <a:p>
                  <a:endParaRPr lang="ko-KR" altLang="en-US"/>
                </a:p>
              </p:txBody>
            </p:sp>
            <p:sp>
              <p:nvSpPr>
                <p:cNvPr id="312" name="Freeform 158"/>
                <p:cNvSpPr>
                  <a:spLocks/>
                </p:cNvSpPr>
                <p:nvPr/>
              </p:nvSpPr>
              <p:spPr bwMode="auto">
                <a:xfrm>
                  <a:off x="2139" y="3347"/>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close/>
                    </a:path>
                  </a:pathLst>
                </a:custGeom>
                <a:solidFill>
                  <a:srgbClr val="48B2D2"/>
                </a:solidFill>
                <a:ln w="9525">
                  <a:noFill/>
                  <a:round/>
                  <a:headEnd/>
                  <a:tailEnd/>
                </a:ln>
              </p:spPr>
              <p:txBody>
                <a:bodyPr/>
                <a:lstStyle/>
                <a:p>
                  <a:endParaRPr lang="ko-KR" altLang="en-US"/>
                </a:p>
              </p:txBody>
            </p:sp>
            <p:sp>
              <p:nvSpPr>
                <p:cNvPr id="313" name="Freeform 159"/>
                <p:cNvSpPr>
                  <a:spLocks/>
                </p:cNvSpPr>
                <p:nvPr/>
              </p:nvSpPr>
              <p:spPr bwMode="auto">
                <a:xfrm>
                  <a:off x="2139" y="3347"/>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path>
                  </a:pathLst>
                </a:custGeom>
                <a:noFill/>
                <a:ln w="0">
                  <a:solidFill>
                    <a:srgbClr val="48B2D2"/>
                  </a:solidFill>
                  <a:round/>
                  <a:headEnd/>
                  <a:tailEnd/>
                </a:ln>
              </p:spPr>
              <p:txBody>
                <a:bodyPr/>
                <a:lstStyle/>
                <a:p>
                  <a:endParaRPr lang="ko-KR" altLang="en-US"/>
                </a:p>
              </p:txBody>
            </p:sp>
            <p:sp>
              <p:nvSpPr>
                <p:cNvPr id="314" name="Freeform 160"/>
                <p:cNvSpPr>
                  <a:spLocks/>
                </p:cNvSpPr>
                <p:nvPr/>
              </p:nvSpPr>
              <p:spPr bwMode="auto">
                <a:xfrm>
                  <a:off x="2165" y="3305"/>
                  <a:ext cx="10" cy="4"/>
                </a:xfrm>
                <a:custGeom>
                  <a:avLst/>
                  <a:gdLst>
                    <a:gd name="T0" fmla="*/ 5 w 10"/>
                    <a:gd name="T1" fmla="*/ 4 h 4"/>
                    <a:gd name="T2" fmla="*/ 10 w 10"/>
                    <a:gd name="T3" fmla="*/ 0 h 4"/>
                    <a:gd name="T4" fmla="*/ 5 w 10"/>
                    <a:gd name="T5" fmla="*/ 0 h 4"/>
                    <a:gd name="T6" fmla="*/ 0 w 10"/>
                    <a:gd name="T7" fmla="*/ 4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0"/>
                      </a:lnTo>
                      <a:lnTo>
                        <a:pt x="5" y="0"/>
                      </a:lnTo>
                      <a:lnTo>
                        <a:pt x="0" y="4"/>
                      </a:lnTo>
                      <a:lnTo>
                        <a:pt x="5" y="4"/>
                      </a:lnTo>
                      <a:close/>
                    </a:path>
                  </a:pathLst>
                </a:custGeom>
                <a:solidFill>
                  <a:srgbClr val="48B2D2"/>
                </a:solidFill>
                <a:ln w="9525">
                  <a:noFill/>
                  <a:round/>
                  <a:headEnd/>
                  <a:tailEnd/>
                </a:ln>
              </p:spPr>
              <p:txBody>
                <a:bodyPr/>
                <a:lstStyle/>
                <a:p>
                  <a:endParaRPr lang="ko-KR" altLang="en-US"/>
                </a:p>
              </p:txBody>
            </p:sp>
            <p:sp>
              <p:nvSpPr>
                <p:cNvPr id="315" name="Freeform 161"/>
                <p:cNvSpPr>
                  <a:spLocks/>
                </p:cNvSpPr>
                <p:nvPr/>
              </p:nvSpPr>
              <p:spPr bwMode="auto">
                <a:xfrm>
                  <a:off x="2165" y="3305"/>
                  <a:ext cx="10" cy="4"/>
                </a:xfrm>
                <a:custGeom>
                  <a:avLst/>
                  <a:gdLst>
                    <a:gd name="T0" fmla="*/ 5 w 10"/>
                    <a:gd name="T1" fmla="*/ 4 h 4"/>
                    <a:gd name="T2" fmla="*/ 10 w 10"/>
                    <a:gd name="T3" fmla="*/ 0 h 4"/>
                    <a:gd name="T4" fmla="*/ 5 w 10"/>
                    <a:gd name="T5" fmla="*/ 0 h 4"/>
                    <a:gd name="T6" fmla="*/ 0 w 10"/>
                    <a:gd name="T7" fmla="*/ 4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0"/>
                      </a:lnTo>
                      <a:lnTo>
                        <a:pt x="5" y="0"/>
                      </a:lnTo>
                      <a:lnTo>
                        <a:pt x="0" y="4"/>
                      </a:lnTo>
                      <a:lnTo>
                        <a:pt x="5" y="4"/>
                      </a:lnTo>
                    </a:path>
                  </a:pathLst>
                </a:custGeom>
                <a:noFill/>
                <a:ln w="0">
                  <a:solidFill>
                    <a:srgbClr val="48B2D2"/>
                  </a:solidFill>
                  <a:round/>
                  <a:headEnd/>
                  <a:tailEnd/>
                </a:ln>
              </p:spPr>
              <p:txBody>
                <a:bodyPr/>
                <a:lstStyle/>
                <a:p>
                  <a:endParaRPr lang="ko-KR" altLang="en-US"/>
                </a:p>
              </p:txBody>
            </p:sp>
            <p:sp>
              <p:nvSpPr>
                <p:cNvPr id="316" name="Freeform 162"/>
                <p:cNvSpPr>
                  <a:spLocks/>
                </p:cNvSpPr>
                <p:nvPr/>
              </p:nvSpPr>
              <p:spPr bwMode="auto">
                <a:xfrm>
                  <a:off x="2160" y="3319"/>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close/>
                    </a:path>
                  </a:pathLst>
                </a:custGeom>
                <a:solidFill>
                  <a:srgbClr val="48B2D2"/>
                </a:solidFill>
                <a:ln w="9525">
                  <a:noFill/>
                  <a:round/>
                  <a:headEnd/>
                  <a:tailEnd/>
                </a:ln>
              </p:spPr>
              <p:txBody>
                <a:bodyPr/>
                <a:lstStyle/>
                <a:p>
                  <a:endParaRPr lang="ko-KR" altLang="en-US"/>
                </a:p>
              </p:txBody>
            </p:sp>
            <p:sp>
              <p:nvSpPr>
                <p:cNvPr id="317" name="Freeform 163"/>
                <p:cNvSpPr>
                  <a:spLocks/>
                </p:cNvSpPr>
                <p:nvPr/>
              </p:nvSpPr>
              <p:spPr bwMode="auto">
                <a:xfrm>
                  <a:off x="2160" y="3319"/>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path>
                  </a:pathLst>
                </a:custGeom>
                <a:noFill/>
                <a:ln w="0">
                  <a:solidFill>
                    <a:srgbClr val="48B2D2"/>
                  </a:solidFill>
                  <a:round/>
                  <a:headEnd/>
                  <a:tailEnd/>
                </a:ln>
              </p:spPr>
              <p:txBody>
                <a:bodyPr/>
                <a:lstStyle/>
                <a:p>
                  <a:endParaRPr lang="ko-KR" altLang="en-US"/>
                </a:p>
              </p:txBody>
            </p:sp>
            <p:sp>
              <p:nvSpPr>
                <p:cNvPr id="318" name="Freeform 164"/>
                <p:cNvSpPr>
                  <a:spLocks/>
                </p:cNvSpPr>
                <p:nvPr/>
              </p:nvSpPr>
              <p:spPr bwMode="auto">
                <a:xfrm>
                  <a:off x="2154" y="3333"/>
                  <a:ext cx="6" cy="4"/>
                </a:xfrm>
                <a:custGeom>
                  <a:avLst/>
                  <a:gdLst>
                    <a:gd name="T0" fmla="*/ 6 w 6"/>
                    <a:gd name="T1" fmla="*/ 4 h 4"/>
                    <a:gd name="T2" fmla="*/ 6 w 6"/>
                    <a:gd name="T3" fmla="*/ 4 h 4"/>
                    <a:gd name="T4" fmla="*/ 0 w 6"/>
                    <a:gd name="T5" fmla="*/ 0 h 4"/>
                    <a:gd name="T6" fmla="*/ 0 w 6"/>
                    <a:gd name="T7" fmla="*/ 4 h 4"/>
                    <a:gd name="T8" fmla="*/ 6 w 6"/>
                    <a:gd name="T9" fmla="*/ 4 h 4"/>
                    <a:gd name="T10" fmla="*/ 6 w 6"/>
                    <a:gd name="T11" fmla="*/ 4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6" y="4"/>
                      </a:moveTo>
                      <a:lnTo>
                        <a:pt x="6" y="4"/>
                      </a:lnTo>
                      <a:lnTo>
                        <a:pt x="0" y="0"/>
                      </a:lnTo>
                      <a:lnTo>
                        <a:pt x="0" y="4"/>
                      </a:lnTo>
                      <a:lnTo>
                        <a:pt x="6" y="4"/>
                      </a:lnTo>
                      <a:close/>
                    </a:path>
                  </a:pathLst>
                </a:custGeom>
                <a:solidFill>
                  <a:srgbClr val="48B2D2"/>
                </a:solidFill>
                <a:ln w="9525">
                  <a:noFill/>
                  <a:round/>
                  <a:headEnd/>
                  <a:tailEnd/>
                </a:ln>
              </p:spPr>
              <p:txBody>
                <a:bodyPr/>
                <a:lstStyle/>
                <a:p>
                  <a:endParaRPr lang="ko-KR" altLang="en-US"/>
                </a:p>
              </p:txBody>
            </p:sp>
            <p:sp>
              <p:nvSpPr>
                <p:cNvPr id="319" name="Freeform 165"/>
                <p:cNvSpPr>
                  <a:spLocks/>
                </p:cNvSpPr>
                <p:nvPr/>
              </p:nvSpPr>
              <p:spPr bwMode="auto">
                <a:xfrm>
                  <a:off x="2154" y="3333"/>
                  <a:ext cx="6" cy="4"/>
                </a:xfrm>
                <a:custGeom>
                  <a:avLst/>
                  <a:gdLst>
                    <a:gd name="T0" fmla="*/ 6 w 6"/>
                    <a:gd name="T1" fmla="*/ 4 h 4"/>
                    <a:gd name="T2" fmla="*/ 6 w 6"/>
                    <a:gd name="T3" fmla="*/ 4 h 4"/>
                    <a:gd name="T4" fmla="*/ 0 w 6"/>
                    <a:gd name="T5" fmla="*/ 0 h 4"/>
                    <a:gd name="T6" fmla="*/ 0 w 6"/>
                    <a:gd name="T7" fmla="*/ 4 h 4"/>
                    <a:gd name="T8" fmla="*/ 6 w 6"/>
                    <a:gd name="T9" fmla="*/ 4 h 4"/>
                    <a:gd name="T10" fmla="*/ 6 w 6"/>
                    <a:gd name="T11" fmla="*/ 4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6" y="4"/>
                      </a:moveTo>
                      <a:lnTo>
                        <a:pt x="6" y="4"/>
                      </a:lnTo>
                      <a:lnTo>
                        <a:pt x="0" y="0"/>
                      </a:lnTo>
                      <a:lnTo>
                        <a:pt x="0" y="4"/>
                      </a:lnTo>
                      <a:lnTo>
                        <a:pt x="6" y="4"/>
                      </a:lnTo>
                    </a:path>
                  </a:pathLst>
                </a:custGeom>
                <a:noFill/>
                <a:ln w="0">
                  <a:solidFill>
                    <a:srgbClr val="48B2D2"/>
                  </a:solidFill>
                  <a:round/>
                  <a:headEnd/>
                  <a:tailEnd/>
                </a:ln>
              </p:spPr>
              <p:txBody>
                <a:bodyPr/>
                <a:lstStyle/>
                <a:p>
                  <a:endParaRPr lang="ko-KR" altLang="en-US"/>
                </a:p>
              </p:txBody>
            </p:sp>
            <p:sp>
              <p:nvSpPr>
                <p:cNvPr id="320" name="Freeform 166"/>
                <p:cNvSpPr>
                  <a:spLocks/>
                </p:cNvSpPr>
                <p:nvPr/>
              </p:nvSpPr>
              <p:spPr bwMode="auto">
                <a:xfrm>
                  <a:off x="2144" y="3351"/>
                  <a:ext cx="5" cy="1"/>
                </a:xfrm>
                <a:custGeom>
                  <a:avLst/>
                  <a:gdLst>
                    <a:gd name="T0" fmla="*/ 5 w 5"/>
                    <a:gd name="T1" fmla="*/ 0 h 1"/>
                    <a:gd name="T2" fmla="*/ 5 w 5"/>
                    <a:gd name="T3" fmla="*/ 0 h 1"/>
                    <a:gd name="T4" fmla="*/ 0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close/>
                    </a:path>
                  </a:pathLst>
                </a:custGeom>
                <a:solidFill>
                  <a:srgbClr val="48B2D2"/>
                </a:solidFill>
                <a:ln w="9525">
                  <a:noFill/>
                  <a:round/>
                  <a:headEnd/>
                  <a:tailEnd/>
                </a:ln>
              </p:spPr>
              <p:txBody>
                <a:bodyPr/>
                <a:lstStyle/>
                <a:p>
                  <a:endParaRPr lang="ko-KR" altLang="en-US"/>
                </a:p>
              </p:txBody>
            </p:sp>
            <p:sp>
              <p:nvSpPr>
                <p:cNvPr id="321" name="Freeform 167"/>
                <p:cNvSpPr>
                  <a:spLocks/>
                </p:cNvSpPr>
                <p:nvPr/>
              </p:nvSpPr>
              <p:spPr bwMode="auto">
                <a:xfrm>
                  <a:off x="2144" y="3351"/>
                  <a:ext cx="5" cy="1"/>
                </a:xfrm>
                <a:custGeom>
                  <a:avLst/>
                  <a:gdLst>
                    <a:gd name="T0" fmla="*/ 5 w 5"/>
                    <a:gd name="T1" fmla="*/ 0 h 1"/>
                    <a:gd name="T2" fmla="*/ 5 w 5"/>
                    <a:gd name="T3" fmla="*/ 0 h 1"/>
                    <a:gd name="T4" fmla="*/ 0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path>
                  </a:pathLst>
                </a:custGeom>
                <a:noFill/>
                <a:ln w="0">
                  <a:solidFill>
                    <a:srgbClr val="48B2D2"/>
                  </a:solidFill>
                  <a:round/>
                  <a:headEnd/>
                  <a:tailEnd/>
                </a:ln>
              </p:spPr>
              <p:txBody>
                <a:bodyPr/>
                <a:lstStyle/>
                <a:p>
                  <a:endParaRPr lang="ko-KR" altLang="en-US"/>
                </a:p>
              </p:txBody>
            </p:sp>
            <p:sp>
              <p:nvSpPr>
                <p:cNvPr id="322" name="Line 168"/>
                <p:cNvSpPr>
                  <a:spLocks noChangeShapeType="1"/>
                </p:cNvSpPr>
                <p:nvPr/>
              </p:nvSpPr>
              <p:spPr bwMode="auto">
                <a:xfrm flipH="1">
                  <a:off x="2083" y="3272"/>
                  <a:ext cx="25" cy="61"/>
                </a:xfrm>
                <a:prstGeom prst="line">
                  <a:avLst/>
                </a:prstGeom>
                <a:noFill/>
                <a:ln w="0">
                  <a:solidFill>
                    <a:srgbClr val="48B2D2"/>
                  </a:solidFill>
                  <a:round/>
                  <a:headEnd/>
                  <a:tailEnd/>
                </a:ln>
              </p:spPr>
              <p:txBody>
                <a:bodyPr/>
                <a:lstStyle/>
                <a:p>
                  <a:endParaRPr lang="ko-KR" altLang="en-US"/>
                </a:p>
              </p:txBody>
            </p:sp>
            <p:sp>
              <p:nvSpPr>
                <p:cNvPr id="323" name="Line 169"/>
                <p:cNvSpPr>
                  <a:spLocks noChangeShapeType="1"/>
                </p:cNvSpPr>
                <p:nvPr/>
              </p:nvSpPr>
              <p:spPr bwMode="auto">
                <a:xfrm flipH="1">
                  <a:off x="2083" y="3272"/>
                  <a:ext cx="25" cy="61"/>
                </a:xfrm>
                <a:prstGeom prst="line">
                  <a:avLst/>
                </a:prstGeom>
                <a:noFill/>
                <a:ln w="0">
                  <a:solidFill>
                    <a:srgbClr val="48B2D2"/>
                  </a:solidFill>
                  <a:round/>
                  <a:headEnd/>
                  <a:tailEnd/>
                </a:ln>
              </p:spPr>
              <p:txBody>
                <a:bodyPr/>
                <a:lstStyle/>
                <a:p>
                  <a:endParaRPr lang="ko-KR" altLang="en-US"/>
                </a:p>
              </p:txBody>
            </p:sp>
            <p:sp>
              <p:nvSpPr>
                <p:cNvPr id="324" name="Line 170"/>
                <p:cNvSpPr>
                  <a:spLocks noChangeShapeType="1"/>
                </p:cNvSpPr>
                <p:nvPr/>
              </p:nvSpPr>
              <p:spPr bwMode="auto">
                <a:xfrm flipH="1">
                  <a:off x="2098" y="3281"/>
                  <a:ext cx="26" cy="61"/>
                </a:xfrm>
                <a:prstGeom prst="line">
                  <a:avLst/>
                </a:prstGeom>
                <a:noFill/>
                <a:ln w="0">
                  <a:solidFill>
                    <a:srgbClr val="48B2D2"/>
                  </a:solidFill>
                  <a:round/>
                  <a:headEnd/>
                  <a:tailEnd/>
                </a:ln>
              </p:spPr>
              <p:txBody>
                <a:bodyPr/>
                <a:lstStyle/>
                <a:p>
                  <a:endParaRPr lang="ko-KR" altLang="en-US"/>
                </a:p>
              </p:txBody>
            </p:sp>
            <p:sp>
              <p:nvSpPr>
                <p:cNvPr id="325" name="Line 171"/>
                <p:cNvSpPr>
                  <a:spLocks noChangeShapeType="1"/>
                </p:cNvSpPr>
                <p:nvPr/>
              </p:nvSpPr>
              <p:spPr bwMode="auto">
                <a:xfrm flipH="1">
                  <a:off x="2098" y="3281"/>
                  <a:ext cx="26" cy="61"/>
                </a:xfrm>
                <a:prstGeom prst="line">
                  <a:avLst/>
                </a:prstGeom>
                <a:noFill/>
                <a:ln w="0">
                  <a:solidFill>
                    <a:srgbClr val="48B2D2"/>
                  </a:solidFill>
                  <a:round/>
                  <a:headEnd/>
                  <a:tailEnd/>
                </a:ln>
              </p:spPr>
              <p:txBody>
                <a:bodyPr/>
                <a:lstStyle/>
                <a:p>
                  <a:endParaRPr lang="ko-KR" altLang="en-US"/>
                </a:p>
              </p:txBody>
            </p:sp>
            <p:sp>
              <p:nvSpPr>
                <p:cNvPr id="326" name="Line 172"/>
                <p:cNvSpPr>
                  <a:spLocks noChangeShapeType="1"/>
                </p:cNvSpPr>
                <p:nvPr/>
              </p:nvSpPr>
              <p:spPr bwMode="auto">
                <a:xfrm flipH="1">
                  <a:off x="2108" y="3286"/>
                  <a:ext cx="31" cy="61"/>
                </a:xfrm>
                <a:prstGeom prst="line">
                  <a:avLst/>
                </a:prstGeom>
                <a:noFill/>
                <a:ln w="0">
                  <a:solidFill>
                    <a:srgbClr val="48B2D2"/>
                  </a:solidFill>
                  <a:round/>
                  <a:headEnd/>
                  <a:tailEnd/>
                </a:ln>
              </p:spPr>
              <p:txBody>
                <a:bodyPr/>
                <a:lstStyle/>
                <a:p>
                  <a:endParaRPr lang="ko-KR" altLang="en-US"/>
                </a:p>
              </p:txBody>
            </p:sp>
            <p:sp>
              <p:nvSpPr>
                <p:cNvPr id="327" name="Line 173"/>
                <p:cNvSpPr>
                  <a:spLocks noChangeShapeType="1"/>
                </p:cNvSpPr>
                <p:nvPr/>
              </p:nvSpPr>
              <p:spPr bwMode="auto">
                <a:xfrm flipH="1">
                  <a:off x="2108" y="3286"/>
                  <a:ext cx="31" cy="61"/>
                </a:xfrm>
                <a:prstGeom prst="line">
                  <a:avLst/>
                </a:prstGeom>
                <a:noFill/>
                <a:ln w="0">
                  <a:solidFill>
                    <a:srgbClr val="48B2D2"/>
                  </a:solidFill>
                  <a:round/>
                  <a:headEnd/>
                  <a:tailEnd/>
                </a:ln>
              </p:spPr>
              <p:txBody>
                <a:bodyPr/>
                <a:lstStyle/>
                <a:p>
                  <a:endParaRPr lang="ko-KR" altLang="en-US"/>
                </a:p>
              </p:txBody>
            </p:sp>
            <p:sp>
              <p:nvSpPr>
                <p:cNvPr id="328" name="Line 174"/>
                <p:cNvSpPr>
                  <a:spLocks noChangeShapeType="1"/>
                </p:cNvSpPr>
                <p:nvPr/>
              </p:nvSpPr>
              <p:spPr bwMode="auto">
                <a:xfrm flipH="1">
                  <a:off x="2119" y="3291"/>
                  <a:ext cx="30" cy="60"/>
                </a:xfrm>
                <a:prstGeom prst="line">
                  <a:avLst/>
                </a:prstGeom>
                <a:noFill/>
                <a:ln w="0">
                  <a:solidFill>
                    <a:srgbClr val="48B2D2"/>
                  </a:solidFill>
                  <a:round/>
                  <a:headEnd/>
                  <a:tailEnd/>
                </a:ln>
              </p:spPr>
              <p:txBody>
                <a:bodyPr/>
                <a:lstStyle/>
                <a:p>
                  <a:endParaRPr lang="ko-KR" altLang="en-US"/>
                </a:p>
              </p:txBody>
            </p:sp>
            <p:sp>
              <p:nvSpPr>
                <p:cNvPr id="329" name="Line 175"/>
                <p:cNvSpPr>
                  <a:spLocks noChangeShapeType="1"/>
                </p:cNvSpPr>
                <p:nvPr/>
              </p:nvSpPr>
              <p:spPr bwMode="auto">
                <a:xfrm flipH="1">
                  <a:off x="2119" y="3291"/>
                  <a:ext cx="30" cy="60"/>
                </a:xfrm>
                <a:prstGeom prst="line">
                  <a:avLst/>
                </a:prstGeom>
                <a:noFill/>
                <a:ln w="0">
                  <a:solidFill>
                    <a:srgbClr val="48B2D2"/>
                  </a:solidFill>
                  <a:round/>
                  <a:headEnd/>
                  <a:tailEnd/>
                </a:ln>
              </p:spPr>
              <p:txBody>
                <a:bodyPr/>
                <a:lstStyle/>
                <a:p>
                  <a:endParaRPr lang="ko-KR" altLang="en-US"/>
                </a:p>
              </p:txBody>
            </p:sp>
            <p:sp>
              <p:nvSpPr>
                <p:cNvPr id="330" name="Line 176"/>
                <p:cNvSpPr>
                  <a:spLocks noChangeShapeType="1"/>
                </p:cNvSpPr>
                <p:nvPr/>
              </p:nvSpPr>
              <p:spPr bwMode="auto">
                <a:xfrm flipH="1">
                  <a:off x="2129" y="3295"/>
                  <a:ext cx="31" cy="61"/>
                </a:xfrm>
                <a:prstGeom prst="line">
                  <a:avLst/>
                </a:prstGeom>
                <a:noFill/>
                <a:ln w="0">
                  <a:solidFill>
                    <a:srgbClr val="48B2D2"/>
                  </a:solidFill>
                  <a:round/>
                  <a:headEnd/>
                  <a:tailEnd/>
                </a:ln>
              </p:spPr>
              <p:txBody>
                <a:bodyPr/>
                <a:lstStyle/>
                <a:p>
                  <a:endParaRPr lang="ko-KR" altLang="en-US"/>
                </a:p>
              </p:txBody>
            </p:sp>
            <p:sp>
              <p:nvSpPr>
                <p:cNvPr id="331" name="Line 177"/>
                <p:cNvSpPr>
                  <a:spLocks noChangeShapeType="1"/>
                </p:cNvSpPr>
                <p:nvPr/>
              </p:nvSpPr>
              <p:spPr bwMode="auto">
                <a:xfrm flipH="1">
                  <a:off x="2129" y="3295"/>
                  <a:ext cx="31" cy="61"/>
                </a:xfrm>
                <a:prstGeom prst="line">
                  <a:avLst/>
                </a:prstGeom>
                <a:noFill/>
                <a:ln w="0">
                  <a:solidFill>
                    <a:srgbClr val="48B2D2"/>
                  </a:solidFill>
                  <a:round/>
                  <a:headEnd/>
                  <a:tailEnd/>
                </a:ln>
              </p:spPr>
              <p:txBody>
                <a:bodyPr/>
                <a:lstStyle/>
                <a:p>
                  <a:endParaRPr lang="ko-KR" altLang="en-US"/>
                </a:p>
              </p:txBody>
            </p:sp>
            <p:sp>
              <p:nvSpPr>
                <p:cNvPr id="332" name="Line 178"/>
                <p:cNvSpPr>
                  <a:spLocks noChangeShapeType="1"/>
                </p:cNvSpPr>
                <p:nvPr/>
              </p:nvSpPr>
              <p:spPr bwMode="auto">
                <a:xfrm flipH="1">
                  <a:off x="2139" y="3295"/>
                  <a:ext cx="31" cy="66"/>
                </a:xfrm>
                <a:prstGeom prst="line">
                  <a:avLst/>
                </a:prstGeom>
                <a:noFill/>
                <a:ln w="0">
                  <a:solidFill>
                    <a:srgbClr val="48B2D2"/>
                  </a:solidFill>
                  <a:round/>
                  <a:headEnd/>
                  <a:tailEnd/>
                </a:ln>
              </p:spPr>
              <p:txBody>
                <a:bodyPr/>
                <a:lstStyle/>
                <a:p>
                  <a:endParaRPr lang="ko-KR" altLang="en-US"/>
                </a:p>
              </p:txBody>
            </p:sp>
            <p:sp>
              <p:nvSpPr>
                <p:cNvPr id="333" name="Line 179"/>
                <p:cNvSpPr>
                  <a:spLocks noChangeShapeType="1"/>
                </p:cNvSpPr>
                <p:nvPr/>
              </p:nvSpPr>
              <p:spPr bwMode="auto">
                <a:xfrm flipH="1">
                  <a:off x="2139" y="3295"/>
                  <a:ext cx="31" cy="66"/>
                </a:xfrm>
                <a:prstGeom prst="line">
                  <a:avLst/>
                </a:prstGeom>
                <a:noFill/>
                <a:ln w="0">
                  <a:solidFill>
                    <a:srgbClr val="48B2D2"/>
                  </a:solidFill>
                  <a:round/>
                  <a:headEnd/>
                  <a:tailEnd/>
                </a:ln>
              </p:spPr>
              <p:txBody>
                <a:bodyPr/>
                <a:lstStyle/>
                <a:p>
                  <a:endParaRPr lang="ko-KR" altLang="en-US"/>
                </a:p>
              </p:txBody>
            </p:sp>
            <p:sp>
              <p:nvSpPr>
                <p:cNvPr id="334" name="Line 180"/>
                <p:cNvSpPr>
                  <a:spLocks noChangeShapeType="1"/>
                </p:cNvSpPr>
                <p:nvPr/>
              </p:nvSpPr>
              <p:spPr bwMode="auto">
                <a:xfrm flipH="1">
                  <a:off x="1996" y="3365"/>
                  <a:ext cx="138" cy="279"/>
                </a:xfrm>
                <a:prstGeom prst="line">
                  <a:avLst/>
                </a:prstGeom>
                <a:noFill/>
                <a:ln w="0">
                  <a:solidFill>
                    <a:srgbClr val="48B2D2"/>
                  </a:solidFill>
                  <a:round/>
                  <a:headEnd/>
                  <a:tailEnd/>
                </a:ln>
              </p:spPr>
              <p:txBody>
                <a:bodyPr/>
                <a:lstStyle/>
                <a:p>
                  <a:endParaRPr lang="ko-KR" altLang="en-US"/>
                </a:p>
              </p:txBody>
            </p:sp>
            <p:sp>
              <p:nvSpPr>
                <p:cNvPr id="335" name="Line 181"/>
                <p:cNvSpPr>
                  <a:spLocks noChangeShapeType="1"/>
                </p:cNvSpPr>
                <p:nvPr/>
              </p:nvSpPr>
              <p:spPr bwMode="auto">
                <a:xfrm flipH="1">
                  <a:off x="1996" y="3365"/>
                  <a:ext cx="138" cy="279"/>
                </a:xfrm>
                <a:prstGeom prst="line">
                  <a:avLst/>
                </a:prstGeom>
                <a:noFill/>
                <a:ln w="0">
                  <a:solidFill>
                    <a:srgbClr val="48B2D2"/>
                  </a:solidFill>
                  <a:round/>
                  <a:headEnd/>
                  <a:tailEnd/>
                </a:ln>
              </p:spPr>
              <p:txBody>
                <a:bodyPr/>
                <a:lstStyle/>
                <a:p>
                  <a:endParaRPr lang="ko-KR" altLang="en-US"/>
                </a:p>
              </p:txBody>
            </p:sp>
            <p:sp>
              <p:nvSpPr>
                <p:cNvPr id="336" name="Freeform 182"/>
                <p:cNvSpPr>
                  <a:spLocks/>
                </p:cNvSpPr>
                <p:nvPr/>
              </p:nvSpPr>
              <p:spPr bwMode="auto">
                <a:xfrm>
                  <a:off x="1796" y="3565"/>
                  <a:ext cx="128" cy="56"/>
                </a:xfrm>
                <a:custGeom>
                  <a:avLst/>
                  <a:gdLst>
                    <a:gd name="T0" fmla="*/ 0 w 128"/>
                    <a:gd name="T1" fmla="*/ 5 h 56"/>
                    <a:gd name="T2" fmla="*/ 6 w 128"/>
                    <a:gd name="T3" fmla="*/ 0 h 56"/>
                    <a:gd name="T4" fmla="*/ 128 w 128"/>
                    <a:gd name="T5" fmla="*/ 52 h 56"/>
                    <a:gd name="T6" fmla="*/ 123 w 128"/>
                    <a:gd name="T7" fmla="*/ 56 h 56"/>
                    <a:gd name="T8" fmla="*/ 0 w 128"/>
                    <a:gd name="T9" fmla="*/ 5 h 56"/>
                    <a:gd name="T10" fmla="*/ 0 w 128"/>
                    <a:gd name="T11" fmla="*/ 5 h 56"/>
                    <a:gd name="T12" fmla="*/ 0 60000 65536"/>
                    <a:gd name="T13" fmla="*/ 0 60000 65536"/>
                    <a:gd name="T14" fmla="*/ 0 60000 65536"/>
                    <a:gd name="T15" fmla="*/ 0 60000 65536"/>
                    <a:gd name="T16" fmla="*/ 0 60000 65536"/>
                    <a:gd name="T17" fmla="*/ 0 60000 65536"/>
                    <a:gd name="T18" fmla="*/ 0 w 128"/>
                    <a:gd name="T19" fmla="*/ 0 h 56"/>
                    <a:gd name="T20" fmla="*/ 128 w 128"/>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8" h="56">
                      <a:moveTo>
                        <a:pt x="0" y="5"/>
                      </a:moveTo>
                      <a:lnTo>
                        <a:pt x="6" y="0"/>
                      </a:lnTo>
                      <a:lnTo>
                        <a:pt x="128" y="52"/>
                      </a:lnTo>
                      <a:lnTo>
                        <a:pt x="123" y="56"/>
                      </a:lnTo>
                      <a:lnTo>
                        <a:pt x="0" y="5"/>
                      </a:lnTo>
                      <a:close/>
                    </a:path>
                  </a:pathLst>
                </a:custGeom>
                <a:solidFill>
                  <a:srgbClr val="48B2D2"/>
                </a:solidFill>
                <a:ln w="9525">
                  <a:noFill/>
                  <a:round/>
                  <a:headEnd/>
                  <a:tailEnd/>
                </a:ln>
              </p:spPr>
              <p:txBody>
                <a:bodyPr/>
                <a:lstStyle/>
                <a:p>
                  <a:endParaRPr lang="ko-KR" altLang="en-US"/>
                </a:p>
              </p:txBody>
            </p:sp>
            <p:sp>
              <p:nvSpPr>
                <p:cNvPr id="337" name="Freeform 183"/>
                <p:cNvSpPr>
                  <a:spLocks/>
                </p:cNvSpPr>
                <p:nvPr/>
              </p:nvSpPr>
              <p:spPr bwMode="auto">
                <a:xfrm>
                  <a:off x="1796" y="3565"/>
                  <a:ext cx="128" cy="56"/>
                </a:xfrm>
                <a:custGeom>
                  <a:avLst/>
                  <a:gdLst>
                    <a:gd name="T0" fmla="*/ 0 w 128"/>
                    <a:gd name="T1" fmla="*/ 5 h 56"/>
                    <a:gd name="T2" fmla="*/ 6 w 128"/>
                    <a:gd name="T3" fmla="*/ 0 h 56"/>
                    <a:gd name="T4" fmla="*/ 128 w 128"/>
                    <a:gd name="T5" fmla="*/ 52 h 56"/>
                    <a:gd name="T6" fmla="*/ 123 w 128"/>
                    <a:gd name="T7" fmla="*/ 56 h 56"/>
                    <a:gd name="T8" fmla="*/ 0 w 128"/>
                    <a:gd name="T9" fmla="*/ 5 h 56"/>
                    <a:gd name="T10" fmla="*/ 0 w 128"/>
                    <a:gd name="T11" fmla="*/ 5 h 56"/>
                    <a:gd name="T12" fmla="*/ 0 60000 65536"/>
                    <a:gd name="T13" fmla="*/ 0 60000 65536"/>
                    <a:gd name="T14" fmla="*/ 0 60000 65536"/>
                    <a:gd name="T15" fmla="*/ 0 60000 65536"/>
                    <a:gd name="T16" fmla="*/ 0 60000 65536"/>
                    <a:gd name="T17" fmla="*/ 0 60000 65536"/>
                    <a:gd name="T18" fmla="*/ 0 w 128"/>
                    <a:gd name="T19" fmla="*/ 0 h 56"/>
                    <a:gd name="T20" fmla="*/ 128 w 128"/>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8" h="56">
                      <a:moveTo>
                        <a:pt x="0" y="5"/>
                      </a:moveTo>
                      <a:lnTo>
                        <a:pt x="6" y="0"/>
                      </a:lnTo>
                      <a:lnTo>
                        <a:pt x="128" y="52"/>
                      </a:lnTo>
                      <a:lnTo>
                        <a:pt x="123" y="56"/>
                      </a:lnTo>
                      <a:lnTo>
                        <a:pt x="0" y="5"/>
                      </a:lnTo>
                    </a:path>
                  </a:pathLst>
                </a:custGeom>
                <a:noFill/>
                <a:ln w="0">
                  <a:solidFill>
                    <a:srgbClr val="48B2D2"/>
                  </a:solidFill>
                  <a:round/>
                  <a:headEnd/>
                  <a:tailEnd/>
                </a:ln>
              </p:spPr>
              <p:txBody>
                <a:bodyPr/>
                <a:lstStyle/>
                <a:p>
                  <a:endParaRPr lang="ko-KR" altLang="en-US"/>
                </a:p>
              </p:txBody>
            </p:sp>
            <p:sp>
              <p:nvSpPr>
                <p:cNvPr id="338" name="Freeform 184"/>
                <p:cNvSpPr>
                  <a:spLocks/>
                </p:cNvSpPr>
                <p:nvPr/>
              </p:nvSpPr>
              <p:spPr bwMode="auto">
                <a:xfrm>
                  <a:off x="1786" y="3570"/>
                  <a:ext cx="133" cy="56"/>
                </a:xfrm>
                <a:custGeom>
                  <a:avLst/>
                  <a:gdLst>
                    <a:gd name="T0" fmla="*/ 0 w 133"/>
                    <a:gd name="T1" fmla="*/ 5 h 56"/>
                    <a:gd name="T2" fmla="*/ 5 w 133"/>
                    <a:gd name="T3" fmla="*/ 0 h 56"/>
                    <a:gd name="T4" fmla="*/ 133 w 133"/>
                    <a:gd name="T5" fmla="*/ 51 h 56"/>
                    <a:gd name="T6" fmla="*/ 133 w 133"/>
                    <a:gd name="T7" fmla="*/ 56 h 56"/>
                    <a:gd name="T8" fmla="*/ 0 w 133"/>
                    <a:gd name="T9" fmla="*/ 5 h 56"/>
                    <a:gd name="T10" fmla="*/ 0 w 133"/>
                    <a:gd name="T11" fmla="*/ 5 h 56"/>
                    <a:gd name="T12" fmla="*/ 0 60000 65536"/>
                    <a:gd name="T13" fmla="*/ 0 60000 65536"/>
                    <a:gd name="T14" fmla="*/ 0 60000 65536"/>
                    <a:gd name="T15" fmla="*/ 0 60000 65536"/>
                    <a:gd name="T16" fmla="*/ 0 60000 65536"/>
                    <a:gd name="T17" fmla="*/ 0 60000 65536"/>
                    <a:gd name="T18" fmla="*/ 0 w 133"/>
                    <a:gd name="T19" fmla="*/ 0 h 56"/>
                    <a:gd name="T20" fmla="*/ 133 w 13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33" h="56">
                      <a:moveTo>
                        <a:pt x="0" y="5"/>
                      </a:moveTo>
                      <a:lnTo>
                        <a:pt x="5" y="0"/>
                      </a:lnTo>
                      <a:lnTo>
                        <a:pt x="133" y="51"/>
                      </a:lnTo>
                      <a:lnTo>
                        <a:pt x="133" y="56"/>
                      </a:lnTo>
                      <a:lnTo>
                        <a:pt x="0" y="5"/>
                      </a:lnTo>
                      <a:close/>
                    </a:path>
                  </a:pathLst>
                </a:custGeom>
                <a:solidFill>
                  <a:srgbClr val="48B2D2"/>
                </a:solidFill>
                <a:ln w="9525">
                  <a:noFill/>
                  <a:round/>
                  <a:headEnd/>
                  <a:tailEnd/>
                </a:ln>
              </p:spPr>
              <p:txBody>
                <a:bodyPr/>
                <a:lstStyle/>
                <a:p>
                  <a:endParaRPr lang="ko-KR" altLang="en-US"/>
                </a:p>
              </p:txBody>
            </p:sp>
            <p:sp>
              <p:nvSpPr>
                <p:cNvPr id="339" name="Freeform 185"/>
                <p:cNvSpPr>
                  <a:spLocks/>
                </p:cNvSpPr>
                <p:nvPr/>
              </p:nvSpPr>
              <p:spPr bwMode="auto">
                <a:xfrm>
                  <a:off x="1786" y="3570"/>
                  <a:ext cx="133" cy="56"/>
                </a:xfrm>
                <a:custGeom>
                  <a:avLst/>
                  <a:gdLst>
                    <a:gd name="T0" fmla="*/ 0 w 133"/>
                    <a:gd name="T1" fmla="*/ 5 h 56"/>
                    <a:gd name="T2" fmla="*/ 5 w 133"/>
                    <a:gd name="T3" fmla="*/ 0 h 56"/>
                    <a:gd name="T4" fmla="*/ 133 w 133"/>
                    <a:gd name="T5" fmla="*/ 51 h 56"/>
                    <a:gd name="T6" fmla="*/ 133 w 133"/>
                    <a:gd name="T7" fmla="*/ 56 h 56"/>
                    <a:gd name="T8" fmla="*/ 0 w 133"/>
                    <a:gd name="T9" fmla="*/ 5 h 56"/>
                    <a:gd name="T10" fmla="*/ 0 w 133"/>
                    <a:gd name="T11" fmla="*/ 5 h 56"/>
                    <a:gd name="T12" fmla="*/ 0 60000 65536"/>
                    <a:gd name="T13" fmla="*/ 0 60000 65536"/>
                    <a:gd name="T14" fmla="*/ 0 60000 65536"/>
                    <a:gd name="T15" fmla="*/ 0 60000 65536"/>
                    <a:gd name="T16" fmla="*/ 0 60000 65536"/>
                    <a:gd name="T17" fmla="*/ 0 60000 65536"/>
                    <a:gd name="T18" fmla="*/ 0 w 133"/>
                    <a:gd name="T19" fmla="*/ 0 h 56"/>
                    <a:gd name="T20" fmla="*/ 133 w 13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33" h="56">
                      <a:moveTo>
                        <a:pt x="0" y="5"/>
                      </a:moveTo>
                      <a:lnTo>
                        <a:pt x="5" y="0"/>
                      </a:lnTo>
                      <a:lnTo>
                        <a:pt x="133" y="51"/>
                      </a:lnTo>
                      <a:lnTo>
                        <a:pt x="133" y="56"/>
                      </a:lnTo>
                      <a:lnTo>
                        <a:pt x="0" y="5"/>
                      </a:lnTo>
                    </a:path>
                  </a:pathLst>
                </a:custGeom>
                <a:noFill/>
                <a:ln w="0">
                  <a:solidFill>
                    <a:srgbClr val="48B2D2"/>
                  </a:solidFill>
                  <a:round/>
                  <a:headEnd/>
                  <a:tailEnd/>
                </a:ln>
              </p:spPr>
              <p:txBody>
                <a:bodyPr/>
                <a:lstStyle/>
                <a:p>
                  <a:endParaRPr lang="ko-KR" altLang="en-US"/>
                </a:p>
              </p:txBody>
            </p:sp>
            <p:sp>
              <p:nvSpPr>
                <p:cNvPr id="340" name="Freeform 186"/>
                <p:cNvSpPr>
                  <a:spLocks/>
                </p:cNvSpPr>
                <p:nvPr/>
              </p:nvSpPr>
              <p:spPr bwMode="auto">
                <a:xfrm>
                  <a:off x="1735" y="3249"/>
                  <a:ext cx="327" cy="368"/>
                </a:xfrm>
                <a:custGeom>
                  <a:avLst/>
                  <a:gdLst>
                    <a:gd name="T0" fmla="*/ 5 w 327"/>
                    <a:gd name="T1" fmla="*/ 265 h 368"/>
                    <a:gd name="T2" fmla="*/ 138 w 327"/>
                    <a:gd name="T3" fmla="*/ 0 h 368"/>
                    <a:gd name="T4" fmla="*/ 327 w 327"/>
                    <a:gd name="T5" fmla="*/ 79 h 368"/>
                    <a:gd name="T6" fmla="*/ 189 w 327"/>
                    <a:gd name="T7" fmla="*/ 368 h 368"/>
                    <a:gd name="T8" fmla="*/ 0 w 327"/>
                    <a:gd name="T9" fmla="*/ 288 h 368"/>
                    <a:gd name="T10" fmla="*/ 10 w 327"/>
                    <a:gd name="T11" fmla="*/ 270 h 368"/>
                    <a:gd name="T12" fmla="*/ 5 w 327"/>
                    <a:gd name="T13" fmla="*/ 265 h 368"/>
                    <a:gd name="T14" fmla="*/ 5 w 327"/>
                    <a:gd name="T15" fmla="*/ 265 h 36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368"/>
                    <a:gd name="T26" fmla="*/ 327 w 327"/>
                    <a:gd name="T27" fmla="*/ 368 h 3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368">
                      <a:moveTo>
                        <a:pt x="5" y="265"/>
                      </a:moveTo>
                      <a:lnTo>
                        <a:pt x="138" y="0"/>
                      </a:lnTo>
                      <a:lnTo>
                        <a:pt x="327" y="79"/>
                      </a:lnTo>
                      <a:lnTo>
                        <a:pt x="189" y="368"/>
                      </a:lnTo>
                      <a:lnTo>
                        <a:pt x="0" y="288"/>
                      </a:lnTo>
                      <a:lnTo>
                        <a:pt x="10" y="270"/>
                      </a:lnTo>
                      <a:lnTo>
                        <a:pt x="5" y="265"/>
                      </a:lnTo>
                      <a:close/>
                    </a:path>
                  </a:pathLst>
                </a:custGeom>
                <a:solidFill>
                  <a:srgbClr val="48B2D2"/>
                </a:solidFill>
                <a:ln w="9525">
                  <a:noFill/>
                  <a:round/>
                  <a:headEnd/>
                  <a:tailEnd/>
                </a:ln>
              </p:spPr>
              <p:txBody>
                <a:bodyPr/>
                <a:lstStyle/>
                <a:p>
                  <a:endParaRPr lang="ko-KR" altLang="en-US"/>
                </a:p>
              </p:txBody>
            </p:sp>
            <p:sp>
              <p:nvSpPr>
                <p:cNvPr id="341" name="Freeform 187"/>
                <p:cNvSpPr>
                  <a:spLocks/>
                </p:cNvSpPr>
                <p:nvPr/>
              </p:nvSpPr>
              <p:spPr bwMode="auto">
                <a:xfrm>
                  <a:off x="1735" y="3249"/>
                  <a:ext cx="327" cy="368"/>
                </a:xfrm>
                <a:custGeom>
                  <a:avLst/>
                  <a:gdLst>
                    <a:gd name="T0" fmla="*/ 5 w 327"/>
                    <a:gd name="T1" fmla="*/ 265 h 368"/>
                    <a:gd name="T2" fmla="*/ 138 w 327"/>
                    <a:gd name="T3" fmla="*/ 0 h 368"/>
                    <a:gd name="T4" fmla="*/ 327 w 327"/>
                    <a:gd name="T5" fmla="*/ 79 h 368"/>
                    <a:gd name="T6" fmla="*/ 189 w 327"/>
                    <a:gd name="T7" fmla="*/ 368 h 368"/>
                    <a:gd name="T8" fmla="*/ 0 w 327"/>
                    <a:gd name="T9" fmla="*/ 288 h 368"/>
                    <a:gd name="T10" fmla="*/ 10 w 327"/>
                    <a:gd name="T11" fmla="*/ 270 h 368"/>
                    <a:gd name="T12" fmla="*/ 5 w 327"/>
                    <a:gd name="T13" fmla="*/ 265 h 368"/>
                    <a:gd name="T14" fmla="*/ 5 w 327"/>
                    <a:gd name="T15" fmla="*/ 265 h 36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368"/>
                    <a:gd name="T26" fmla="*/ 327 w 327"/>
                    <a:gd name="T27" fmla="*/ 368 h 3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368">
                      <a:moveTo>
                        <a:pt x="5" y="265"/>
                      </a:moveTo>
                      <a:lnTo>
                        <a:pt x="138" y="0"/>
                      </a:lnTo>
                      <a:lnTo>
                        <a:pt x="327" y="79"/>
                      </a:lnTo>
                      <a:lnTo>
                        <a:pt x="189" y="368"/>
                      </a:lnTo>
                      <a:lnTo>
                        <a:pt x="0" y="288"/>
                      </a:lnTo>
                      <a:lnTo>
                        <a:pt x="10" y="270"/>
                      </a:lnTo>
                      <a:lnTo>
                        <a:pt x="5" y="265"/>
                      </a:lnTo>
                    </a:path>
                  </a:pathLst>
                </a:custGeom>
                <a:noFill/>
                <a:ln w="0">
                  <a:solidFill>
                    <a:srgbClr val="48B2D2"/>
                  </a:solidFill>
                  <a:round/>
                  <a:headEnd/>
                  <a:tailEnd/>
                </a:ln>
              </p:spPr>
              <p:txBody>
                <a:bodyPr/>
                <a:lstStyle/>
                <a:p>
                  <a:endParaRPr lang="ko-KR" altLang="en-US"/>
                </a:p>
              </p:txBody>
            </p:sp>
            <p:sp>
              <p:nvSpPr>
                <p:cNvPr id="342" name="Line 188"/>
                <p:cNvSpPr>
                  <a:spLocks noChangeShapeType="1"/>
                </p:cNvSpPr>
                <p:nvPr/>
              </p:nvSpPr>
              <p:spPr bwMode="auto">
                <a:xfrm>
                  <a:off x="1812" y="3570"/>
                  <a:ext cx="1" cy="5"/>
                </a:xfrm>
                <a:prstGeom prst="line">
                  <a:avLst/>
                </a:prstGeom>
                <a:noFill/>
                <a:ln w="0">
                  <a:solidFill>
                    <a:srgbClr val="48B2D2"/>
                  </a:solidFill>
                  <a:round/>
                  <a:headEnd/>
                  <a:tailEnd/>
                </a:ln>
              </p:spPr>
              <p:txBody>
                <a:bodyPr/>
                <a:lstStyle/>
                <a:p>
                  <a:endParaRPr lang="ko-KR" altLang="en-US"/>
                </a:p>
              </p:txBody>
            </p:sp>
            <p:sp>
              <p:nvSpPr>
                <p:cNvPr id="343" name="Line 189"/>
                <p:cNvSpPr>
                  <a:spLocks noChangeShapeType="1"/>
                </p:cNvSpPr>
                <p:nvPr/>
              </p:nvSpPr>
              <p:spPr bwMode="auto">
                <a:xfrm>
                  <a:off x="1812" y="3570"/>
                  <a:ext cx="1" cy="5"/>
                </a:xfrm>
                <a:prstGeom prst="line">
                  <a:avLst/>
                </a:prstGeom>
                <a:noFill/>
                <a:ln w="0">
                  <a:solidFill>
                    <a:srgbClr val="48B2D2"/>
                  </a:solidFill>
                  <a:round/>
                  <a:headEnd/>
                  <a:tailEnd/>
                </a:ln>
              </p:spPr>
              <p:txBody>
                <a:bodyPr/>
                <a:lstStyle/>
                <a:p>
                  <a:endParaRPr lang="ko-KR" altLang="en-US"/>
                </a:p>
              </p:txBody>
            </p:sp>
            <p:sp>
              <p:nvSpPr>
                <p:cNvPr id="344" name="Line 190"/>
                <p:cNvSpPr>
                  <a:spLocks noChangeShapeType="1"/>
                </p:cNvSpPr>
                <p:nvPr/>
              </p:nvSpPr>
              <p:spPr bwMode="auto">
                <a:xfrm>
                  <a:off x="1807" y="3570"/>
                  <a:ext cx="1" cy="1"/>
                </a:xfrm>
                <a:prstGeom prst="line">
                  <a:avLst/>
                </a:prstGeom>
                <a:noFill/>
                <a:ln w="0">
                  <a:solidFill>
                    <a:srgbClr val="48B2D2"/>
                  </a:solidFill>
                  <a:round/>
                  <a:headEnd/>
                  <a:tailEnd/>
                </a:ln>
              </p:spPr>
              <p:txBody>
                <a:bodyPr/>
                <a:lstStyle/>
                <a:p>
                  <a:endParaRPr lang="ko-KR" altLang="en-US"/>
                </a:p>
              </p:txBody>
            </p:sp>
            <p:sp>
              <p:nvSpPr>
                <p:cNvPr id="345" name="Line 191"/>
                <p:cNvSpPr>
                  <a:spLocks noChangeShapeType="1"/>
                </p:cNvSpPr>
                <p:nvPr/>
              </p:nvSpPr>
              <p:spPr bwMode="auto">
                <a:xfrm>
                  <a:off x="1807" y="3570"/>
                  <a:ext cx="1" cy="1"/>
                </a:xfrm>
                <a:prstGeom prst="line">
                  <a:avLst/>
                </a:prstGeom>
                <a:noFill/>
                <a:ln w="0">
                  <a:solidFill>
                    <a:srgbClr val="48B2D2"/>
                  </a:solidFill>
                  <a:round/>
                  <a:headEnd/>
                  <a:tailEnd/>
                </a:ln>
              </p:spPr>
              <p:txBody>
                <a:bodyPr/>
                <a:lstStyle/>
                <a:p>
                  <a:endParaRPr lang="ko-KR" altLang="en-US"/>
                </a:p>
              </p:txBody>
            </p:sp>
            <p:sp>
              <p:nvSpPr>
                <p:cNvPr id="346" name="Line 192"/>
                <p:cNvSpPr>
                  <a:spLocks noChangeShapeType="1"/>
                </p:cNvSpPr>
                <p:nvPr/>
              </p:nvSpPr>
              <p:spPr bwMode="auto">
                <a:xfrm flipH="1">
                  <a:off x="1796" y="3565"/>
                  <a:ext cx="6" cy="5"/>
                </a:xfrm>
                <a:prstGeom prst="line">
                  <a:avLst/>
                </a:prstGeom>
                <a:noFill/>
                <a:ln w="0">
                  <a:solidFill>
                    <a:srgbClr val="48B2D2"/>
                  </a:solidFill>
                  <a:round/>
                  <a:headEnd/>
                  <a:tailEnd/>
                </a:ln>
              </p:spPr>
              <p:txBody>
                <a:bodyPr/>
                <a:lstStyle/>
                <a:p>
                  <a:endParaRPr lang="ko-KR" altLang="en-US"/>
                </a:p>
              </p:txBody>
            </p:sp>
            <p:sp>
              <p:nvSpPr>
                <p:cNvPr id="347" name="Line 193"/>
                <p:cNvSpPr>
                  <a:spLocks noChangeShapeType="1"/>
                </p:cNvSpPr>
                <p:nvPr/>
              </p:nvSpPr>
              <p:spPr bwMode="auto">
                <a:xfrm flipH="1">
                  <a:off x="1796" y="3565"/>
                  <a:ext cx="6" cy="5"/>
                </a:xfrm>
                <a:prstGeom prst="line">
                  <a:avLst/>
                </a:prstGeom>
                <a:noFill/>
                <a:ln w="0">
                  <a:solidFill>
                    <a:srgbClr val="48B2D2"/>
                  </a:solidFill>
                  <a:round/>
                  <a:headEnd/>
                  <a:tailEnd/>
                </a:ln>
              </p:spPr>
              <p:txBody>
                <a:bodyPr/>
                <a:lstStyle/>
                <a:p>
                  <a:endParaRPr lang="ko-KR" altLang="en-US"/>
                </a:p>
              </p:txBody>
            </p:sp>
            <p:sp>
              <p:nvSpPr>
                <p:cNvPr id="348" name="Line 194"/>
                <p:cNvSpPr>
                  <a:spLocks noChangeShapeType="1"/>
                </p:cNvSpPr>
                <p:nvPr/>
              </p:nvSpPr>
              <p:spPr bwMode="auto">
                <a:xfrm>
                  <a:off x="1837" y="3579"/>
                  <a:ext cx="1" cy="5"/>
                </a:xfrm>
                <a:prstGeom prst="line">
                  <a:avLst/>
                </a:prstGeom>
                <a:noFill/>
                <a:ln w="0">
                  <a:solidFill>
                    <a:srgbClr val="48B2D2"/>
                  </a:solidFill>
                  <a:round/>
                  <a:headEnd/>
                  <a:tailEnd/>
                </a:ln>
              </p:spPr>
              <p:txBody>
                <a:bodyPr/>
                <a:lstStyle/>
                <a:p>
                  <a:endParaRPr lang="ko-KR" altLang="en-US"/>
                </a:p>
              </p:txBody>
            </p:sp>
            <p:sp>
              <p:nvSpPr>
                <p:cNvPr id="349" name="Line 195"/>
                <p:cNvSpPr>
                  <a:spLocks noChangeShapeType="1"/>
                </p:cNvSpPr>
                <p:nvPr/>
              </p:nvSpPr>
              <p:spPr bwMode="auto">
                <a:xfrm>
                  <a:off x="1837" y="3579"/>
                  <a:ext cx="1" cy="5"/>
                </a:xfrm>
                <a:prstGeom prst="line">
                  <a:avLst/>
                </a:prstGeom>
                <a:noFill/>
                <a:ln w="0">
                  <a:solidFill>
                    <a:srgbClr val="48B2D2"/>
                  </a:solidFill>
                  <a:round/>
                  <a:headEnd/>
                  <a:tailEnd/>
                </a:ln>
              </p:spPr>
              <p:txBody>
                <a:bodyPr/>
                <a:lstStyle/>
                <a:p>
                  <a:endParaRPr lang="ko-KR" altLang="en-US"/>
                </a:p>
              </p:txBody>
            </p:sp>
            <p:sp>
              <p:nvSpPr>
                <p:cNvPr id="350" name="Line 196"/>
                <p:cNvSpPr>
                  <a:spLocks noChangeShapeType="1"/>
                </p:cNvSpPr>
                <p:nvPr/>
              </p:nvSpPr>
              <p:spPr bwMode="auto">
                <a:xfrm flipH="1">
                  <a:off x="1832" y="3579"/>
                  <a:ext cx="5" cy="5"/>
                </a:xfrm>
                <a:prstGeom prst="line">
                  <a:avLst/>
                </a:prstGeom>
                <a:noFill/>
                <a:ln w="0">
                  <a:solidFill>
                    <a:srgbClr val="48B2D2"/>
                  </a:solidFill>
                  <a:round/>
                  <a:headEnd/>
                  <a:tailEnd/>
                </a:ln>
              </p:spPr>
              <p:txBody>
                <a:bodyPr/>
                <a:lstStyle/>
                <a:p>
                  <a:endParaRPr lang="ko-KR" altLang="en-US"/>
                </a:p>
              </p:txBody>
            </p:sp>
            <p:sp>
              <p:nvSpPr>
                <p:cNvPr id="351" name="Line 197"/>
                <p:cNvSpPr>
                  <a:spLocks noChangeShapeType="1"/>
                </p:cNvSpPr>
                <p:nvPr/>
              </p:nvSpPr>
              <p:spPr bwMode="auto">
                <a:xfrm flipH="1">
                  <a:off x="1832" y="3579"/>
                  <a:ext cx="5" cy="5"/>
                </a:xfrm>
                <a:prstGeom prst="line">
                  <a:avLst/>
                </a:prstGeom>
                <a:noFill/>
                <a:ln w="0">
                  <a:solidFill>
                    <a:srgbClr val="48B2D2"/>
                  </a:solidFill>
                  <a:round/>
                  <a:headEnd/>
                  <a:tailEnd/>
                </a:ln>
              </p:spPr>
              <p:txBody>
                <a:bodyPr/>
                <a:lstStyle/>
                <a:p>
                  <a:endParaRPr lang="ko-KR" altLang="en-US"/>
                </a:p>
              </p:txBody>
            </p:sp>
            <p:sp>
              <p:nvSpPr>
                <p:cNvPr id="352" name="Line 198"/>
                <p:cNvSpPr>
                  <a:spLocks noChangeShapeType="1"/>
                </p:cNvSpPr>
                <p:nvPr/>
              </p:nvSpPr>
              <p:spPr bwMode="auto">
                <a:xfrm>
                  <a:off x="1878" y="3598"/>
                  <a:ext cx="1" cy="5"/>
                </a:xfrm>
                <a:prstGeom prst="line">
                  <a:avLst/>
                </a:prstGeom>
                <a:noFill/>
                <a:ln w="0">
                  <a:solidFill>
                    <a:srgbClr val="48B2D2"/>
                  </a:solidFill>
                  <a:round/>
                  <a:headEnd/>
                  <a:tailEnd/>
                </a:ln>
              </p:spPr>
              <p:txBody>
                <a:bodyPr/>
                <a:lstStyle/>
                <a:p>
                  <a:endParaRPr lang="ko-KR" altLang="en-US"/>
                </a:p>
              </p:txBody>
            </p:sp>
            <p:sp>
              <p:nvSpPr>
                <p:cNvPr id="353" name="Line 199"/>
                <p:cNvSpPr>
                  <a:spLocks noChangeShapeType="1"/>
                </p:cNvSpPr>
                <p:nvPr/>
              </p:nvSpPr>
              <p:spPr bwMode="auto">
                <a:xfrm>
                  <a:off x="1878" y="3598"/>
                  <a:ext cx="1" cy="5"/>
                </a:xfrm>
                <a:prstGeom prst="line">
                  <a:avLst/>
                </a:prstGeom>
                <a:noFill/>
                <a:ln w="0">
                  <a:solidFill>
                    <a:srgbClr val="48B2D2"/>
                  </a:solidFill>
                  <a:round/>
                  <a:headEnd/>
                  <a:tailEnd/>
                </a:ln>
              </p:spPr>
              <p:txBody>
                <a:bodyPr/>
                <a:lstStyle/>
                <a:p>
                  <a:endParaRPr lang="ko-KR" altLang="en-US"/>
                </a:p>
              </p:txBody>
            </p:sp>
            <p:sp>
              <p:nvSpPr>
                <p:cNvPr id="354" name="Line 200"/>
                <p:cNvSpPr>
                  <a:spLocks noChangeShapeType="1"/>
                </p:cNvSpPr>
                <p:nvPr/>
              </p:nvSpPr>
              <p:spPr bwMode="auto">
                <a:xfrm>
                  <a:off x="1873" y="3598"/>
                  <a:ext cx="1" cy="1"/>
                </a:xfrm>
                <a:prstGeom prst="line">
                  <a:avLst/>
                </a:prstGeom>
                <a:noFill/>
                <a:ln w="0">
                  <a:solidFill>
                    <a:srgbClr val="48B2D2"/>
                  </a:solidFill>
                  <a:round/>
                  <a:headEnd/>
                  <a:tailEnd/>
                </a:ln>
              </p:spPr>
              <p:txBody>
                <a:bodyPr/>
                <a:lstStyle/>
                <a:p>
                  <a:endParaRPr lang="ko-KR" altLang="en-US"/>
                </a:p>
              </p:txBody>
            </p:sp>
            <p:sp>
              <p:nvSpPr>
                <p:cNvPr id="355" name="Line 201"/>
                <p:cNvSpPr>
                  <a:spLocks noChangeShapeType="1"/>
                </p:cNvSpPr>
                <p:nvPr/>
              </p:nvSpPr>
              <p:spPr bwMode="auto">
                <a:xfrm>
                  <a:off x="1873" y="3598"/>
                  <a:ext cx="1" cy="1"/>
                </a:xfrm>
                <a:prstGeom prst="line">
                  <a:avLst/>
                </a:prstGeom>
                <a:noFill/>
                <a:ln w="0">
                  <a:solidFill>
                    <a:srgbClr val="48B2D2"/>
                  </a:solidFill>
                  <a:round/>
                  <a:headEnd/>
                  <a:tailEnd/>
                </a:ln>
              </p:spPr>
              <p:txBody>
                <a:bodyPr/>
                <a:lstStyle/>
                <a:p>
                  <a:endParaRPr lang="ko-KR" altLang="en-US"/>
                </a:p>
              </p:txBody>
            </p:sp>
            <p:sp>
              <p:nvSpPr>
                <p:cNvPr id="356" name="Freeform 202"/>
                <p:cNvSpPr>
                  <a:spLocks/>
                </p:cNvSpPr>
                <p:nvPr/>
              </p:nvSpPr>
              <p:spPr bwMode="auto">
                <a:xfrm>
                  <a:off x="1745" y="3547"/>
                  <a:ext cx="36" cy="23"/>
                </a:xfrm>
                <a:custGeom>
                  <a:avLst/>
                  <a:gdLst>
                    <a:gd name="T0" fmla="*/ 36 w 36"/>
                    <a:gd name="T1" fmla="*/ 9 h 23"/>
                    <a:gd name="T2" fmla="*/ 31 w 36"/>
                    <a:gd name="T3" fmla="*/ 23 h 23"/>
                    <a:gd name="T4" fmla="*/ 0 w 36"/>
                    <a:gd name="T5" fmla="*/ 9 h 23"/>
                    <a:gd name="T6" fmla="*/ 10 w 36"/>
                    <a:gd name="T7" fmla="*/ 0 h 23"/>
                    <a:gd name="T8" fmla="*/ 36 w 36"/>
                    <a:gd name="T9" fmla="*/ 9 h 23"/>
                    <a:gd name="T10" fmla="*/ 36 w 36"/>
                    <a:gd name="T11" fmla="*/ 9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36" y="9"/>
                      </a:moveTo>
                      <a:lnTo>
                        <a:pt x="31" y="23"/>
                      </a:lnTo>
                      <a:lnTo>
                        <a:pt x="0" y="9"/>
                      </a:lnTo>
                      <a:lnTo>
                        <a:pt x="10" y="0"/>
                      </a:lnTo>
                      <a:lnTo>
                        <a:pt x="36" y="9"/>
                      </a:lnTo>
                      <a:close/>
                    </a:path>
                  </a:pathLst>
                </a:custGeom>
                <a:solidFill>
                  <a:srgbClr val="48B2D2"/>
                </a:solidFill>
                <a:ln w="9525">
                  <a:noFill/>
                  <a:round/>
                  <a:headEnd/>
                  <a:tailEnd/>
                </a:ln>
              </p:spPr>
              <p:txBody>
                <a:bodyPr/>
                <a:lstStyle/>
                <a:p>
                  <a:endParaRPr lang="ko-KR" altLang="en-US"/>
                </a:p>
              </p:txBody>
            </p:sp>
            <p:sp>
              <p:nvSpPr>
                <p:cNvPr id="357" name="Freeform 203"/>
                <p:cNvSpPr>
                  <a:spLocks/>
                </p:cNvSpPr>
                <p:nvPr/>
              </p:nvSpPr>
              <p:spPr bwMode="auto">
                <a:xfrm>
                  <a:off x="1745" y="3547"/>
                  <a:ext cx="36" cy="23"/>
                </a:xfrm>
                <a:custGeom>
                  <a:avLst/>
                  <a:gdLst>
                    <a:gd name="T0" fmla="*/ 36 w 36"/>
                    <a:gd name="T1" fmla="*/ 9 h 23"/>
                    <a:gd name="T2" fmla="*/ 31 w 36"/>
                    <a:gd name="T3" fmla="*/ 23 h 23"/>
                    <a:gd name="T4" fmla="*/ 0 w 36"/>
                    <a:gd name="T5" fmla="*/ 9 h 23"/>
                    <a:gd name="T6" fmla="*/ 10 w 36"/>
                    <a:gd name="T7" fmla="*/ 0 h 23"/>
                    <a:gd name="T8" fmla="*/ 36 w 36"/>
                    <a:gd name="T9" fmla="*/ 9 h 23"/>
                    <a:gd name="T10" fmla="*/ 36 w 36"/>
                    <a:gd name="T11" fmla="*/ 9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36" y="9"/>
                      </a:moveTo>
                      <a:lnTo>
                        <a:pt x="31" y="23"/>
                      </a:lnTo>
                      <a:lnTo>
                        <a:pt x="0" y="9"/>
                      </a:lnTo>
                      <a:lnTo>
                        <a:pt x="10" y="0"/>
                      </a:lnTo>
                      <a:lnTo>
                        <a:pt x="36" y="9"/>
                      </a:lnTo>
                    </a:path>
                  </a:pathLst>
                </a:custGeom>
                <a:noFill/>
                <a:ln w="0">
                  <a:solidFill>
                    <a:srgbClr val="48B2D2"/>
                  </a:solidFill>
                  <a:round/>
                  <a:headEnd/>
                  <a:tailEnd/>
                </a:ln>
              </p:spPr>
              <p:txBody>
                <a:bodyPr/>
                <a:lstStyle/>
                <a:p>
                  <a:endParaRPr lang="ko-KR" altLang="en-US"/>
                </a:p>
              </p:txBody>
            </p:sp>
            <p:sp>
              <p:nvSpPr>
                <p:cNvPr id="358" name="Freeform 204"/>
                <p:cNvSpPr>
                  <a:spLocks/>
                </p:cNvSpPr>
                <p:nvPr/>
              </p:nvSpPr>
              <p:spPr bwMode="auto">
                <a:xfrm>
                  <a:off x="1981" y="3337"/>
                  <a:ext cx="76" cy="121"/>
                </a:xfrm>
                <a:custGeom>
                  <a:avLst/>
                  <a:gdLst>
                    <a:gd name="T0" fmla="*/ 76 w 76"/>
                    <a:gd name="T1" fmla="*/ 0 h 121"/>
                    <a:gd name="T2" fmla="*/ 66 w 76"/>
                    <a:gd name="T3" fmla="*/ 0 h 121"/>
                    <a:gd name="T4" fmla="*/ 56 w 76"/>
                    <a:gd name="T5" fmla="*/ 0 h 121"/>
                    <a:gd name="T6" fmla="*/ 40 w 76"/>
                    <a:gd name="T7" fmla="*/ 5 h 121"/>
                    <a:gd name="T8" fmla="*/ 35 w 76"/>
                    <a:gd name="T9" fmla="*/ 14 h 121"/>
                    <a:gd name="T10" fmla="*/ 25 w 76"/>
                    <a:gd name="T11" fmla="*/ 33 h 121"/>
                    <a:gd name="T12" fmla="*/ 15 w 76"/>
                    <a:gd name="T13" fmla="*/ 51 h 121"/>
                    <a:gd name="T14" fmla="*/ 5 w 76"/>
                    <a:gd name="T15" fmla="*/ 70 h 121"/>
                    <a:gd name="T16" fmla="*/ 0 w 76"/>
                    <a:gd name="T17" fmla="*/ 84 h 121"/>
                    <a:gd name="T18" fmla="*/ 0 w 76"/>
                    <a:gd name="T19" fmla="*/ 93 h 121"/>
                    <a:gd name="T20" fmla="*/ 0 w 76"/>
                    <a:gd name="T21" fmla="*/ 103 h 121"/>
                    <a:gd name="T22" fmla="*/ 10 w 76"/>
                    <a:gd name="T23" fmla="*/ 117 h 121"/>
                    <a:gd name="T24" fmla="*/ 20 w 76"/>
                    <a:gd name="T25" fmla="*/ 121 h 121"/>
                    <a:gd name="T26" fmla="*/ 76 w 76"/>
                    <a:gd name="T27" fmla="*/ 0 h 121"/>
                    <a:gd name="T28" fmla="*/ 76 w 76"/>
                    <a:gd name="T29" fmla="*/ 0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6"/>
                    <a:gd name="T46" fmla="*/ 0 h 121"/>
                    <a:gd name="T47" fmla="*/ 76 w 7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6" h="121">
                      <a:moveTo>
                        <a:pt x="76" y="0"/>
                      </a:moveTo>
                      <a:lnTo>
                        <a:pt x="66" y="0"/>
                      </a:lnTo>
                      <a:lnTo>
                        <a:pt x="56" y="0"/>
                      </a:lnTo>
                      <a:lnTo>
                        <a:pt x="40" y="5"/>
                      </a:lnTo>
                      <a:lnTo>
                        <a:pt x="35" y="14"/>
                      </a:lnTo>
                      <a:lnTo>
                        <a:pt x="25" y="33"/>
                      </a:lnTo>
                      <a:lnTo>
                        <a:pt x="15" y="51"/>
                      </a:lnTo>
                      <a:lnTo>
                        <a:pt x="5" y="70"/>
                      </a:lnTo>
                      <a:lnTo>
                        <a:pt x="0" y="84"/>
                      </a:lnTo>
                      <a:lnTo>
                        <a:pt x="0" y="93"/>
                      </a:lnTo>
                      <a:lnTo>
                        <a:pt x="0" y="103"/>
                      </a:lnTo>
                      <a:lnTo>
                        <a:pt x="10" y="117"/>
                      </a:lnTo>
                      <a:lnTo>
                        <a:pt x="20" y="121"/>
                      </a:lnTo>
                      <a:lnTo>
                        <a:pt x="76" y="0"/>
                      </a:lnTo>
                      <a:close/>
                    </a:path>
                  </a:pathLst>
                </a:custGeom>
                <a:solidFill>
                  <a:srgbClr val="48B2D2"/>
                </a:solidFill>
                <a:ln w="9525">
                  <a:noFill/>
                  <a:round/>
                  <a:headEnd/>
                  <a:tailEnd/>
                </a:ln>
              </p:spPr>
              <p:txBody>
                <a:bodyPr/>
                <a:lstStyle/>
                <a:p>
                  <a:endParaRPr lang="ko-KR" altLang="en-US"/>
                </a:p>
              </p:txBody>
            </p:sp>
            <p:sp>
              <p:nvSpPr>
                <p:cNvPr id="359" name="Freeform 205"/>
                <p:cNvSpPr>
                  <a:spLocks/>
                </p:cNvSpPr>
                <p:nvPr/>
              </p:nvSpPr>
              <p:spPr bwMode="auto">
                <a:xfrm>
                  <a:off x="1981" y="3337"/>
                  <a:ext cx="76" cy="121"/>
                </a:xfrm>
                <a:custGeom>
                  <a:avLst/>
                  <a:gdLst>
                    <a:gd name="T0" fmla="*/ 76 w 76"/>
                    <a:gd name="T1" fmla="*/ 0 h 121"/>
                    <a:gd name="T2" fmla="*/ 66 w 76"/>
                    <a:gd name="T3" fmla="*/ 0 h 121"/>
                    <a:gd name="T4" fmla="*/ 56 w 76"/>
                    <a:gd name="T5" fmla="*/ 0 h 121"/>
                    <a:gd name="T6" fmla="*/ 40 w 76"/>
                    <a:gd name="T7" fmla="*/ 5 h 121"/>
                    <a:gd name="T8" fmla="*/ 35 w 76"/>
                    <a:gd name="T9" fmla="*/ 14 h 121"/>
                    <a:gd name="T10" fmla="*/ 25 w 76"/>
                    <a:gd name="T11" fmla="*/ 33 h 121"/>
                    <a:gd name="T12" fmla="*/ 15 w 76"/>
                    <a:gd name="T13" fmla="*/ 51 h 121"/>
                    <a:gd name="T14" fmla="*/ 5 w 76"/>
                    <a:gd name="T15" fmla="*/ 70 h 121"/>
                    <a:gd name="T16" fmla="*/ 0 w 76"/>
                    <a:gd name="T17" fmla="*/ 84 h 121"/>
                    <a:gd name="T18" fmla="*/ 0 w 76"/>
                    <a:gd name="T19" fmla="*/ 93 h 121"/>
                    <a:gd name="T20" fmla="*/ 0 w 76"/>
                    <a:gd name="T21" fmla="*/ 103 h 121"/>
                    <a:gd name="T22" fmla="*/ 10 w 76"/>
                    <a:gd name="T23" fmla="*/ 117 h 121"/>
                    <a:gd name="T24" fmla="*/ 20 w 76"/>
                    <a:gd name="T25" fmla="*/ 121 h 121"/>
                    <a:gd name="T26" fmla="*/ 76 w 76"/>
                    <a:gd name="T27" fmla="*/ 0 h 121"/>
                    <a:gd name="T28" fmla="*/ 76 w 76"/>
                    <a:gd name="T29" fmla="*/ 0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6"/>
                    <a:gd name="T46" fmla="*/ 0 h 121"/>
                    <a:gd name="T47" fmla="*/ 76 w 7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6" h="121">
                      <a:moveTo>
                        <a:pt x="76" y="0"/>
                      </a:moveTo>
                      <a:lnTo>
                        <a:pt x="66" y="0"/>
                      </a:lnTo>
                      <a:lnTo>
                        <a:pt x="56" y="0"/>
                      </a:lnTo>
                      <a:lnTo>
                        <a:pt x="40" y="5"/>
                      </a:lnTo>
                      <a:lnTo>
                        <a:pt x="35" y="14"/>
                      </a:lnTo>
                      <a:lnTo>
                        <a:pt x="25" y="33"/>
                      </a:lnTo>
                      <a:lnTo>
                        <a:pt x="15" y="51"/>
                      </a:lnTo>
                      <a:lnTo>
                        <a:pt x="5" y="70"/>
                      </a:lnTo>
                      <a:lnTo>
                        <a:pt x="0" y="84"/>
                      </a:lnTo>
                      <a:lnTo>
                        <a:pt x="0" y="93"/>
                      </a:lnTo>
                      <a:lnTo>
                        <a:pt x="0" y="103"/>
                      </a:lnTo>
                      <a:lnTo>
                        <a:pt x="10" y="117"/>
                      </a:lnTo>
                      <a:lnTo>
                        <a:pt x="20" y="121"/>
                      </a:lnTo>
                      <a:lnTo>
                        <a:pt x="76" y="0"/>
                      </a:lnTo>
                    </a:path>
                  </a:pathLst>
                </a:custGeom>
                <a:noFill/>
                <a:ln w="0">
                  <a:solidFill>
                    <a:srgbClr val="48B2D2"/>
                  </a:solidFill>
                  <a:round/>
                  <a:headEnd/>
                  <a:tailEnd/>
                </a:ln>
              </p:spPr>
              <p:txBody>
                <a:bodyPr/>
                <a:lstStyle/>
                <a:p>
                  <a:endParaRPr lang="ko-KR" altLang="en-US"/>
                </a:p>
              </p:txBody>
            </p:sp>
            <p:sp>
              <p:nvSpPr>
                <p:cNvPr id="360" name="Freeform 206"/>
                <p:cNvSpPr>
                  <a:spLocks/>
                </p:cNvSpPr>
                <p:nvPr/>
              </p:nvSpPr>
              <p:spPr bwMode="auto">
                <a:xfrm>
                  <a:off x="1986" y="3235"/>
                  <a:ext cx="107" cy="93"/>
                </a:xfrm>
                <a:custGeom>
                  <a:avLst/>
                  <a:gdLst>
                    <a:gd name="T0" fmla="*/ 0 w 107"/>
                    <a:gd name="T1" fmla="*/ 60 h 93"/>
                    <a:gd name="T2" fmla="*/ 30 w 107"/>
                    <a:gd name="T3" fmla="*/ 0 h 93"/>
                    <a:gd name="T4" fmla="*/ 107 w 107"/>
                    <a:gd name="T5" fmla="*/ 32 h 93"/>
                    <a:gd name="T6" fmla="*/ 82 w 107"/>
                    <a:gd name="T7" fmla="*/ 93 h 93"/>
                    <a:gd name="T8" fmla="*/ 0 w 107"/>
                    <a:gd name="T9" fmla="*/ 60 h 93"/>
                    <a:gd name="T10" fmla="*/ 0 w 107"/>
                    <a:gd name="T11" fmla="*/ 60 h 93"/>
                    <a:gd name="T12" fmla="*/ 0 60000 65536"/>
                    <a:gd name="T13" fmla="*/ 0 60000 65536"/>
                    <a:gd name="T14" fmla="*/ 0 60000 65536"/>
                    <a:gd name="T15" fmla="*/ 0 60000 65536"/>
                    <a:gd name="T16" fmla="*/ 0 60000 65536"/>
                    <a:gd name="T17" fmla="*/ 0 60000 65536"/>
                    <a:gd name="T18" fmla="*/ 0 w 107"/>
                    <a:gd name="T19" fmla="*/ 0 h 93"/>
                    <a:gd name="T20" fmla="*/ 107 w 10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07" h="93">
                      <a:moveTo>
                        <a:pt x="0" y="60"/>
                      </a:moveTo>
                      <a:lnTo>
                        <a:pt x="30" y="0"/>
                      </a:lnTo>
                      <a:lnTo>
                        <a:pt x="107" y="32"/>
                      </a:lnTo>
                      <a:lnTo>
                        <a:pt x="82" y="93"/>
                      </a:lnTo>
                      <a:lnTo>
                        <a:pt x="0" y="60"/>
                      </a:lnTo>
                      <a:close/>
                    </a:path>
                  </a:pathLst>
                </a:custGeom>
                <a:solidFill>
                  <a:srgbClr val="48B2D2"/>
                </a:solidFill>
                <a:ln w="9525">
                  <a:noFill/>
                  <a:round/>
                  <a:headEnd/>
                  <a:tailEnd/>
                </a:ln>
              </p:spPr>
              <p:txBody>
                <a:bodyPr/>
                <a:lstStyle/>
                <a:p>
                  <a:endParaRPr lang="ko-KR" altLang="en-US"/>
                </a:p>
              </p:txBody>
            </p:sp>
            <p:sp>
              <p:nvSpPr>
                <p:cNvPr id="361" name="Freeform 207"/>
                <p:cNvSpPr>
                  <a:spLocks/>
                </p:cNvSpPr>
                <p:nvPr/>
              </p:nvSpPr>
              <p:spPr bwMode="auto">
                <a:xfrm>
                  <a:off x="1986" y="3235"/>
                  <a:ext cx="107" cy="93"/>
                </a:xfrm>
                <a:custGeom>
                  <a:avLst/>
                  <a:gdLst>
                    <a:gd name="T0" fmla="*/ 0 w 107"/>
                    <a:gd name="T1" fmla="*/ 60 h 93"/>
                    <a:gd name="T2" fmla="*/ 30 w 107"/>
                    <a:gd name="T3" fmla="*/ 0 h 93"/>
                    <a:gd name="T4" fmla="*/ 107 w 107"/>
                    <a:gd name="T5" fmla="*/ 32 h 93"/>
                    <a:gd name="T6" fmla="*/ 82 w 107"/>
                    <a:gd name="T7" fmla="*/ 93 h 93"/>
                    <a:gd name="T8" fmla="*/ 0 w 107"/>
                    <a:gd name="T9" fmla="*/ 60 h 93"/>
                    <a:gd name="T10" fmla="*/ 0 w 107"/>
                    <a:gd name="T11" fmla="*/ 60 h 93"/>
                    <a:gd name="T12" fmla="*/ 0 60000 65536"/>
                    <a:gd name="T13" fmla="*/ 0 60000 65536"/>
                    <a:gd name="T14" fmla="*/ 0 60000 65536"/>
                    <a:gd name="T15" fmla="*/ 0 60000 65536"/>
                    <a:gd name="T16" fmla="*/ 0 60000 65536"/>
                    <a:gd name="T17" fmla="*/ 0 60000 65536"/>
                    <a:gd name="T18" fmla="*/ 0 w 107"/>
                    <a:gd name="T19" fmla="*/ 0 h 93"/>
                    <a:gd name="T20" fmla="*/ 107 w 10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07" h="93">
                      <a:moveTo>
                        <a:pt x="0" y="60"/>
                      </a:moveTo>
                      <a:lnTo>
                        <a:pt x="30" y="0"/>
                      </a:lnTo>
                      <a:lnTo>
                        <a:pt x="107" y="32"/>
                      </a:lnTo>
                      <a:lnTo>
                        <a:pt x="82" y="93"/>
                      </a:lnTo>
                      <a:lnTo>
                        <a:pt x="0" y="60"/>
                      </a:lnTo>
                    </a:path>
                  </a:pathLst>
                </a:custGeom>
                <a:noFill/>
                <a:ln w="0">
                  <a:solidFill>
                    <a:srgbClr val="48B2D2"/>
                  </a:solidFill>
                  <a:round/>
                  <a:headEnd/>
                  <a:tailEnd/>
                </a:ln>
              </p:spPr>
              <p:txBody>
                <a:bodyPr/>
                <a:lstStyle/>
                <a:p>
                  <a:endParaRPr lang="ko-KR" altLang="en-US"/>
                </a:p>
              </p:txBody>
            </p:sp>
            <p:sp>
              <p:nvSpPr>
                <p:cNvPr id="362" name="Line 208"/>
                <p:cNvSpPr>
                  <a:spLocks noChangeShapeType="1"/>
                </p:cNvSpPr>
                <p:nvPr/>
              </p:nvSpPr>
              <p:spPr bwMode="auto">
                <a:xfrm flipH="1">
                  <a:off x="1965" y="3230"/>
                  <a:ext cx="41" cy="19"/>
                </a:xfrm>
                <a:prstGeom prst="line">
                  <a:avLst/>
                </a:prstGeom>
                <a:noFill/>
                <a:ln w="0">
                  <a:solidFill>
                    <a:srgbClr val="48B2D2"/>
                  </a:solidFill>
                  <a:round/>
                  <a:headEnd/>
                  <a:tailEnd/>
                </a:ln>
              </p:spPr>
              <p:txBody>
                <a:bodyPr/>
                <a:lstStyle/>
                <a:p>
                  <a:endParaRPr lang="ko-KR" altLang="en-US"/>
                </a:p>
              </p:txBody>
            </p:sp>
            <p:sp>
              <p:nvSpPr>
                <p:cNvPr id="363" name="Line 209"/>
                <p:cNvSpPr>
                  <a:spLocks noChangeShapeType="1"/>
                </p:cNvSpPr>
                <p:nvPr/>
              </p:nvSpPr>
              <p:spPr bwMode="auto">
                <a:xfrm flipH="1">
                  <a:off x="1965" y="3230"/>
                  <a:ext cx="41" cy="19"/>
                </a:xfrm>
                <a:prstGeom prst="line">
                  <a:avLst/>
                </a:prstGeom>
                <a:noFill/>
                <a:ln w="0">
                  <a:solidFill>
                    <a:srgbClr val="48B2D2"/>
                  </a:solidFill>
                  <a:round/>
                  <a:headEnd/>
                  <a:tailEnd/>
                </a:ln>
              </p:spPr>
              <p:txBody>
                <a:bodyPr/>
                <a:lstStyle/>
                <a:p>
                  <a:endParaRPr lang="ko-KR" altLang="en-US"/>
                </a:p>
              </p:txBody>
            </p:sp>
            <p:sp>
              <p:nvSpPr>
                <p:cNvPr id="364" name="Line 210"/>
                <p:cNvSpPr>
                  <a:spLocks noChangeShapeType="1"/>
                </p:cNvSpPr>
                <p:nvPr/>
              </p:nvSpPr>
              <p:spPr bwMode="auto">
                <a:xfrm>
                  <a:off x="1981" y="3221"/>
                  <a:ext cx="10" cy="42"/>
                </a:xfrm>
                <a:prstGeom prst="line">
                  <a:avLst/>
                </a:prstGeom>
                <a:noFill/>
                <a:ln w="0">
                  <a:solidFill>
                    <a:srgbClr val="48B2D2"/>
                  </a:solidFill>
                  <a:round/>
                  <a:headEnd/>
                  <a:tailEnd/>
                </a:ln>
              </p:spPr>
              <p:txBody>
                <a:bodyPr/>
                <a:lstStyle/>
                <a:p>
                  <a:endParaRPr lang="ko-KR" altLang="en-US"/>
                </a:p>
              </p:txBody>
            </p:sp>
            <p:sp>
              <p:nvSpPr>
                <p:cNvPr id="365" name="Line 211"/>
                <p:cNvSpPr>
                  <a:spLocks noChangeShapeType="1"/>
                </p:cNvSpPr>
                <p:nvPr/>
              </p:nvSpPr>
              <p:spPr bwMode="auto">
                <a:xfrm>
                  <a:off x="1981" y="3221"/>
                  <a:ext cx="10" cy="42"/>
                </a:xfrm>
                <a:prstGeom prst="line">
                  <a:avLst/>
                </a:prstGeom>
                <a:noFill/>
                <a:ln w="0">
                  <a:solidFill>
                    <a:srgbClr val="48B2D2"/>
                  </a:solidFill>
                  <a:round/>
                  <a:headEnd/>
                  <a:tailEnd/>
                </a:ln>
              </p:spPr>
              <p:txBody>
                <a:bodyPr/>
                <a:lstStyle/>
                <a:p>
                  <a:endParaRPr lang="ko-KR" altLang="en-US"/>
                </a:p>
              </p:txBody>
            </p:sp>
            <p:sp>
              <p:nvSpPr>
                <p:cNvPr id="366" name="Line 212"/>
                <p:cNvSpPr>
                  <a:spLocks noChangeShapeType="1"/>
                </p:cNvSpPr>
                <p:nvPr/>
              </p:nvSpPr>
              <p:spPr bwMode="auto">
                <a:xfrm flipH="1">
                  <a:off x="2011" y="3258"/>
                  <a:ext cx="21" cy="47"/>
                </a:xfrm>
                <a:prstGeom prst="line">
                  <a:avLst/>
                </a:prstGeom>
                <a:noFill/>
                <a:ln w="0">
                  <a:solidFill>
                    <a:srgbClr val="48B2D2"/>
                  </a:solidFill>
                  <a:round/>
                  <a:headEnd/>
                  <a:tailEnd/>
                </a:ln>
              </p:spPr>
              <p:txBody>
                <a:bodyPr/>
                <a:lstStyle/>
                <a:p>
                  <a:endParaRPr lang="ko-KR" altLang="en-US"/>
                </a:p>
              </p:txBody>
            </p:sp>
            <p:sp>
              <p:nvSpPr>
                <p:cNvPr id="367" name="Line 213"/>
                <p:cNvSpPr>
                  <a:spLocks noChangeShapeType="1"/>
                </p:cNvSpPr>
                <p:nvPr/>
              </p:nvSpPr>
              <p:spPr bwMode="auto">
                <a:xfrm flipH="1">
                  <a:off x="2011" y="3258"/>
                  <a:ext cx="21" cy="47"/>
                </a:xfrm>
                <a:prstGeom prst="line">
                  <a:avLst/>
                </a:prstGeom>
                <a:noFill/>
                <a:ln w="0">
                  <a:solidFill>
                    <a:srgbClr val="48B2D2"/>
                  </a:solidFill>
                  <a:round/>
                  <a:headEnd/>
                  <a:tailEnd/>
                </a:ln>
              </p:spPr>
              <p:txBody>
                <a:bodyPr/>
                <a:lstStyle/>
                <a:p>
                  <a:endParaRPr lang="ko-KR" altLang="en-US"/>
                </a:p>
              </p:txBody>
            </p:sp>
            <p:sp>
              <p:nvSpPr>
                <p:cNvPr id="368" name="Line 214"/>
                <p:cNvSpPr>
                  <a:spLocks noChangeShapeType="1"/>
                </p:cNvSpPr>
                <p:nvPr/>
              </p:nvSpPr>
              <p:spPr bwMode="auto">
                <a:xfrm flipH="1">
                  <a:off x="1960" y="3240"/>
                  <a:ext cx="26" cy="46"/>
                </a:xfrm>
                <a:prstGeom prst="line">
                  <a:avLst/>
                </a:prstGeom>
                <a:noFill/>
                <a:ln w="0">
                  <a:solidFill>
                    <a:srgbClr val="48B2D2"/>
                  </a:solidFill>
                  <a:round/>
                  <a:headEnd/>
                  <a:tailEnd/>
                </a:ln>
              </p:spPr>
              <p:txBody>
                <a:bodyPr/>
                <a:lstStyle/>
                <a:p>
                  <a:endParaRPr lang="ko-KR" altLang="en-US"/>
                </a:p>
              </p:txBody>
            </p:sp>
            <p:sp>
              <p:nvSpPr>
                <p:cNvPr id="369" name="Line 215"/>
                <p:cNvSpPr>
                  <a:spLocks noChangeShapeType="1"/>
                </p:cNvSpPr>
                <p:nvPr/>
              </p:nvSpPr>
              <p:spPr bwMode="auto">
                <a:xfrm flipH="1">
                  <a:off x="1960" y="3240"/>
                  <a:ext cx="26" cy="46"/>
                </a:xfrm>
                <a:prstGeom prst="line">
                  <a:avLst/>
                </a:prstGeom>
                <a:noFill/>
                <a:ln w="0">
                  <a:solidFill>
                    <a:srgbClr val="48B2D2"/>
                  </a:solidFill>
                  <a:round/>
                  <a:headEnd/>
                  <a:tailEnd/>
                </a:ln>
              </p:spPr>
              <p:txBody>
                <a:bodyPr/>
                <a:lstStyle/>
                <a:p>
                  <a:endParaRPr lang="ko-KR" altLang="en-US"/>
                </a:p>
              </p:txBody>
            </p:sp>
            <p:sp>
              <p:nvSpPr>
                <p:cNvPr id="370" name="Line 216"/>
                <p:cNvSpPr>
                  <a:spLocks noChangeShapeType="1"/>
                </p:cNvSpPr>
                <p:nvPr/>
              </p:nvSpPr>
              <p:spPr bwMode="auto">
                <a:xfrm flipH="1">
                  <a:off x="1929" y="3226"/>
                  <a:ext cx="21" cy="46"/>
                </a:xfrm>
                <a:prstGeom prst="line">
                  <a:avLst/>
                </a:prstGeom>
                <a:noFill/>
                <a:ln w="0">
                  <a:solidFill>
                    <a:srgbClr val="48B2D2"/>
                  </a:solidFill>
                  <a:round/>
                  <a:headEnd/>
                  <a:tailEnd/>
                </a:ln>
              </p:spPr>
              <p:txBody>
                <a:bodyPr/>
                <a:lstStyle/>
                <a:p>
                  <a:endParaRPr lang="ko-KR" altLang="en-US"/>
                </a:p>
              </p:txBody>
            </p:sp>
            <p:sp>
              <p:nvSpPr>
                <p:cNvPr id="371" name="Line 217"/>
                <p:cNvSpPr>
                  <a:spLocks noChangeShapeType="1"/>
                </p:cNvSpPr>
                <p:nvPr/>
              </p:nvSpPr>
              <p:spPr bwMode="auto">
                <a:xfrm flipH="1">
                  <a:off x="1929" y="3226"/>
                  <a:ext cx="21" cy="46"/>
                </a:xfrm>
                <a:prstGeom prst="line">
                  <a:avLst/>
                </a:prstGeom>
                <a:noFill/>
                <a:ln w="0">
                  <a:solidFill>
                    <a:srgbClr val="48B2D2"/>
                  </a:solidFill>
                  <a:round/>
                  <a:headEnd/>
                  <a:tailEnd/>
                </a:ln>
              </p:spPr>
              <p:txBody>
                <a:bodyPr/>
                <a:lstStyle/>
                <a:p>
                  <a:endParaRPr lang="ko-KR" altLang="en-US"/>
                </a:p>
              </p:txBody>
            </p:sp>
            <p:sp>
              <p:nvSpPr>
                <p:cNvPr id="372" name="Line 218"/>
                <p:cNvSpPr>
                  <a:spLocks noChangeShapeType="1"/>
                </p:cNvSpPr>
                <p:nvPr/>
              </p:nvSpPr>
              <p:spPr bwMode="auto">
                <a:xfrm flipH="1">
                  <a:off x="1919" y="3226"/>
                  <a:ext cx="21" cy="41"/>
                </a:xfrm>
                <a:prstGeom prst="line">
                  <a:avLst/>
                </a:prstGeom>
                <a:noFill/>
                <a:ln w="0">
                  <a:solidFill>
                    <a:srgbClr val="48B2D2"/>
                  </a:solidFill>
                  <a:round/>
                  <a:headEnd/>
                  <a:tailEnd/>
                </a:ln>
              </p:spPr>
              <p:txBody>
                <a:bodyPr/>
                <a:lstStyle/>
                <a:p>
                  <a:endParaRPr lang="ko-KR" altLang="en-US"/>
                </a:p>
              </p:txBody>
            </p:sp>
            <p:sp>
              <p:nvSpPr>
                <p:cNvPr id="373" name="Line 219"/>
                <p:cNvSpPr>
                  <a:spLocks noChangeShapeType="1"/>
                </p:cNvSpPr>
                <p:nvPr/>
              </p:nvSpPr>
              <p:spPr bwMode="auto">
                <a:xfrm flipH="1">
                  <a:off x="1919" y="3226"/>
                  <a:ext cx="21" cy="41"/>
                </a:xfrm>
                <a:prstGeom prst="line">
                  <a:avLst/>
                </a:prstGeom>
                <a:noFill/>
                <a:ln w="0">
                  <a:solidFill>
                    <a:srgbClr val="48B2D2"/>
                  </a:solidFill>
                  <a:round/>
                  <a:headEnd/>
                  <a:tailEnd/>
                </a:ln>
              </p:spPr>
              <p:txBody>
                <a:bodyPr/>
                <a:lstStyle/>
                <a:p>
                  <a:endParaRPr lang="ko-KR" altLang="en-US"/>
                </a:p>
              </p:txBody>
            </p:sp>
            <p:sp>
              <p:nvSpPr>
                <p:cNvPr id="374" name="Line 220"/>
                <p:cNvSpPr>
                  <a:spLocks noChangeShapeType="1"/>
                </p:cNvSpPr>
                <p:nvPr/>
              </p:nvSpPr>
              <p:spPr bwMode="auto">
                <a:xfrm flipH="1">
                  <a:off x="1935" y="3216"/>
                  <a:ext cx="30" cy="24"/>
                </a:xfrm>
                <a:prstGeom prst="line">
                  <a:avLst/>
                </a:prstGeom>
                <a:noFill/>
                <a:ln w="0">
                  <a:solidFill>
                    <a:srgbClr val="48B2D2"/>
                  </a:solidFill>
                  <a:round/>
                  <a:headEnd/>
                  <a:tailEnd/>
                </a:ln>
              </p:spPr>
              <p:txBody>
                <a:bodyPr/>
                <a:lstStyle/>
                <a:p>
                  <a:endParaRPr lang="ko-KR" altLang="en-US"/>
                </a:p>
              </p:txBody>
            </p:sp>
            <p:sp>
              <p:nvSpPr>
                <p:cNvPr id="375" name="Line 221"/>
                <p:cNvSpPr>
                  <a:spLocks noChangeShapeType="1"/>
                </p:cNvSpPr>
                <p:nvPr/>
              </p:nvSpPr>
              <p:spPr bwMode="auto">
                <a:xfrm flipH="1">
                  <a:off x="1935" y="3216"/>
                  <a:ext cx="30" cy="24"/>
                </a:xfrm>
                <a:prstGeom prst="line">
                  <a:avLst/>
                </a:prstGeom>
                <a:noFill/>
                <a:ln w="0">
                  <a:solidFill>
                    <a:srgbClr val="48B2D2"/>
                  </a:solidFill>
                  <a:round/>
                  <a:headEnd/>
                  <a:tailEnd/>
                </a:ln>
              </p:spPr>
              <p:txBody>
                <a:bodyPr/>
                <a:lstStyle/>
                <a:p>
                  <a:endParaRPr lang="ko-KR" altLang="en-US"/>
                </a:p>
              </p:txBody>
            </p:sp>
            <p:sp>
              <p:nvSpPr>
                <p:cNvPr id="376" name="Line 222"/>
                <p:cNvSpPr>
                  <a:spLocks noChangeShapeType="1"/>
                </p:cNvSpPr>
                <p:nvPr/>
              </p:nvSpPr>
              <p:spPr bwMode="auto">
                <a:xfrm>
                  <a:off x="2021" y="3240"/>
                  <a:ext cx="21" cy="41"/>
                </a:xfrm>
                <a:prstGeom prst="line">
                  <a:avLst/>
                </a:prstGeom>
                <a:noFill/>
                <a:ln w="0">
                  <a:solidFill>
                    <a:srgbClr val="48B2D2"/>
                  </a:solidFill>
                  <a:round/>
                  <a:headEnd/>
                  <a:tailEnd/>
                </a:ln>
              </p:spPr>
              <p:txBody>
                <a:bodyPr/>
                <a:lstStyle/>
                <a:p>
                  <a:endParaRPr lang="ko-KR" altLang="en-US"/>
                </a:p>
              </p:txBody>
            </p:sp>
            <p:sp>
              <p:nvSpPr>
                <p:cNvPr id="377" name="Line 223"/>
                <p:cNvSpPr>
                  <a:spLocks noChangeShapeType="1"/>
                </p:cNvSpPr>
                <p:nvPr/>
              </p:nvSpPr>
              <p:spPr bwMode="auto">
                <a:xfrm>
                  <a:off x="2021" y="3240"/>
                  <a:ext cx="21" cy="41"/>
                </a:xfrm>
                <a:prstGeom prst="line">
                  <a:avLst/>
                </a:prstGeom>
                <a:noFill/>
                <a:ln w="0">
                  <a:solidFill>
                    <a:srgbClr val="48B2D2"/>
                  </a:solidFill>
                  <a:round/>
                  <a:headEnd/>
                  <a:tailEnd/>
                </a:ln>
              </p:spPr>
              <p:txBody>
                <a:bodyPr/>
                <a:lstStyle/>
                <a:p>
                  <a:endParaRPr lang="ko-KR" altLang="en-US"/>
                </a:p>
              </p:txBody>
            </p:sp>
            <p:sp>
              <p:nvSpPr>
                <p:cNvPr id="378" name="Freeform 224"/>
                <p:cNvSpPr>
                  <a:spLocks/>
                </p:cNvSpPr>
                <p:nvPr/>
              </p:nvSpPr>
              <p:spPr bwMode="auto">
                <a:xfrm>
                  <a:off x="2068" y="3263"/>
                  <a:ext cx="20" cy="28"/>
                </a:xfrm>
                <a:custGeom>
                  <a:avLst/>
                  <a:gdLst>
                    <a:gd name="T0" fmla="*/ 10 w 20"/>
                    <a:gd name="T1" fmla="*/ 0 h 28"/>
                    <a:gd name="T2" fmla="*/ 20 w 20"/>
                    <a:gd name="T3" fmla="*/ 18 h 28"/>
                    <a:gd name="T4" fmla="*/ 0 w 20"/>
                    <a:gd name="T5" fmla="*/ 28 h 28"/>
                    <a:gd name="T6" fmla="*/ 10 w 20"/>
                    <a:gd name="T7" fmla="*/ 0 h 28"/>
                    <a:gd name="T8" fmla="*/ 10 w 20"/>
                    <a:gd name="T9" fmla="*/ 0 h 28"/>
                    <a:gd name="T10" fmla="*/ 0 60000 65536"/>
                    <a:gd name="T11" fmla="*/ 0 60000 65536"/>
                    <a:gd name="T12" fmla="*/ 0 60000 65536"/>
                    <a:gd name="T13" fmla="*/ 0 60000 65536"/>
                    <a:gd name="T14" fmla="*/ 0 60000 65536"/>
                    <a:gd name="T15" fmla="*/ 0 w 20"/>
                    <a:gd name="T16" fmla="*/ 0 h 28"/>
                    <a:gd name="T17" fmla="*/ 20 w 20"/>
                    <a:gd name="T18" fmla="*/ 28 h 28"/>
                  </a:gdLst>
                  <a:ahLst/>
                  <a:cxnLst>
                    <a:cxn ang="T10">
                      <a:pos x="T0" y="T1"/>
                    </a:cxn>
                    <a:cxn ang="T11">
                      <a:pos x="T2" y="T3"/>
                    </a:cxn>
                    <a:cxn ang="T12">
                      <a:pos x="T4" y="T5"/>
                    </a:cxn>
                    <a:cxn ang="T13">
                      <a:pos x="T6" y="T7"/>
                    </a:cxn>
                    <a:cxn ang="T14">
                      <a:pos x="T8" y="T9"/>
                    </a:cxn>
                  </a:cxnLst>
                  <a:rect l="T15" t="T16" r="T17" b="T18"/>
                  <a:pathLst>
                    <a:path w="20" h="28">
                      <a:moveTo>
                        <a:pt x="10" y="0"/>
                      </a:moveTo>
                      <a:lnTo>
                        <a:pt x="20" y="18"/>
                      </a:lnTo>
                      <a:lnTo>
                        <a:pt x="0" y="28"/>
                      </a:lnTo>
                      <a:lnTo>
                        <a:pt x="10" y="0"/>
                      </a:lnTo>
                      <a:close/>
                    </a:path>
                  </a:pathLst>
                </a:custGeom>
                <a:solidFill>
                  <a:srgbClr val="48B2D2"/>
                </a:solidFill>
                <a:ln w="9525">
                  <a:noFill/>
                  <a:round/>
                  <a:headEnd/>
                  <a:tailEnd/>
                </a:ln>
              </p:spPr>
              <p:txBody>
                <a:bodyPr/>
                <a:lstStyle/>
                <a:p>
                  <a:endParaRPr lang="ko-KR" altLang="en-US"/>
                </a:p>
              </p:txBody>
            </p:sp>
            <p:sp>
              <p:nvSpPr>
                <p:cNvPr id="379" name="Freeform 225"/>
                <p:cNvSpPr>
                  <a:spLocks/>
                </p:cNvSpPr>
                <p:nvPr/>
              </p:nvSpPr>
              <p:spPr bwMode="auto">
                <a:xfrm>
                  <a:off x="2068" y="3263"/>
                  <a:ext cx="20" cy="28"/>
                </a:xfrm>
                <a:custGeom>
                  <a:avLst/>
                  <a:gdLst>
                    <a:gd name="T0" fmla="*/ 10 w 20"/>
                    <a:gd name="T1" fmla="*/ 0 h 28"/>
                    <a:gd name="T2" fmla="*/ 20 w 20"/>
                    <a:gd name="T3" fmla="*/ 18 h 28"/>
                    <a:gd name="T4" fmla="*/ 0 w 20"/>
                    <a:gd name="T5" fmla="*/ 28 h 28"/>
                    <a:gd name="T6" fmla="*/ 0 60000 65536"/>
                    <a:gd name="T7" fmla="*/ 0 60000 65536"/>
                    <a:gd name="T8" fmla="*/ 0 60000 65536"/>
                    <a:gd name="T9" fmla="*/ 0 w 20"/>
                    <a:gd name="T10" fmla="*/ 0 h 28"/>
                    <a:gd name="T11" fmla="*/ 20 w 20"/>
                    <a:gd name="T12" fmla="*/ 28 h 28"/>
                  </a:gdLst>
                  <a:ahLst/>
                  <a:cxnLst>
                    <a:cxn ang="T6">
                      <a:pos x="T0" y="T1"/>
                    </a:cxn>
                    <a:cxn ang="T7">
                      <a:pos x="T2" y="T3"/>
                    </a:cxn>
                    <a:cxn ang="T8">
                      <a:pos x="T4" y="T5"/>
                    </a:cxn>
                  </a:cxnLst>
                  <a:rect l="T9" t="T10" r="T11" b="T12"/>
                  <a:pathLst>
                    <a:path w="20" h="28">
                      <a:moveTo>
                        <a:pt x="10" y="0"/>
                      </a:moveTo>
                      <a:lnTo>
                        <a:pt x="20" y="18"/>
                      </a:lnTo>
                      <a:lnTo>
                        <a:pt x="0" y="28"/>
                      </a:lnTo>
                    </a:path>
                  </a:pathLst>
                </a:custGeom>
                <a:noFill/>
                <a:ln w="0">
                  <a:solidFill>
                    <a:srgbClr val="48B2D2"/>
                  </a:solidFill>
                  <a:round/>
                  <a:headEnd/>
                  <a:tailEnd/>
                </a:ln>
              </p:spPr>
              <p:txBody>
                <a:bodyPr/>
                <a:lstStyle/>
                <a:p>
                  <a:endParaRPr lang="ko-KR" altLang="en-US"/>
                </a:p>
              </p:txBody>
            </p:sp>
            <p:sp>
              <p:nvSpPr>
                <p:cNvPr id="380" name="Line 226"/>
                <p:cNvSpPr>
                  <a:spLocks noChangeShapeType="1"/>
                </p:cNvSpPr>
                <p:nvPr/>
              </p:nvSpPr>
              <p:spPr bwMode="auto">
                <a:xfrm flipH="1">
                  <a:off x="2006" y="3253"/>
                  <a:ext cx="46" cy="14"/>
                </a:xfrm>
                <a:prstGeom prst="line">
                  <a:avLst/>
                </a:prstGeom>
                <a:noFill/>
                <a:ln w="0">
                  <a:solidFill>
                    <a:srgbClr val="48B2D2"/>
                  </a:solidFill>
                  <a:round/>
                  <a:headEnd/>
                  <a:tailEnd/>
                </a:ln>
              </p:spPr>
              <p:txBody>
                <a:bodyPr/>
                <a:lstStyle/>
                <a:p>
                  <a:endParaRPr lang="ko-KR" altLang="en-US"/>
                </a:p>
              </p:txBody>
            </p:sp>
            <p:sp>
              <p:nvSpPr>
                <p:cNvPr id="381" name="Line 227"/>
                <p:cNvSpPr>
                  <a:spLocks noChangeShapeType="1"/>
                </p:cNvSpPr>
                <p:nvPr/>
              </p:nvSpPr>
              <p:spPr bwMode="auto">
                <a:xfrm flipH="1">
                  <a:off x="2006" y="3253"/>
                  <a:ext cx="46" cy="14"/>
                </a:xfrm>
                <a:prstGeom prst="line">
                  <a:avLst/>
                </a:prstGeom>
                <a:noFill/>
                <a:ln w="0">
                  <a:solidFill>
                    <a:srgbClr val="48B2D2"/>
                  </a:solidFill>
                  <a:round/>
                  <a:headEnd/>
                  <a:tailEnd/>
                </a:ln>
              </p:spPr>
              <p:txBody>
                <a:bodyPr/>
                <a:lstStyle/>
                <a:p>
                  <a:endParaRPr lang="ko-KR" altLang="en-US"/>
                </a:p>
              </p:txBody>
            </p:sp>
            <p:sp>
              <p:nvSpPr>
                <p:cNvPr id="382" name="Freeform 228"/>
                <p:cNvSpPr>
                  <a:spLocks/>
                </p:cNvSpPr>
                <p:nvPr/>
              </p:nvSpPr>
              <p:spPr bwMode="auto">
                <a:xfrm>
                  <a:off x="2027" y="3258"/>
                  <a:ext cx="5" cy="5"/>
                </a:xfrm>
                <a:custGeom>
                  <a:avLst/>
                  <a:gdLst>
                    <a:gd name="T0" fmla="*/ 0 w 5"/>
                    <a:gd name="T1" fmla="*/ 5 h 5"/>
                    <a:gd name="T2" fmla="*/ 5 w 5"/>
                    <a:gd name="T3" fmla="*/ 0 h 5"/>
                    <a:gd name="T4" fmla="*/ 5 w 5"/>
                    <a:gd name="T5" fmla="*/ 0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5" y="5"/>
                      </a:lnTo>
                      <a:lnTo>
                        <a:pt x="0" y="5"/>
                      </a:lnTo>
                      <a:close/>
                    </a:path>
                  </a:pathLst>
                </a:custGeom>
                <a:solidFill>
                  <a:srgbClr val="48B2D2"/>
                </a:solidFill>
                <a:ln w="9525">
                  <a:noFill/>
                  <a:round/>
                  <a:headEnd/>
                  <a:tailEnd/>
                </a:ln>
              </p:spPr>
              <p:txBody>
                <a:bodyPr/>
                <a:lstStyle/>
                <a:p>
                  <a:endParaRPr lang="ko-KR" altLang="en-US"/>
                </a:p>
              </p:txBody>
            </p:sp>
            <p:sp>
              <p:nvSpPr>
                <p:cNvPr id="383" name="Freeform 229"/>
                <p:cNvSpPr>
                  <a:spLocks/>
                </p:cNvSpPr>
                <p:nvPr/>
              </p:nvSpPr>
              <p:spPr bwMode="auto">
                <a:xfrm>
                  <a:off x="2027" y="3258"/>
                  <a:ext cx="5" cy="5"/>
                </a:xfrm>
                <a:custGeom>
                  <a:avLst/>
                  <a:gdLst>
                    <a:gd name="T0" fmla="*/ 0 w 5"/>
                    <a:gd name="T1" fmla="*/ 5 h 5"/>
                    <a:gd name="T2" fmla="*/ 5 w 5"/>
                    <a:gd name="T3" fmla="*/ 0 h 5"/>
                    <a:gd name="T4" fmla="*/ 5 w 5"/>
                    <a:gd name="T5" fmla="*/ 0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5" y="5"/>
                      </a:lnTo>
                      <a:lnTo>
                        <a:pt x="0" y="5"/>
                      </a:lnTo>
                    </a:path>
                  </a:pathLst>
                </a:custGeom>
                <a:noFill/>
                <a:ln w="0">
                  <a:solidFill>
                    <a:srgbClr val="48B2D2"/>
                  </a:solidFill>
                  <a:round/>
                  <a:headEnd/>
                  <a:tailEnd/>
                </a:ln>
              </p:spPr>
              <p:txBody>
                <a:bodyPr/>
                <a:lstStyle/>
                <a:p>
                  <a:endParaRPr lang="ko-KR" altLang="en-US"/>
                </a:p>
              </p:txBody>
            </p:sp>
            <p:sp>
              <p:nvSpPr>
                <p:cNvPr id="384" name="Freeform 230"/>
                <p:cNvSpPr>
                  <a:spLocks/>
                </p:cNvSpPr>
                <p:nvPr/>
              </p:nvSpPr>
              <p:spPr bwMode="auto">
                <a:xfrm>
                  <a:off x="1981" y="3240"/>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close/>
                    </a:path>
                  </a:pathLst>
                </a:custGeom>
                <a:solidFill>
                  <a:srgbClr val="48B2D2"/>
                </a:solidFill>
                <a:ln w="9525">
                  <a:noFill/>
                  <a:round/>
                  <a:headEnd/>
                  <a:tailEnd/>
                </a:ln>
              </p:spPr>
              <p:txBody>
                <a:bodyPr/>
                <a:lstStyle/>
                <a:p>
                  <a:endParaRPr lang="ko-KR" altLang="en-US"/>
                </a:p>
              </p:txBody>
            </p:sp>
            <p:sp>
              <p:nvSpPr>
                <p:cNvPr id="385" name="Freeform 231"/>
                <p:cNvSpPr>
                  <a:spLocks/>
                </p:cNvSpPr>
                <p:nvPr/>
              </p:nvSpPr>
              <p:spPr bwMode="auto">
                <a:xfrm>
                  <a:off x="1981" y="3240"/>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path>
                  </a:pathLst>
                </a:custGeom>
                <a:noFill/>
                <a:ln w="0">
                  <a:solidFill>
                    <a:srgbClr val="48B2D2"/>
                  </a:solidFill>
                  <a:round/>
                  <a:headEnd/>
                  <a:tailEnd/>
                </a:ln>
              </p:spPr>
              <p:txBody>
                <a:bodyPr/>
                <a:lstStyle/>
                <a:p>
                  <a:endParaRPr lang="ko-KR" altLang="en-US"/>
                </a:p>
              </p:txBody>
            </p:sp>
          </p:grpSp>
          <p:sp>
            <p:nvSpPr>
              <p:cNvPr id="68" name="Freeform 232"/>
              <p:cNvSpPr>
                <a:spLocks/>
              </p:cNvSpPr>
              <p:nvPr/>
            </p:nvSpPr>
            <p:spPr bwMode="auto">
              <a:xfrm>
                <a:off x="1950" y="3226"/>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close/>
                  </a:path>
                </a:pathLst>
              </a:custGeom>
              <a:solidFill>
                <a:srgbClr val="48B2D2"/>
              </a:solidFill>
              <a:ln w="9525">
                <a:noFill/>
                <a:round/>
                <a:headEnd/>
                <a:tailEnd/>
              </a:ln>
            </p:spPr>
            <p:txBody>
              <a:bodyPr/>
              <a:lstStyle/>
              <a:p>
                <a:endParaRPr lang="ko-KR" altLang="en-US"/>
              </a:p>
            </p:txBody>
          </p:sp>
          <p:sp>
            <p:nvSpPr>
              <p:cNvPr id="69" name="Freeform 233"/>
              <p:cNvSpPr>
                <a:spLocks/>
              </p:cNvSpPr>
              <p:nvPr/>
            </p:nvSpPr>
            <p:spPr bwMode="auto">
              <a:xfrm>
                <a:off x="1950" y="3226"/>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path>
                </a:pathLst>
              </a:custGeom>
              <a:noFill/>
              <a:ln w="0">
                <a:solidFill>
                  <a:srgbClr val="48B2D2"/>
                </a:solidFill>
                <a:round/>
                <a:headEnd/>
                <a:tailEnd/>
              </a:ln>
            </p:spPr>
            <p:txBody>
              <a:bodyPr/>
              <a:lstStyle/>
              <a:p>
                <a:endParaRPr lang="ko-KR" altLang="en-US"/>
              </a:p>
            </p:txBody>
          </p:sp>
          <p:sp>
            <p:nvSpPr>
              <p:cNvPr id="70" name="Freeform 234"/>
              <p:cNvSpPr>
                <a:spLocks/>
              </p:cNvSpPr>
              <p:nvPr/>
            </p:nvSpPr>
            <p:spPr bwMode="auto">
              <a:xfrm>
                <a:off x="1940" y="3221"/>
                <a:ext cx="5" cy="5"/>
              </a:xfrm>
              <a:custGeom>
                <a:avLst/>
                <a:gdLst>
                  <a:gd name="T0" fmla="*/ 0 w 5"/>
                  <a:gd name="T1" fmla="*/ 5 h 5"/>
                  <a:gd name="T2" fmla="*/ 0 w 5"/>
                  <a:gd name="T3" fmla="*/ 0 h 5"/>
                  <a:gd name="T4" fmla="*/ 5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0"/>
                    </a:lnTo>
                    <a:lnTo>
                      <a:pt x="0" y="5"/>
                    </a:lnTo>
                    <a:close/>
                  </a:path>
                </a:pathLst>
              </a:custGeom>
              <a:solidFill>
                <a:srgbClr val="48B2D2"/>
              </a:solidFill>
              <a:ln w="9525">
                <a:noFill/>
                <a:round/>
                <a:headEnd/>
                <a:tailEnd/>
              </a:ln>
            </p:spPr>
            <p:txBody>
              <a:bodyPr/>
              <a:lstStyle/>
              <a:p>
                <a:endParaRPr lang="ko-KR" altLang="en-US"/>
              </a:p>
            </p:txBody>
          </p:sp>
          <p:sp>
            <p:nvSpPr>
              <p:cNvPr id="71" name="Freeform 235"/>
              <p:cNvSpPr>
                <a:spLocks/>
              </p:cNvSpPr>
              <p:nvPr/>
            </p:nvSpPr>
            <p:spPr bwMode="auto">
              <a:xfrm>
                <a:off x="1940" y="3221"/>
                <a:ext cx="5" cy="5"/>
              </a:xfrm>
              <a:custGeom>
                <a:avLst/>
                <a:gdLst>
                  <a:gd name="T0" fmla="*/ 0 w 5"/>
                  <a:gd name="T1" fmla="*/ 5 h 5"/>
                  <a:gd name="T2" fmla="*/ 0 w 5"/>
                  <a:gd name="T3" fmla="*/ 0 h 5"/>
                  <a:gd name="T4" fmla="*/ 5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0"/>
                    </a:lnTo>
                    <a:lnTo>
                      <a:pt x="0" y="5"/>
                    </a:lnTo>
                  </a:path>
                </a:pathLst>
              </a:custGeom>
              <a:noFill/>
              <a:ln w="0">
                <a:solidFill>
                  <a:srgbClr val="48B2D2"/>
                </a:solidFill>
                <a:round/>
                <a:headEnd/>
                <a:tailEnd/>
              </a:ln>
            </p:spPr>
            <p:txBody>
              <a:bodyPr/>
              <a:lstStyle/>
              <a:p>
                <a:endParaRPr lang="ko-KR" altLang="en-US"/>
              </a:p>
            </p:txBody>
          </p:sp>
          <p:sp>
            <p:nvSpPr>
              <p:cNvPr id="72" name="Line 236"/>
              <p:cNvSpPr>
                <a:spLocks noChangeShapeType="1"/>
              </p:cNvSpPr>
              <p:nvPr/>
            </p:nvSpPr>
            <p:spPr bwMode="auto">
              <a:xfrm flipH="1">
                <a:off x="1940" y="3207"/>
                <a:ext cx="10" cy="19"/>
              </a:xfrm>
              <a:prstGeom prst="line">
                <a:avLst/>
              </a:prstGeom>
              <a:noFill/>
              <a:ln w="0">
                <a:solidFill>
                  <a:srgbClr val="48B2D2"/>
                </a:solidFill>
                <a:round/>
                <a:headEnd/>
                <a:tailEnd/>
              </a:ln>
            </p:spPr>
            <p:txBody>
              <a:bodyPr/>
              <a:lstStyle/>
              <a:p>
                <a:endParaRPr lang="ko-KR" altLang="en-US"/>
              </a:p>
            </p:txBody>
          </p:sp>
          <p:sp>
            <p:nvSpPr>
              <p:cNvPr id="73" name="Line 237"/>
              <p:cNvSpPr>
                <a:spLocks noChangeShapeType="1"/>
              </p:cNvSpPr>
              <p:nvPr/>
            </p:nvSpPr>
            <p:spPr bwMode="auto">
              <a:xfrm flipH="1">
                <a:off x="1940" y="3207"/>
                <a:ext cx="10" cy="19"/>
              </a:xfrm>
              <a:prstGeom prst="line">
                <a:avLst/>
              </a:prstGeom>
              <a:noFill/>
              <a:ln w="0">
                <a:solidFill>
                  <a:srgbClr val="48B2D2"/>
                </a:solidFill>
                <a:round/>
                <a:headEnd/>
                <a:tailEnd/>
              </a:ln>
            </p:spPr>
            <p:txBody>
              <a:bodyPr/>
              <a:lstStyle/>
              <a:p>
                <a:endParaRPr lang="ko-KR" altLang="en-US"/>
              </a:p>
            </p:txBody>
          </p:sp>
          <p:sp>
            <p:nvSpPr>
              <p:cNvPr id="74" name="Line 238"/>
              <p:cNvSpPr>
                <a:spLocks noChangeShapeType="1"/>
              </p:cNvSpPr>
              <p:nvPr/>
            </p:nvSpPr>
            <p:spPr bwMode="auto">
              <a:xfrm>
                <a:off x="1950" y="3212"/>
                <a:ext cx="5" cy="32"/>
              </a:xfrm>
              <a:prstGeom prst="line">
                <a:avLst/>
              </a:prstGeom>
              <a:noFill/>
              <a:ln w="0">
                <a:solidFill>
                  <a:srgbClr val="48B2D2"/>
                </a:solidFill>
                <a:round/>
                <a:headEnd/>
                <a:tailEnd/>
              </a:ln>
            </p:spPr>
            <p:txBody>
              <a:bodyPr/>
              <a:lstStyle/>
              <a:p>
                <a:endParaRPr lang="ko-KR" altLang="en-US"/>
              </a:p>
            </p:txBody>
          </p:sp>
          <p:sp>
            <p:nvSpPr>
              <p:cNvPr id="75" name="Line 239"/>
              <p:cNvSpPr>
                <a:spLocks noChangeShapeType="1"/>
              </p:cNvSpPr>
              <p:nvPr/>
            </p:nvSpPr>
            <p:spPr bwMode="auto">
              <a:xfrm>
                <a:off x="1950" y="3212"/>
                <a:ext cx="5" cy="32"/>
              </a:xfrm>
              <a:prstGeom prst="line">
                <a:avLst/>
              </a:prstGeom>
              <a:noFill/>
              <a:ln w="0">
                <a:solidFill>
                  <a:srgbClr val="48B2D2"/>
                </a:solidFill>
                <a:round/>
                <a:headEnd/>
                <a:tailEnd/>
              </a:ln>
            </p:spPr>
            <p:txBody>
              <a:bodyPr/>
              <a:lstStyle/>
              <a:p>
                <a:endParaRPr lang="ko-KR" altLang="en-US"/>
              </a:p>
            </p:txBody>
          </p:sp>
          <p:sp>
            <p:nvSpPr>
              <p:cNvPr id="76" name="Freeform 240"/>
              <p:cNvSpPr>
                <a:spLocks/>
              </p:cNvSpPr>
              <p:nvPr/>
            </p:nvSpPr>
            <p:spPr bwMode="auto">
              <a:xfrm>
                <a:off x="2052" y="3323"/>
                <a:ext cx="16" cy="14"/>
              </a:xfrm>
              <a:custGeom>
                <a:avLst/>
                <a:gdLst>
                  <a:gd name="T0" fmla="*/ 0 w 16"/>
                  <a:gd name="T1" fmla="*/ 10 h 14"/>
                  <a:gd name="T2" fmla="*/ 5 w 16"/>
                  <a:gd name="T3" fmla="*/ 0 h 14"/>
                  <a:gd name="T4" fmla="*/ 16 w 16"/>
                  <a:gd name="T5" fmla="*/ 5 h 14"/>
                  <a:gd name="T6" fmla="*/ 10 w 16"/>
                  <a:gd name="T7" fmla="*/ 14 h 14"/>
                  <a:gd name="T8" fmla="*/ 0 w 16"/>
                  <a:gd name="T9" fmla="*/ 10 h 14"/>
                  <a:gd name="T10" fmla="*/ 0 w 16"/>
                  <a:gd name="T11" fmla="*/ 10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10"/>
                    </a:moveTo>
                    <a:lnTo>
                      <a:pt x="5" y="0"/>
                    </a:lnTo>
                    <a:lnTo>
                      <a:pt x="16" y="5"/>
                    </a:lnTo>
                    <a:lnTo>
                      <a:pt x="10" y="14"/>
                    </a:lnTo>
                    <a:lnTo>
                      <a:pt x="0" y="10"/>
                    </a:lnTo>
                    <a:close/>
                  </a:path>
                </a:pathLst>
              </a:custGeom>
              <a:solidFill>
                <a:srgbClr val="48B2D2"/>
              </a:solidFill>
              <a:ln w="9525">
                <a:noFill/>
                <a:round/>
                <a:headEnd/>
                <a:tailEnd/>
              </a:ln>
            </p:spPr>
            <p:txBody>
              <a:bodyPr/>
              <a:lstStyle/>
              <a:p>
                <a:endParaRPr lang="ko-KR" altLang="en-US"/>
              </a:p>
            </p:txBody>
          </p:sp>
          <p:sp>
            <p:nvSpPr>
              <p:cNvPr id="77" name="Freeform 241"/>
              <p:cNvSpPr>
                <a:spLocks/>
              </p:cNvSpPr>
              <p:nvPr/>
            </p:nvSpPr>
            <p:spPr bwMode="auto">
              <a:xfrm>
                <a:off x="2052" y="3323"/>
                <a:ext cx="16" cy="14"/>
              </a:xfrm>
              <a:custGeom>
                <a:avLst/>
                <a:gdLst>
                  <a:gd name="T0" fmla="*/ 0 w 16"/>
                  <a:gd name="T1" fmla="*/ 10 h 14"/>
                  <a:gd name="T2" fmla="*/ 5 w 16"/>
                  <a:gd name="T3" fmla="*/ 0 h 14"/>
                  <a:gd name="T4" fmla="*/ 16 w 16"/>
                  <a:gd name="T5" fmla="*/ 5 h 14"/>
                  <a:gd name="T6" fmla="*/ 10 w 16"/>
                  <a:gd name="T7" fmla="*/ 14 h 14"/>
                  <a:gd name="T8" fmla="*/ 0 w 16"/>
                  <a:gd name="T9" fmla="*/ 10 h 14"/>
                  <a:gd name="T10" fmla="*/ 0 w 16"/>
                  <a:gd name="T11" fmla="*/ 10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10"/>
                    </a:moveTo>
                    <a:lnTo>
                      <a:pt x="5" y="0"/>
                    </a:lnTo>
                    <a:lnTo>
                      <a:pt x="16" y="5"/>
                    </a:lnTo>
                    <a:lnTo>
                      <a:pt x="10" y="14"/>
                    </a:lnTo>
                    <a:lnTo>
                      <a:pt x="0" y="10"/>
                    </a:lnTo>
                  </a:path>
                </a:pathLst>
              </a:custGeom>
              <a:noFill/>
              <a:ln w="0">
                <a:solidFill>
                  <a:srgbClr val="48B2D2"/>
                </a:solidFill>
                <a:round/>
                <a:headEnd/>
                <a:tailEnd/>
              </a:ln>
            </p:spPr>
            <p:txBody>
              <a:bodyPr/>
              <a:lstStyle/>
              <a:p>
                <a:endParaRPr lang="ko-KR" altLang="en-US"/>
              </a:p>
            </p:txBody>
          </p:sp>
          <p:sp>
            <p:nvSpPr>
              <p:cNvPr id="78" name="Freeform 242"/>
              <p:cNvSpPr>
                <a:spLocks/>
              </p:cNvSpPr>
              <p:nvPr/>
            </p:nvSpPr>
            <p:spPr bwMode="auto">
              <a:xfrm>
                <a:off x="2016" y="3309"/>
                <a:ext cx="21" cy="14"/>
              </a:xfrm>
              <a:custGeom>
                <a:avLst/>
                <a:gdLst>
                  <a:gd name="T0" fmla="*/ 0 w 21"/>
                  <a:gd name="T1" fmla="*/ 10 h 14"/>
                  <a:gd name="T2" fmla="*/ 5 w 21"/>
                  <a:gd name="T3" fmla="*/ 0 h 14"/>
                  <a:gd name="T4" fmla="*/ 21 w 21"/>
                  <a:gd name="T5" fmla="*/ 5 h 14"/>
                  <a:gd name="T6" fmla="*/ 16 w 21"/>
                  <a:gd name="T7" fmla="*/ 14 h 14"/>
                  <a:gd name="T8" fmla="*/ 0 w 21"/>
                  <a:gd name="T9" fmla="*/ 10 h 14"/>
                  <a:gd name="T10" fmla="*/ 0 w 21"/>
                  <a:gd name="T11" fmla="*/ 10 h 14"/>
                  <a:gd name="T12" fmla="*/ 0 60000 65536"/>
                  <a:gd name="T13" fmla="*/ 0 60000 65536"/>
                  <a:gd name="T14" fmla="*/ 0 60000 65536"/>
                  <a:gd name="T15" fmla="*/ 0 60000 65536"/>
                  <a:gd name="T16" fmla="*/ 0 60000 65536"/>
                  <a:gd name="T17" fmla="*/ 0 60000 65536"/>
                  <a:gd name="T18" fmla="*/ 0 w 21"/>
                  <a:gd name="T19" fmla="*/ 0 h 14"/>
                  <a:gd name="T20" fmla="*/ 21 w 2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1" h="14">
                    <a:moveTo>
                      <a:pt x="0" y="10"/>
                    </a:moveTo>
                    <a:lnTo>
                      <a:pt x="5" y="0"/>
                    </a:lnTo>
                    <a:lnTo>
                      <a:pt x="21" y="5"/>
                    </a:lnTo>
                    <a:lnTo>
                      <a:pt x="16" y="14"/>
                    </a:lnTo>
                    <a:lnTo>
                      <a:pt x="0" y="10"/>
                    </a:lnTo>
                    <a:close/>
                  </a:path>
                </a:pathLst>
              </a:custGeom>
              <a:solidFill>
                <a:srgbClr val="48B2D2"/>
              </a:solidFill>
              <a:ln w="9525">
                <a:noFill/>
                <a:round/>
                <a:headEnd/>
                <a:tailEnd/>
              </a:ln>
            </p:spPr>
            <p:txBody>
              <a:bodyPr/>
              <a:lstStyle/>
              <a:p>
                <a:endParaRPr lang="ko-KR" altLang="en-US"/>
              </a:p>
            </p:txBody>
          </p:sp>
          <p:sp>
            <p:nvSpPr>
              <p:cNvPr id="79" name="Freeform 243"/>
              <p:cNvSpPr>
                <a:spLocks/>
              </p:cNvSpPr>
              <p:nvPr/>
            </p:nvSpPr>
            <p:spPr bwMode="auto">
              <a:xfrm>
                <a:off x="2016" y="3309"/>
                <a:ext cx="21" cy="14"/>
              </a:xfrm>
              <a:custGeom>
                <a:avLst/>
                <a:gdLst>
                  <a:gd name="T0" fmla="*/ 0 w 21"/>
                  <a:gd name="T1" fmla="*/ 10 h 14"/>
                  <a:gd name="T2" fmla="*/ 5 w 21"/>
                  <a:gd name="T3" fmla="*/ 0 h 14"/>
                  <a:gd name="T4" fmla="*/ 21 w 21"/>
                  <a:gd name="T5" fmla="*/ 5 h 14"/>
                  <a:gd name="T6" fmla="*/ 16 w 21"/>
                  <a:gd name="T7" fmla="*/ 14 h 14"/>
                  <a:gd name="T8" fmla="*/ 0 w 21"/>
                  <a:gd name="T9" fmla="*/ 10 h 14"/>
                  <a:gd name="T10" fmla="*/ 0 w 21"/>
                  <a:gd name="T11" fmla="*/ 10 h 14"/>
                  <a:gd name="T12" fmla="*/ 0 60000 65536"/>
                  <a:gd name="T13" fmla="*/ 0 60000 65536"/>
                  <a:gd name="T14" fmla="*/ 0 60000 65536"/>
                  <a:gd name="T15" fmla="*/ 0 60000 65536"/>
                  <a:gd name="T16" fmla="*/ 0 60000 65536"/>
                  <a:gd name="T17" fmla="*/ 0 60000 65536"/>
                  <a:gd name="T18" fmla="*/ 0 w 21"/>
                  <a:gd name="T19" fmla="*/ 0 h 14"/>
                  <a:gd name="T20" fmla="*/ 21 w 2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1" h="14">
                    <a:moveTo>
                      <a:pt x="0" y="10"/>
                    </a:moveTo>
                    <a:lnTo>
                      <a:pt x="5" y="0"/>
                    </a:lnTo>
                    <a:lnTo>
                      <a:pt x="21" y="5"/>
                    </a:lnTo>
                    <a:lnTo>
                      <a:pt x="16" y="14"/>
                    </a:lnTo>
                    <a:lnTo>
                      <a:pt x="0" y="10"/>
                    </a:lnTo>
                  </a:path>
                </a:pathLst>
              </a:custGeom>
              <a:noFill/>
              <a:ln w="0">
                <a:solidFill>
                  <a:srgbClr val="48B2D2"/>
                </a:solidFill>
                <a:round/>
                <a:headEnd/>
                <a:tailEnd/>
              </a:ln>
            </p:spPr>
            <p:txBody>
              <a:bodyPr/>
              <a:lstStyle/>
              <a:p>
                <a:endParaRPr lang="ko-KR" altLang="en-US"/>
              </a:p>
            </p:txBody>
          </p:sp>
          <p:sp>
            <p:nvSpPr>
              <p:cNvPr id="80" name="Freeform 244"/>
              <p:cNvSpPr>
                <a:spLocks/>
              </p:cNvSpPr>
              <p:nvPr/>
            </p:nvSpPr>
            <p:spPr bwMode="auto">
              <a:xfrm>
                <a:off x="1981" y="3295"/>
                <a:ext cx="20" cy="14"/>
              </a:xfrm>
              <a:custGeom>
                <a:avLst/>
                <a:gdLst>
                  <a:gd name="T0" fmla="*/ 0 w 20"/>
                  <a:gd name="T1" fmla="*/ 10 h 14"/>
                  <a:gd name="T2" fmla="*/ 5 w 20"/>
                  <a:gd name="T3" fmla="*/ 0 h 14"/>
                  <a:gd name="T4" fmla="*/ 20 w 20"/>
                  <a:gd name="T5" fmla="*/ 5 h 14"/>
                  <a:gd name="T6" fmla="*/ 15 w 20"/>
                  <a:gd name="T7" fmla="*/ 14 h 14"/>
                  <a:gd name="T8" fmla="*/ 0 w 20"/>
                  <a:gd name="T9" fmla="*/ 10 h 14"/>
                  <a:gd name="T10" fmla="*/ 0 w 20"/>
                  <a:gd name="T11" fmla="*/ 10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0" y="10"/>
                    </a:moveTo>
                    <a:lnTo>
                      <a:pt x="5" y="0"/>
                    </a:lnTo>
                    <a:lnTo>
                      <a:pt x="20" y="5"/>
                    </a:lnTo>
                    <a:lnTo>
                      <a:pt x="15" y="14"/>
                    </a:lnTo>
                    <a:lnTo>
                      <a:pt x="0" y="10"/>
                    </a:lnTo>
                    <a:close/>
                  </a:path>
                </a:pathLst>
              </a:custGeom>
              <a:solidFill>
                <a:srgbClr val="48B2D2"/>
              </a:solidFill>
              <a:ln w="9525">
                <a:noFill/>
                <a:round/>
                <a:headEnd/>
                <a:tailEnd/>
              </a:ln>
            </p:spPr>
            <p:txBody>
              <a:bodyPr/>
              <a:lstStyle/>
              <a:p>
                <a:endParaRPr lang="ko-KR" altLang="en-US"/>
              </a:p>
            </p:txBody>
          </p:sp>
          <p:sp>
            <p:nvSpPr>
              <p:cNvPr id="81" name="Freeform 245"/>
              <p:cNvSpPr>
                <a:spLocks/>
              </p:cNvSpPr>
              <p:nvPr/>
            </p:nvSpPr>
            <p:spPr bwMode="auto">
              <a:xfrm>
                <a:off x="1981" y="3295"/>
                <a:ext cx="20" cy="14"/>
              </a:xfrm>
              <a:custGeom>
                <a:avLst/>
                <a:gdLst>
                  <a:gd name="T0" fmla="*/ 0 w 20"/>
                  <a:gd name="T1" fmla="*/ 10 h 14"/>
                  <a:gd name="T2" fmla="*/ 5 w 20"/>
                  <a:gd name="T3" fmla="*/ 0 h 14"/>
                  <a:gd name="T4" fmla="*/ 20 w 20"/>
                  <a:gd name="T5" fmla="*/ 5 h 14"/>
                  <a:gd name="T6" fmla="*/ 15 w 20"/>
                  <a:gd name="T7" fmla="*/ 14 h 14"/>
                  <a:gd name="T8" fmla="*/ 0 w 20"/>
                  <a:gd name="T9" fmla="*/ 10 h 14"/>
                  <a:gd name="T10" fmla="*/ 0 w 20"/>
                  <a:gd name="T11" fmla="*/ 10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0" y="10"/>
                    </a:moveTo>
                    <a:lnTo>
                      <a:pt x="5" y="0"/>
                    </a:lnTo>
                    <a:lnTo>
                      <a:pt x="20" y="5"/>
                    </a:lnTo>
                    <a:lnTo>
                      <a:pt x="15" y="14"/>
                    </a:lnTo>
                    <a:lnTo>
                      <a:pt x="0" y="10"/>
                    </a:lnTo>
                  </a:path>
                </a:pathLst>
              </a:custGeom>
              <a:noFill/>
              <a:ln w="0">
                <a:solidFill>
                  <a:srgbClr val="48B2D2"/>
                </a:solidFill>
                <a:round/>
                <a:headEnd/>
                <a:tailEnd/>
              </a:ln>
            </p:spPr>
            <p:txBody>
              <a:bodyPr/>
              <a:lstStyle/>
              <a:p>
                <a:endParaRPr lang="ko-KR" altLang="en-US"/>
              </a:p>
            </p:txBody>
          </p:sp>
          <p:sp>
            <p:nvSpPr>
              <p:cNvPr id="82" name="Freeform 246"/>
              <p:cNvSpPr>
                <a:spLocks/>
              </p:cNvSpPr>
              <p:nvPr/>
            </p:nvSpPr>
            <p:spPr bwMode="auto">
              <a:xfrm>
                <a:off x="1950" y="3281"/>
                <a:ext cx="15" cy="14"/>
              </a:xfrm>
              <a:custGeom>
                <a:avLst/>
                <a:gdLst>
                  <a:gd name="T0" fmla="*/ 0 w 15"/>
                  <a:gd name="T1" fmla="*/ 10 h 14"/>
                  <a:gd name="T2" fmla="*/ 0 w 15"/>
                  <a:gd name="T3" fmla="*/ 0 h 14"/>
                  <a:gd name="T4" fmla="*/ 15 w 15"/>
                  <a:gd name="T5" fmla="*/ 5 h 14"/>
                  <a:gd name="T6" fmla="*/ 10 w 15"/>
                  <a:gd name="T7" fmla="*/ 14 h 14"/>
                  <a:gd name="T8" fmla="*/ 0 w 15"/>
                  <a:gd name="T9" fmla="*/ 10 h 14"/>
                  <a:gd name="T10" fmla="*/ 0 w 15"/>
                  <a:gd name="T11" fmla="*/ 10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0" y="10"/>
                    </a:moveTo>
                    <a:lnTo>
                      <a:pt x="0" y="0"/>
                    </a:lnTo>
                    <a:lnTo>
                      <a:pt x="15" y="5"/>
                    </a:lnTo>
                    <a:lnTo>
                      <a:pt x="10" y="14"/>
                    </a:lnTo>
                    <a:lnTo>
                      <a:pt x="0" y="10"/>
                    </a:lnTo>
                    <a:close/>
                  </a:path>
                </a:pathLst>
              </a:custGeom>
              <a:solidFill>
                <a:srgbClr val="48B2D2"/>
              </a:solidFill>
              <a:ln w="9525">
                <a:noFill/>
                <a:round/>
                <a:headEnd/>
                <a:tailEnd/>
              </a:ln>
            </p:spPr>
            <p:txBody>
              <a:bodyPr/>
              <a:lstStyle/>
              <a:p>
                <a:endParaRPr lang="ko-KR" altLang="en-US"/>
              </a:p>
            </p:txBody>
          </p:sp>
          <p:sp>
            <p:nvSpPr>
              <p:cNvPr id="83" name="Freeform 247"/>
              <p:cNvSpPr>
                <a:spLocks/>
              </p:cNvSpPr>
              <p:nvPr/>
            </p:nvSpPr>
            <p:spPr bwMode="auto">
              <a:xfrm>
                <a:off x="1950" y="3281"/>
                <a:ext cx="15" cy="14"/>
              </a:xfrm>
              <a:custGeom>
                <a:avLst/>
                <a:gdLst>
                  <a:gd name="T0" fmla="*/ 0 w 15"/>
                  <a:gd name="T1" fmla="*/ 10 h 14"/>
                  <a:gd name="T2" fmla="*/ 0 w 15"/>
                  <a:gd name="T3" fmla="*/ 0 h 14"/>
                  <a:gd name="T4" fmla="*/ 15 w 15"/>
                  <a:gd name="T5" fmla="*/ 5 h 14"/>
                  <a:gd name="T6" fmla="*/ 10 w 15"/>
                  <a:gd name="T7" fmla="*/ 14 h 14"/>
                  <a:gd name="T8" fmla="*/ 0 w 15"/>
                  <a:gd name="T9" fmla="*/ 10 h 14"/>
                  <a:gd name="T10" fmla="*/ 0 w 15"/>
                  <a:gd name="T11" fmla="*/ 10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0" y="10"/>
                    </a:moveTo>
                    <a:lnTo>
                      <a:pt x="0" y="0"/>
                    </a:lnTo>
                    <a:lnTo>
                      <a:pt x="15" y="5"/>
                    </a:lnTo>
                    <a:lnTo>
                      <a:pt x="10" y="14"/>
                    </a:lnTo>
                    <a:lnTo>
                      <a:pt x="0" y="10"/>
                    </a:lnTo>
                  </a:path>
                </a:pathLst>
              </a:custGeom>
              <a:noFill/>
              <a:ln w="0">
                <a:solidFill>
                  <a:srgbClr val="48B2D2"/>
                </a:solidFill>
                <a:round/>
                <a:headEnd/>
                <a:tailEnd/>
              </a:ln>
            </p:spPr>
            <p:txBody>
              <a:bodyPr/>
              <a:lstStyle/>
              <a:p>
                <a:endParaRPr lang="ko-KR" altLang="en-US"/>
              </a:p>
            </p:txBody>
          </p:sp>
          <p:sp>
            <p:nvSpPr>
              <p:cNvPr id="84" name="Freeform 248"/>
              <p:cNvSpPr>
                <a:spLocks/>
              </p:cNvSpPr>
              <p:nvPr/>
            </p:nvSpPr>
            <p:spPr bwMode="auto">
              <a:xfrm>
                <a:off x="1919" y="3272"/>
                <a:ext cx="16" cy="14"/>
              </a:xfrm>
              <a:custGeom>
                <a:avLst/>
                <a:gdLst>
                  <a:gd name="T0" fmla="*/ 0 w 16"/>
                  <a:gd name="T1" fmla="*/ 5 h 14"/>
                  <a:gd name="T2" fmla="*/ 5 w 16"/>
                  <a:gd name="T3" fmla="*/ 0 h 14"/>
                  <a:gd name="T4" fmla="*/ 16 w 16"/>
                  <a:gd name="T5" fmla="*/ 5 h 14"/>
                  <a:gd name="T6" fmla="*/ 16 w 16"/>
                  <a:gd name="T7" fmla="*/ 14 h 14"/>
                  <a:gd name="T8" fmla="*/ 0 w 16"/>
                  <a:gd name="T9" fmla="*/ 5 h 14"/>
                  <a:gd name="T10" fmla="*/ 0 w 16"/>
                  <a:gd name="T11" fmla="*/ 5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5"/>
                    </a:moveTo>
                    <a:lnTo>
                      <a:pt x="5" y="0"/>
                    </a:lnTo>
                    <a:lnTo>
                      <a:pt x="16" y="5"/>
                    </a:lnTo>
                    <a:lnTo>
                      <a:pt x="16" y="14"/>
                    </a:lnTo>
                    <a:lnTo>
                      <a:pt x="0" y="5"/>
                    </a:lnTo>
                    <a:close/>
                  </a:path>
                </a:pathLst>
              </a:custGeom>
              <a:solidFill>
                <a:srgbClr val="48B2D2"/>
              </a:solidFill>
              <a:ln w="9525">
                <a:noFill/>
                <a:round/>
                <a:headEnd/>
                <a:tailEnd/>
              </a:ln>
            </p:spPr>
            <p:txBody>
              <a:bodyPr/>
              <a:lstStyle/>
              <a:p>
                <a:endParaRPr lang="ko-KR" altLang="en-US"/>
              </a:p>
            </p:txBody>
          </p:sp>
          <p:sp>
            <p:nvSpPr>
              <p:cNvPr id="85" name="Freeform 249"/>
              <p:cNvSpPr>
                <a:spLocks/>
              </p:cNvSpPr>
              <p:nvPr/>
            </p:nvSpPr>
            <p:spPr bwMode="auto">
              <a:xfrm>
                <a:off x="1919" y="3272"/>
                <a:ext cx="16" cy="14"/>
              </a:xfrm>
              <a:custGeom>
                <a:avLst/>
                <a:gdLst>
                  <a:gd name="T0" fmla="*/ 0 w 16"/>
                  <a:gd name="T1" fmla="*/ 5 h 14"/>
                  <a:gd name="T2" fmla="*/ 5 w 16"/>
                  <a:gd name="T3" fmla="*/ 0 h 14"/>
                  <a:gd name="T4" fmla="*/ 16 w 16"/>
                  <a:gd name="T5" fmla="*/ 5 h 14"/>
                  <a:gd name="T6" fmla="*/ 16 w 16"/>
                  <a:gd name="T7" fmla="*/ 14 h 14"/>
                  <a:gd name="T8" fmla="*/ 0 w 16"/>
                  <a:gd name="T9" fmla="*/ 5 h 14"/>
                  <a:gd name="T10" fmla="*/ 0 w 16"/>
                  <a:gd name="T11" fmla="*/ 5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5"/>
                    </a:moveTo>
                    <a:lnTo>
                      <a:pt x="5" y="0"/>
                    </a:lnTo>
                    <a:lnTo>
                      <a:pt x="16" y="5"/>
                    </a:lnTo>
                    <a:lnTo>
                      <a:pt x="16" y="14"/>
                    </a:lnTo>
                    <a:lnTo>
                      <a:pt x="0" y="5"/>
                    </a:lnTo>
                  </a:path>
                </a:pathLst>
              </a:custGeom>
              <a:noFill/>
              <a:ln w="0">
                <a:solidFill>
                  <a:srgbClr val="48B2D2"/>
                </a:solidFill>
                <a:round/>
                <a:headEnd/>
                <a:tailEnd/>
              </a:ln>
            </p:spPr>
            <p:txBody>
              <a:bodyPr/>
              <a:lstStyle/>
              <a:p>
                <a:endParaRPr lang="ko-KR" altLang="en-US"/>
              </a:p>
            </p:txBody>
          </p:sp>
          <p:sp>
            <p:nvSpPr>
              <p:cNvPr id="86" name="Freeform 250"/>
              <p:cNvSpPr>
                <a:spLocks/>
              </p:cNvSpPr>
              <p:nvPr/>
            </p:nvSpPr>
            <p:spPr bwMode="auto">
              <a:xfrm>
                <a:off x="1899" y="3263"/>
                <a:ext cx="10" cy="9"/>
              </a:xfrm>
              <a:custGeom>
                <a:avLst/>
                <a:gdLst>
                  <a:gd name="T0" fmla="*/ 0 w 10"/>
                  <a:gd name="T1" fmla="*/ 4 h 9"/>
                  <a:gd name="T2" fmla="*/ 0 w 10"/>
                  <a:gd name="T3" fmla="*/ 0 h 9"/>
                  <a:gd name="T4" fmla="*/ 10 w 10"/>
                  <a:gd name="T5" fmla="*/ 4 h 9"/>
                  <a:gd name="T6" fmla="*/ 10 w 10"/>
                  <a:gd name="T7" fmla="*/ 9 h 9"/>
                  <a:gd name="T8" fmla="*/ 0 w 10"/>
                  <a:gd name="T9" fmla="*/ 4 h 9"/>
                  <a:gd name="T10" fmla="*/ 0 w 10"/>
                  <a:gd name="T11" fmla="*/ 4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4"/>
                    </a:moveTo>
                    <a:lnTo>
                      <a:pt x="0" y="0"/>
                    </a:lnTo>
                    <a:lnTo>
                      <a:pt x="10" y="4"/>
                    </a:lnTo>
                    <a:lnTo>
                      <a:pt x="10" y="9"/>
                    </a:lnTo>
                    <a:lnTo>
                      <a:pt x="0" y="4"/>
                    </a:lnTo>
                    <a:close/>
                  </a:path>
                </a:pathLst>
              </a:custGeom>
              <a:solidFill>
                <a:srgbClr val="48B2D2"/>
              </a:solidFill>
              <a:ln w="9525">
                <a:noFill/>
                <a:round/>
                <a:headEnd/>
                <a:tailEnd/>
              </a:ln>
            </p:spPr>
            <p:txBody>
              <a:bodyPr/>
              <a:lstStyle/>
              <a:p>
                <a:endParaRPr lang="ko-KR" altLang="en-US"/>
              </a:p>
            </p:txBody>
          </p:sp>
          <p:sp>
            <p:nvSpPr>
              <p:cNvPr id="87" name="Freeform 251"/>
              <p:cNvSpPr>
                <a:spLocks/>
              </p:cNvSpPr>
              <p:nvPr/>
            </p:nvSpPr>
            <p:spPr bwMode="auto">
              <a:xfrm>
                <a:off x="1899" y="3263"/>
                <a:ext cx="10" cy="9"/>
              </a:xfrm>
              <a:custGeom>
                <a:avLst/>
                <a:gdLst>
                  <a:gd name="T0" fmla="*/ 0 w 10"/>
                  <a:gd name="T1" fmla="*/ 4 h 9"/>
                  <a:gd name="T2" fmla="*/ 0 w 10"/>
                  <a:gd name="T3" fmla="*/ 0 h 9"/>
                  <a:gd name="T4" fmla="*/ 10 w 10"/>
                  <a:gd name="T5" fmla="*/ 4 h 9"/>
                  <a:gd name="T6" fmla="*/ 10 w 10"/>
                  <a:gd name="T7" fmla="*/ 9 h 9"/>
                  <a:gd name="T8" fmla="*/ 0 w 10"/>
                  <a:gd name="T9" fmla="*/ 4 h 9"/>
                  <a:gd name="T10" fmla="*/ 0 w 10"/>
                  <a:gd name="T11" fmla="*/ 4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4"/>
                    </a:moveTo>
                    <a:lnTo>
                      <a:pt x="0" y="0"/>
                    </a:lnTo>
                    <a:lnTo>
                      <a:pt x="10" y="4"/>
                    </a:lnTo>
                    <a:lnTo>
                      <a:pt x="10" y="9"/>
                    </a:lnTo>
                    <a:lnTo>
                      <a:pt x="0" y="4"/>
                    </a:lnTo>
                  </a:path>
                </a:pathLst>
              </a:custGeom>
              <a:noFill/>
              <a:ln w="0">
                <a:solidFill>
                  <a:srgbClr val="48B2D2"/>
                </a:solidFill>
                <a:round/>
                <a:headEnd/>
                <a:tailEnd/>
              </a:ln>
            </p:spPr>
            <p:txBody>
              <a:bodyPr/>
              <a:lstStyle/>
              <a:p>
                <a:endParaRPr lang="ko-KR" altLang="en-US"/>
              </a:p>
            </p:txBody>
          </p:sp>
          <p:sp>
            <p:nvSpPr>
              <p:cNvPr id="88" name="Freeform 252"/>
              <p:cNvSpPr>
                <a:spLocks/>
              </p:cNvSpPr>
              <p:nvPr/>
            </p:nvSpPr>
            <p:spPr bwMode="auto">
              <a:xfrm>
                <a:off x="1868" y="3249"/>
                <a:ext cx="10" cy="9"/>
              </a:xfrm>
              <a:custGeom>
                <a:avLst/>
                <a:gdLst>
                  <a:gd name="T0" fmla="*/ 0 w 10"/>
                  <a:gd name="T1" fmla="*/ 9 h 9"/>
                  <a:gd name="T2" fmla="*/ 5 w 10"/>
                  <a:gd name="T3" fmla="*/ 0 h 9"/>
                  <a:gd name="T4" fmla="*/ 10 w 10"/>
                  <a:gd name="T5" fmla="*/ 4 h 9"/>
                  <a:gd name="T6" fmla="*/ 5 w 10"/>
                  <a:gd name="T7" fmla="*/ 9 h 9"/>
                  <a:gd name="T8" fmla="*/ 0 w 10"/>
                  <a:gd name="T9" fmla="*/ 9 h 9"/>
                  <a:gd name="T10" fmla="*/ 0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9"/>
                    </a:moveTo>
                    <a:lnTo>
                      <a:pt x="5" y="0"/>
                    </a:lnTo>
                    <a:lnTo>
                      <a:pt x="10" y="4"/>
                    </a:lnTo>
                    <a:lnTo>
                      <a:pt x="5" y="9"/>
                    </a:lnTo>
                    <a:lnTo>
                      <a:pt x="0" y="9"/>
                    </a:lnTo>
                    <a:close/>
                  </a:path>
                </a:pathLst>
              </a:custGeom>
              <a:solidFill>
                <a:srgbClr val="48B2D2"/>
              </a:solidFill>
              <a:ln w="9525">
                <a:noFill/>
                <a:round/>
                <a:headEnd/>
                <a:tailEnd/>
              </a:ln>
            </p:spPr>
            <p:txBody>
              <a:bodyPr/>
              <a:lstStyle/>
              <a:p>
                <a:endParaRPr lang="ko-KR" altLang="en-US"/>
              </a:p>
            </p:txBody>
          </p:sp>
          <p:sp>
            <p:nvSpPr>
              <p:cNvPr id="89" name="Freeform 253"/>
              <p:cNvSpPr>
                <a:spLocks/>
              </p:cNvSpPr>
              <p:nvPr/>
            </p:nvSpPr>
            <p:spPr bwMode="auto">
              <a:xfrm>
                <a:off x="1868" y="3249"/>
                <a:ext cx="10" cy="9"/>
              </a:xfrm>
              <a:custGeom>
                <a:avLst/>
                <a:gdLst>
                  <a:gd name="T0" fmla="*/ 0 w 10"/>
                  <a:gd name="T1" fmla="*/ 9 h 9"/>
                  <a:gd name="T2" fmla="*/ 5 w 10"/>
                  <a:gd name="T3" fmla="*/ 0 h 9"/>
                  <a:gd name="T4" fmla="*/ 10 w 10"/>
                  <a:gd name="T5" fmla="*/ 4 h 9"/>
                  <a:gd name="T6" fmla="*/ 5 w 10"/>
                  <a:gd name="T7" fmla="*/ 9 h 9"/>
                  <a:gd name="T8" fmla="*/ 0 w 10"/>
                  <a:gd name="T9" fmla="*/ 9 h 9"/>
                  <a:gd name="T10" fmla="*/ 0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9"/>
                    </a:moveTo>
                    <a:lnTo>
                      <a:pt x="5" y="0"/>
                    </a:lnTo>
                    <a:lnTo>
                      <a:pt x="10" y="4"/>
                    </a:lnTo>
                    <a:lnTo>
                      <a:pt x="5" y="9"/>
                    </a:lnTo>
                    <a:lnTo>
                      <a:pt x="0" y="9"/>
                    </a:lnTo>
                  </a:path>
                </a:pathLst>
              </a:custGeom>
              <a:noFill/>
              <a:ln w="0">
                <a:solidFill>
                  <a:srgbClr val="48B2D2"/>
                </a:solidFill>
                <a:round/>
                <a:headEnd/>
                <a:tailEnd/>
              </a:ln>
            </p:spPr>
            <p:txBody>
              <a:bodyPr/>
              <a:lstStyle/>
              <a:p>
                <a:endParaRPr lang="ko-KR" altLang="en-US"/>
              </a:p>
            </p:txBody>
          </p:sp>
          <p:sp>
            <p:nvSpPr>
              <p:cNvPr id="90" name="Freeform 254"/>
              <p:cNvSpPr>
                <a:spLocks/>
              </p:cNvSpPr>
              <p:nvPr/>
            </p:nvSpPr>
            <p:spPr bwMode="auto">
              <a:xfrm>
                <a:off x="1878" y="3253"/>
                <a:ext cx="10" cy="10"/>
              </a:xfrm>
              <a:custGeom>
                <a:avLst/>
                <a:gdLst>
                  <a:gd name="T0" fmla="*/ 0 w 10"/>
                  <a:gd name="T1" fmla="*/ 10 h 10"/>
                  <a:gd name="T2" fmla="*/ 5 w 10"/>
                  <a:gd name="T3" fmla="*/ 0 h 10"/>
                  <a:gd name="T4" fmla="*/ 10 w 10"/>
                  <a:gd name="T5" fmla="*/ 5 h 10"/>
                  <a:gd name="T6" fmla="*/ 10 w 10"/>
                  <a:gd name="T7" fmla="*/ 10 h 10"/>
                  <a:gd name="T8" fmla="*/ 0 w 10"/>
                  <a:gd name="T9" fmla="*/ 10 h 10"/>
                  <a:gd name="T10" fmla="*/ 0 w 10"/>
                  <a:gd name="T11" fmla="*/ 1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10"/>
                    </a:moveTo>
                    <a:lnTo>
                      <a:pt x="5" y="0"/>
                    </a:lnTo>
                    <a:lnTo>
                      <a:pt x="10" y="5"/>
                    </a:lnTo>
                    <a:lnTo>
                      <a:pt x="10" y="10"/>
                    </a:lnTo>
                    <a:lnTo>
                      <a:pt x="0" y="10"/>
                    </a:lnTo>
                    <a:close/>
                  </a:path>
                </a:pathLst>
              </a:custGeom>
              <a:solidFill>
                <a:srgbClr val="48B2D2"/>
              </a:solidFill>
              <a:ln w="9525">
                <a:noFill/>
                <a:round/>
                <a:headEnd/>
                <a:tailEnd/>
              </a:ln>
            </p:spPr>
            <p:txBody>
              <a:bodyPr/>
              <a:lstStyle/>
              <a:p>
                <a:endParaRPr lang="ko-KR" altLang="en-US"/>
              </a:p>
            </p:txBody>
          </p:sp>
          <p:sp>
            <p:nvSpPr>
              <p:cNvPr id="91" name="Freeform 255"/>
              <p:cNvSpPr>
                <a:spLocks/>
              </p:cNvSpPr>
              <p:nvPr/>
            </p:nvSpPr>
            <p:spPr bwMode="auto">
              <a:xfrm>
                <a:off x="1878" y="3253"/>
                <a:ext cx="10" cy="10"/>
              </a:xfrm>
              <a:custGeom>
                <a:avLst/>
                <a:gdLst>
                  <a:gd name="T0" fmla="*/ 0 w 10"/>
                  <a:gd name="T1" fmla="*/ 10 h 10"/>
                  <a:gd name="T2" fmla="*/ 5 w 10"/>
                  <a:gd name="T3" fmla="*/ 0 h 10"/>
                  <a:gd name="T4" fmla="*/ 10 w 10"/>
                  <a:gd name="T5" fmla="*/ 5 h 10"/>
                  <a:gd name="T6" fmla="*/ 10 w 10"/>
                  <a:gd name="T7" fmla="*/ 10 h 10"/>
                  <a:gd name="T8" fmla="*/ 0 w 10"/>
                  <a:gd name="T9" fmla="*/ 10 h 10"/>
                  <a:gd name="T10" fmla="*/ 0 w 10"/>
                  <a:gd name="T11" fmla="*/ 1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10"/>
                    </a:moveTo>
                    <a:lnTo>
                      <a:pt x="5" y="0"/>
                    </a:lnTo>
                    <a:lnTo>
                      <a:pt x="10" y="5"/>
                    </a:lnTo>
                    <a:lnTo>
                      <a:pt x="10" y="10"/>
                    </a:lnTo>
                    <a:lnTo>
                      <a:pt x="0" y="10"/>
                    </a:lnTo>
                  </a:path>
                </a:pathLst>
              </a:custGeom>
              <a:noFill/>
              <a:ln w="0">
                <a:solidFill>
                  <a:srgbClr val="48B2D2"/>
                </a:solidFill>
                <a:round/>
                <a:headEnd/>
                <a:tailEnd/>
              </a:ln>
            </p:spPr>
            <p:txBody>
              <a:bodyPr/>
              <a:lstStyle/>
              <a:p>
                <a:endParaRPr lang="ko-KR" altLang="en-US"/>
              </a:p>
            </p:txBody>
          </p:sp>
          <p:sp>
            <p:nvSpPr>
              <p:cNvPr id="92" name="Freeform 256"/>
              <p:cNvSpPr>
                <a:spLocks/>
              </p:cNvSpPr>
              <p:nvPr/>
            </p:nvSpPr>
            <p:spPr bwMode="auto">
              <a:xfrm>
                <a:off x="1878" y="3240"/>
                <a:ext cx="5" cy="9"/>
              </a:xfrm>
              <a:custGeom>
                <a:avLst/>
                <a:gdLst>
                  <a:gd name="T0" fmla="*/ 5 w 5"/>
                  <a:gd name="T1" fmla="*/ 0 h 9"/>
                  <a:gd name="T2" fmla="*/ 0 w 5"/>
                  <a:gd name="T3" fmla="*/ 0 h 9"/>
                  <a:gd name="T4" fmla="*/ 5 w 5"/>
                  <a:gd name="T5" fmla="*/ 9 h 9"/>
                  <a:gd name="T6" fmla="*/ 5 w 5"/>
                  <a:gd name="T7" fmla="*/ 4 h 9"/>
                  <a:gd name="T8" fmla="*/ 5 w 5"/>
                  <a:gd name="T9" fmla="*/ 0 h 9"/>
                  <a:gd name="T10" fmla="*/ 5 w 5"/>
                  <a:gd name="T11" fmla="*/ 0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5" y="0"/>
                    </a:moveTo>
                    <a:lnTo>
                      <a:pt x="0" y="0"/>
                    </a:lnTo>
                    <a:lnTo>
                      <a:pt x="5" y="9"/>
                    </a:lnTo>
                    <a:lnTo>
                      <a:pt x="5" y="4"/>
                    </a:lnTo>
                    <a:lnTo>
                      <a:pt x="5" y="0"/>
                    </a:lnTo>
                    <a:close/>
                  </a:path>
                </a:pathLst>
              </a:custGeom>
              <a:solidFill>
                <a:srgbClr val="48B2D2"/>
              </a:solidFill>
              <a:ln w="9525">
                <a:noFill/>
                <a:round/>
                <a:headEnd/>
                <a:tailEnd/>
              </a:ln>
            </p:spPr>
            <p:txBody>
              <a:bodyPr/>
              <a:lstStyle/>
              <a:p>
                <a:endParaRPr lang="ko-KR" altLang="en-US"/>
              </a:p>
            </p:txBody>
          </p:sp>
          <p:sp>
            <p:nvSpPr>
              <p:cNvPr id="93" name="Freeform 257"/>
              <p:cNvSpPr>
                <a:spLocks/>
              </p:cNvSpPr>
              <p:nvPr/>
            </p:nvSpPr>
            <p:spPr bwMode="auto">
              <a:xfrm>
                <a:off x="1878" y="3240"/>
                <a:ext cx="5" cy="9"/>
              </a:xfrm>
              <a:custGeom>
                <a:avLst/>
                <a:gdLst>
                  <a:gd name="T0" fmla="*/ 5 w 5"/>
                  <a:gd name="T1" fmla="*/ 0 h 9"/>
                  <a:gd name="T2" fmla="*/ 0 w 5"/>
                  <a:gd name="T3" fmla="*/ 0 h 9"/>
                  <a:gd name="T4" fmla="*/ 5 w 5"/>
                  <a:gd name="T5" fmla="*/ 9 h 9"/>
                  <a:gd name="T6" fmla="*/ 5 w 5"/>
                  <a:gd name="T7" fmla="*/ 4 h 9"/>
                  <a:gd name="T8" fmla="*/ 5 w 5"/>
                  <a:gd name="T9" fmla="*/ 0 h 9"/>
                  <a:gd name="T10" fmla="*/ 5 w 5"/>
                  <a:gd name="T11" fmla="*/ 0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5" y="0"/>
                    </a:moveTo>
                    <a:lnTo>
                      <a:pt x="0" y="0"/>
                    </a:lnTo>
                    <a:lnTo>
                      <a:pt x="5" y="9"/>
                    </a:lnTo>
                    <a:lnTo>
                      <a:pt x="5" y="4"/>
                    </a:lnTo>
                    <a:lnTo>
                      <a:pt x="5" y="0"/>
                    </a:lnTo>
                  </a:path>
                </a:pathLst>
              </a:custGeom>
              <a:noFill/>
              <a:ln w="0">
                <a:solidFill>
                  <a:srgbClr val="48B2D2"/>
                </a:solidFill>
                <a:round/>
                <a:headEnd/>
                <a:tailEnd/>
              </a:ln>
            </p:spPr>
            <p:txBody>
              <a:bodyPr/>
              <a:lstStyle/>
              <a:p>
                <a:endParaRPr lang="ko-KR" altLang="en-US"/>
              </a:p>
            </p:txBody>
          </p:sp>
          <p:sp>
            <p:nvSpPr>
              <p:cNvPr id="94" name="Freeform 258"/>
              <p:cNvSpPr>
                <a:spLocks/>
              </p:cNvSpPr>
              <p:nvPr/>
            </p:nvSpPr>
            <p:spPr bwMode="auto">
              <a:xfrm>
                <a:off x="1878" y="3249"/>
                <a:ext cx="10" cy="4"/>
              </a:xfrm>
              <a:custGeom>
                <a:avLst/>
                <a:gdLst>
                  <a:gd name="T0" fmla="*/ 0 w 10"/>
                  <a:gd name="T1" fmla="*/ 4 h 4"/>
                  <a:gd name="T2" fmla="*/ 0 w 10"/>
                  <a:gd name="T3" fmla="*/ 0 h 4"/>
                  <a:gd name="T4" fmla="*/ 10 w 10"/>
                  <a:gd name="T5" fmla="*/ 0 h 4"/>
                  <a:gd name="T6" fmla="*/ 5 w 10"/>
                  <a:gd name="T7" fmla="*/ 4 h 4"/>
                  <a:gd name="T8" fmla="*/ 0 w 10"/>
                  <a:gd name="T9" fmla="*/ 4 h 4"/>
                  <a:gd name="T10" fmla="*/ 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0" y="4"/>
                    </a:moveTo>
                    <a:lnTo>
                      <a:pt x="0" y="0"/>
                    </a:lnTo>
                    <a:lnTo>
                      <a:pt x="10" y="0"/>
                    </a:lnTo>
                    <a:lnTo>
                      <a:pt x="5" y="4"/>
                    </a:lnTo>
                    <a:lnTo>
                      <a:pt x="0" y="4"/>
                    </a:lnTo>
                    <a:close/>
                  </a:path>
                </a:pathLst>
              </a:custGeom>
              <a:solidFill>
                <a:srgbClr val="48B2D2"/>
              </a:solidFill>
              <a:ln w="9525">
                <a:noFill/>
                <a:round/>
                <a:headEnd/>
                <a:tailEnd/>
              </a:ln>
            </p:spPr>
            <p:txBody>
              <a:bodyPr/>
              <a:lstStyle/>
              <a:p>
                <a:endParaRPr lang="ko-KR" altLang="en-US"/>
              </a:p>
            </p:txBody>
          </p:sp>
          <p:sp>
            <p:nvSpPr>
              <p:cNvPr id="95" name="Freeform 259"/>
              <p:cNvSpPr>
                <a:spLocks/>
              </p:cNvSpPr>
              <p:nvPr/>
            </p:nvSpPr>
            <p:spPr bwMode="auto">
              <a:xfrm>
                <a:off x="1878" y="3249"/>
                <a:ext cx="10" cy="4"/>
              </a:xfrm>
              <a:custGeom>
                <a:avLst/>
                <a:gdLst>
                  <a:gd name="T0" fmla="*/ 0 w 10"/>
                  <a:gd name="T1" fmla="*/ 4 h 4"/>
                  <a:gd name="T2" fmla="*/ 0 w 10"/>
                  <a:gd name="T3" fmla="*/ 0 h 4"/>
                  <a:gd name="T4" fmla="*/ 10 w 10"/>
                  <a:gd name="T5" fmla="*/ 0 h 4"/>
                  <a:gd name="T6" fmla="*/ 5 w 10"/>
                  <a:gd name="T7" fmla="*/ 4 h 4"/>
                  <a:gd name="T8" fmla="*/ 0 w 10"/>
                  <a:gd name="T9" fmla="*/ 4 h 4"/>
                  <a:gd name="T10" fmla="*/ 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0" y="4"/>
                    </a:moveTo>
                    <a:lnTo>
                      <a:pt x="0" y="0"/>
                    </a:lnTo>
                    <a:lnTo>
                      <a:pt x="10" y="0"/>
                    </a:lnTo>
                    <a:lnTo>
                      <a:pt x="5" y="4"/>
                    </a:lnTo>
                    <a:lnTo>
                      <a:pt x="0" y="4"/>
                    </a:lnTo>
                  </a:path>
                </a:pathLst>
              </a:custGeom>
              <a:noFill/>
              <a:ln w="0">
                <a:solidFill>
                  <a:srgbClr val="48B2D2"/>
                </a:solidFill>
                <a:round/>
                <a:headEnd/>
                <a:tailEnd/>
              </a:ln>
            </p:spPr>
            <p:txBody>
              <a:bodyPr/>
              <a:lstStyle/>
              <a:p>
                <a:endParaRPr lang="ko-KR" altLang="en-US"/>
              </a:p>
            </p:txBody>
          </p:sp>
          <p:sp>
            <p:nvSpPr>
              <p:cNvPr id="96" name="Freeform 260"/>
              <p:cNvSpPr>
                <a:spLocks/>
              </p:cNvSpPr>
              <p:nvPr/>
            </p:nvSpPr>
            <p:spPr bwMode="auto">
              <a:xfrm>
                <a:off x="1873" y="3244"/>
                <a:ext cx="15" cy="5"/>
              </a:xfrm>
              <a:custGeom>
                <a:avLst/>
                <a:gdLst>
                  <a:gd name="T0" fmla="*/ 15 w 15"/>
                  <a:gd name="T1" fmla="*/ 0 h 5"/>
                  <a:gd name="T2" fmla="*/ 0 w 15"/>
                  <a:gd name="T3" fmla="*/ 5 h 5"/>
                  <a:gd name="T4" fmla="*/ 5 w 15"/>
                  <a:gd name="T5" fmla="*/ 5 h 5"/>
                  <a:gd name="T6" fmla="*/ 15 w 15"/>
                  <a:gd name="T7" fmla="*/ 5 h 5"/>
                  <a:gd name="T8" fmla="*/ 15 w 15"/>
                  <a:gd name="T9" fmla="*/ 0 h 5"/>
                  <a:gd name="T10" fmla="*/ 15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0" y="5"/>
                    </a:lnTo>
                    <a:lnTo>
                      <a:pt x="5" y="5"/>
                    </a:lnTo>
                    <a:lnTo>
                      <a:pt x="15" y="5"/>
                    </a:lnTo>
                    <a:lnTo>
                      <a:pt x="15" y="0"/>
                    </a:lnTo>
                    <a:close/>
                  </a:path>
                </a:pathLst>
              </a:custGeom>
              <a:solidFill>
                <a:srgbClr val="48B2D2"/>
              </a:solidFill>
              <a:ln w="9525">
                <a:noFill/>
                <a:round/>
                <a:headEnd/>
                <a:tailEnd/>
              </a:ln>
            </p:spPr>
            <p:txBody>
              <a:bodyPr/>
              <a:lstStyle/>
              <a:p>
                <a:endParaRPr lang="ko-KR" altLang="en-US"/>
              </a:p>
            </p:txBody>
          </p:sp>
          <p:sp>
            <p:nvSpPr>
              <p:cNvPr id="97" name="Freeform 261"/>
              <p:cNvSpPr>
                <a:spLocks/>
              </p:cNvSpPr>
              <p:nvPr/>
            </p:nvSpPr>
            <p:spPr bwMode="auto">
              <a:xfrm>
                <a:off x="1873" y="3244"/>
                <a:ext cx="15" cy="5"/>
              </a:xfrm>
              <a:custGeom>
                <a:avLst/>
                <a:gdLst>
                  <a:gd name="T0" fmla="*/ 15 w 15"/>
                  <a:gd name="T1" fmla="*/ 0 h 5"/>
                  <a:gd name="T2" fmla="*/ 0 w 15"/>
                  <a:gd name="T3" fmla="*/ 5 h 5"/>
                  <a:gd name="T4" fmla="*/ 5 w 15"/>
                  <a:gd name="T5" fmla="*/ 5 h 5"/>
                  <a:gd name="T6" fmla="*/ 15 w 15"/>
                  <a:gd name="T7" fmla="*/ 5 h 5"/>
                  <a:gd name="T8" fmla="*/ 15 w 15"/>
                  <a:gd name="T9" fmla="*/ 0 h 5"/>
                  <a:gd name="T10" fmla="*/ 15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0" y="5"/>
                    </a:lnTo>
                    <a:lnTo>
                      <a:pt x="5" y="5"/>
                    </a:lnTo>
                    <a:lnTo>
                      <a:pt x="15" y="5"/>
                    </a:lnTo>
                    <a:lnTo>
                      <a:pt x="15" y="0"/>
                    </a:lnTo>
                  </a:path>
                </a:pathLst>
              </a:custGeom>
              <a:noFill/>
              <a:ln w="0">
                <a:solidFill>
                  <a:srgbClr val="48B2D2"/>
                </a:solidFill>
                <a:round/>
                <a:headEnd/>
                <a:tailEnd/>
              </a:ln>
            </p:spPr>
            <p:txBody>
              <a:bodyPr/>
              <a:lstStyle/>
              <a:p>
                <a:endParaRPr lang="ko-KR" altLang="en-US"/>
              </a:p>
            </p:txBody>
          </p:sp>
          <p:sp>
            <p:nvSpPr>
              <p:cNvPr id="98" name="Freeform 262"/>
              <p:cNvSpPr>
                <a:spLocks/>
              </p:cNvSpPr>
              <p:nvPr/>
            </p:nvSpPr>
            <p:spPr bwMode="auto">
              <a:xfrm>
                <a:off x="2078" y="3267"/>
                <a:ext cx="10" cy="5"/>
              </a:xfrm>
              <a:custGeom>
                <a:avLst/>
                <a:gdLst>
                  <a:gd name="T0" fmla="*/ 0 w 10"/>
                  <a:gd name="T1" fmla="*/ 5 h 5"/>
                  <a:gd name="T2" fmla="*/ 0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0" y="5"/>
                    </a:lnTo>
                    <a:close/>
                  </a:path>
                </a:pathLst>
              </a:custGeom>
              <a:solidFill>
                <a:srgbClr val="48B2D2"/>
              </a:solidFill>
              <a:ln w="9525">
                <a:noFill/>
                <a:round/>
                <a:headEnd/>
                <a:tailEnd/>
              </a:ln>
            </p:spPr>
            <p:txBody>
              <a:bodyPr/>
              <a:lstStyle/>
              <a:p>
                <a:endParaRPr lang="ko-KR" altLang="en-US"/>
              </a:p>
            </p:txBody>
          </p:sp>
          <p:sp>
            <p:nvSpPr>
              <p:cNvPr id="99" name="Freeform 263"/>
              <p:cNvSpPr>
                <a:spLocks/>
              </p:cNvSpPr>
              <p:nvPr/>
            </p:nvSpPr>
            <p:spPr bwMode="auto">
              <a:xfrm>
                <a:off x="2078" y="3267"/>
                <a:ext cx="10" cy="5"/>
              </a:xfrm>
              <a:custGeom>
                <a:avLst/>
                <a:gdLst>
                  <a:gd name="T0" fmla="*/ 0 w 10"/>
                  <a:gd name="T1" fmla="*/ 5 h 5"/>
                  <a:gd name="T2" fmla="*/ 0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0" y="5"/>
                    </a:lnTo>
                  </a:path>
                </a:pathLst>
              </a:custGeom>
              <a:noFill/>
              <a:ln w="0">
                <a:solidFill>
                  <a:srgbClr val="48B2D2"/>
                </a:solidFill>
                <a:round/>
                <a:headEnd/>
                <a:tailEnd/>
              </a:ln>
            </p:spPr>
            <p:txBody>
              <a:bodyPr/>
              <a:lstStyle/>
              <a:p>
                <a:endParaRPr lang="ko-KR" altLang="en-US"/>
              </a:p>
            </p:txBody>
          </p:sp>
          <p:sp>
            <p:nvSpPr>
              <p:cNvPr id="100" name="Freeform 264"/>
              <p:cNvSpPr>
                <a:spLocks/>
              </p:cNvSpPr>
              <p:nvPr/>
            </p:nvSpPr>
            <p:spPr bwMode="auto">
              <a:xfrm>
                <a:off x="2073" y="3286"/>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101" name="Freeform 265"/>
              <p:cNvSpPr>
                <a:spLocks/>
              </p:cNvSpPr>
              <p:nvPr/>
            </p:nvSpPr>
            <p:spPr bwMode="auto">
              <a:xfrm>
                <a:off x="2073" y="3286"/>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102" name="Freeform 266"/>
              <p:cNvSpPr>
                <a:spLocks/>
              </p:cNvSpPr>
              <p:nvPr/>
            </p:nvSpPr>
            <p:spPr bwMode="auto">
              <a:xfrm>
                <a:off x="2062" y="3300"/>
                <a:ext cx="11" cy="5"/>
              </a:xfrm>
              <a:custGeom>
                <a:avLst/>
                <a:gdLst>
                  <a:gd name="T0" fmla="*/ 0 w 11"/>
                  <a:gd name="T1" fmla="*/ 0 h 5"/>
                  <a:gd name="T2" fmla="*/ 6 w 11"/>
                  <a:gd name="T3" fmla="*/ 0 h 5"/>
                  <a:gd name="T4" fmla="*/ 11 w 11"/>
                  <a:gd name="T5" fmla="*/ 0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6" y="0"/>
                    </a:lnTo>
                    <a:lnTo>
                      <a:pt x="11" y="0"/>
                    </a:lnTo>
                    <a:lnTo>
                      <a:pt x="11" y="5"/>
                    </a:lnTo>
                    <a:lnTo>
                      <a:pt x="0" y="0"/>
                    </a:lnTo>
                    <a:close/>
                  </a:path>
                </a:pathLst>
              </a:custGeom>
              <a:solidFill>
                <a:srgbClr val="48B2D2"/>
              </a:solidFill>
              <a:ln w="9525">
                <a:noFill/>
                <a:round/>
                <a:headEnd/>
                <a:tailEnd/>
              </a:ln>
            </p:spPr>
            <p:txBody>
              <a:bodyPr/>
              <a:lstStyle/>
              <a:p>
                <a:endParaRPr lang="ko-KR" altLang="en-US"/>
              </a:p>
            </p:txBody>
          </p:sp>
          <p:sp>
            <p:nvSpPr>
              <p:cNvPr id="103" name="Freeform 267"/>
              <p:cNvSpPr>
                <a:spLocks/>
              </p:cNvSpPr>
              <p:nvPr/>
            </p:nvSpPr>
            <p:spPr bwMode="auto">
              <a:xfrm>
                <a:off x="2062" y="3300"/>
                <a:ext cx="11" cy="5"/>
              </a:xfrm>
              <a:custGeom>
                <a:avLst/>
                <a:gdLst>
                  <a:gd name="T0" fmla="*/ 0 w 11"/>
                  <a:gd name="T1" fmla="*/ 0 h 5"/>
                  <a:gd name="T2" fmla="*/ 6 w 11"/>
                  <a:gd name="T3" fmla="*/ 0 h 5"/>
                  <a:gd name="T4" fmla="*/ 11 w 11"/>
                  <a:gd name="T5" fmla="*/ 0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6" y="0"/>
                    </a:lnTo>
                    <a:lnTo>
                      <a:pt x="11" y="0"/>
                    </a:lnTo>
                    <a:lnTo>
                      <a:pt x="11" y="5"/>
                    </a:lnTo>
                    <a:lnTo>
                      <a:pt x="0" y="0"/>
                    </a:lnTo>
                  </a:path>
                </a:pathLst>
              </a:custGeom>
              <a:noFill/>
              <a:ln w="0">
                <a:solidFill>
                  <a:srgbClr val="48B2D2"/>
                </a:solidFill>
                <a:round/>
                <a:headEnd/>
                <a:tailEnd/>
              </a:ln>
            </p:spPr>
            <p:txBody>
              <a:bodyPr/>
              <a:lstStyle/>
              <a:p>
                <a:endParaRPr lang="ko-KR" altLang="en-US"/>
              </a:p>
            </p:txBody>
          </p:sp>
          <p:sp>
            <p:nvSpPr>
              <p:cNvPr id="104" name="Freeform 268"/>
              <p:cNvSpPr>
                <a:spLocks/>
              </p:cNvSpPr>
              <p:nvPr/>
            </p:nvSpPr>
            <p:spPr bwMode="auto">
              <a:xfrm>
                <a:off x="2057" y="3314"/>
                <a:ext cx="11" cy="5"/>
              </a:xfrm>
              <a:custGeom>
                <a:avLst/>
                <a:gdLst>
                  <a:gd name="T0" fmla="*/ 0 w 11"/>
                  <a:gd name="T1" fmla="*/ 0 h 5"/>
                  <a:gd name="T2" fmla="*/ 0 w 11"/>
                  <a:gd name="T3" fmla="*/ 0 h 5"/>
                  <a:gd name="T4" fmla="*/ 11 w 11"/>
                  <a:gd name="T5" fmla="*/ 0 h 5"/>
                  <a:gd name="T6" fmla="*/ 5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0"/>
                    </a:lnTo>
                    <a:lnTo>
                      <a:pt x="5" y="5"/>
                    </a:lnTo>
                    <a:lnTo>
                      <a:pt x="0" y="0"/>
                    </a:lnTo>
                    <a:close/>
                  </a:path>
                </a:pathLst>
              </a:custGeom>
              <a:solidFill>
                <a:srgbClr val="48B2D2"/>
              </a:solidFill>
              <a:ln w="9525">
                <a:noFill/>
                <a:round/>
                <a:headEnd/>
                <a:tailEnd/>
              </a:ln>
            </p:spPr>
            <p:txBody>
              <a:bodyPr/>
              <a:lstStyle/>
              <a:p>
                <a:endParaRPr lang="ko-KR" altLang="en-US"/>
              </a:p>
            </p:txBody>
          </p:sp>
          <p:sp>
            <p:nvSpPr>
              <p:cNvPr id="105" name="Freeform 269"/>
              <p:cNvSpPr>
                <a:spLocks/>
              </p:cNvSpPr>
              <p:nvPr/>
            </p:nvSpPr>
            <p:spPr bwMode="auto">
              <a:xfrm>
                <a:off x="2057" y="3314"/>
                <a:ext cx="11" cy="5"/>
              </a:xfrm>
              <a:custGeom>
                <a:avLst/>
                <a:gdLst>
                  <a:gd name="T0" fmla="*/ 0 w 11"/>
                  <a:gd name="T1" fmla="*/ 0 h 5"/>
                  <a:gd name="T2" fmla="*/ 0 w 11"/>
                  <a:gd name="T3" fmla="*/ 0 h 5"/>
                  <a:gd name="T4" fmla="*/ 11 w 11"/>
                  <a:gd name="T5" fmla="*/ 0 h 5"/>
                  <a:gd name="T6" fmla="*/ 5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0"/>
                    </a:lnTo>
                    <a:lnTo>
                      <a:pt x="5" y="5"/>
                    </a:lnTo>
                    <a:lnTo>
                      <a:pt x="0" y="0"/>
                    </a:lnTo>
                  </a:path>
                </a:pathLst>
              </a:custGeom>
              <a:noFill/>
              <a:ln w="0">
                <a:solidFill>
                  <a:srgbClr val="48B2D2"/>
                </a:solidFill>
                <a:round/>
                <a:headEnd/>
                <a:tailEnd/>
              </a:ln>
            </p:spPr>
            <p:txBody>
              <a:bodyPr/>
              <a:lstStyle/>
              <a:p>
                <a:endParaRPr lang="ko-KR" altLang="en-US"/>
              </a:p>
            </p:txBody>
          </p:sp>
          <p:sp>
            <p:nvSpPr>
              <p:cNvPr id="106" name="Freeform 270"/>
              <p:cNvSpPr>
                <a:spLocks/>
              </p:cNvSpPr>
              <p:nvPr/>
            </p:nvSpPr>
            <p:spPr bwMode="auto">
              <a:xfrm>
                <a:off x="2062" y="3263"/>
                <a:ext cx="11" cy="4"/>
              </a:xfrm>
              <a:custGeom>
                <a:avLst/>
                <a:gdLst>
                  <a:gd name="T0" fmla="*/ 0 w 11"/>
                  <a:gd name="T1" fmla="*/ 4 h 4"/>
                  <a:gd name="T2" fmla="*/ 6 w 11"/>
                  <a:gd name="T3" fmla="*/ 0 h 4"/>
                  <a:gd name="T4" fmla="*/ 11 w 11"/>
                  <a:gd name="T5" fmla="*/ 4 h 4"/>
                  <a:gd name="T6" fmla="*/ 11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6" y="0"/>
                    </a:lnTo>
                    <a:lnTo>
                      <a:pt x="11" y="4"/>
                    </a:lnTo>
                    <a:lnTo>
                      <a:pt x="0" y="4"/>
                    </a:lnTo>
                    <a:close/>
                  </a:path>
                </a:pathLst>
              </a:custGeom>
              <a:solidFill>
                <a:srgbClr val="48B2D2"/>
              </a:solidFill>
              <a:ln w="9525">
                <a:noFill/>
                <a:round/>
                <a:headEnd/>
                <a:tailEnd/>
              </a:ln>
            </p:spPr>
            <p:txBody>
              <a:bodyPr/>
              <a:lstStyle/>
              <a:p>
                <a:endParaRPr lang="ko-KR" altLang="en-US"/>
              </a:p>
            </p:txBody>
          </p:sp>
          <p:sp>
            <p:nvSpPr>
              <p:cNvPr id="107" name="Freeform 271"/>
              <p:cNvSpPr>
                <a:spLocks/>
              </p:cNvSpPr>
              <p:nvPr/>
            </p:nvSpPr>
            <p:spPr bwMode="auto">
              <a:xfrm>
                <a:off x="2062" y="3263"/>
                <a:ext cx="11" cy="4"/>
              </a:xfrm>
              <a:custGeom>
                <a:avLst/>
                <a:gdLst>
                  <a:gd name="T0" fmla="*/ 0 w 11"/>
                  <a:gd name="T1" fmla="*/ 4 h 4"/>
                  <a:gd name="T2" fmla="*/ 6 w 11"/>
                  <a:gd name="T3" fmla="*/ 0 h 4"/>
                  <a:gd name="T4" fmla="*/ 11 w 11"/>
                  <a:gd name="T5" fmla="*/ 4 h 4"/>
                  <a:gd name="T6" fmla="*/ 11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6" y="0"/>
                    </a:lnTo>
                    <a:lnTo>
                      <a:pt x="11" y="4"/>
                    </a:lnTo>
                    <a:lnTo>
                      <a:pt x="0" y="4"/>
                    </a:lnTo>
                  </a:path>
                </a:pathLst>
              </a:custGeom>
              <a:noFill/>
              <a:ln w="0">
                <a:solidFill>
                  <a:srgbClr val="48B2D2"/>
                </a:solidFill>
                <a:round/>
                <a:headEnd/>
                <a:tailEnd/>
              </a:ln>
            </p:spPr>
            <p:txBody>
              <a:bodyPr/>
              <a:lstStyle/>
              <a:p>
                <a:endParaRPr lang="ko-KR" altLang="en-US"/>
              </a:p>
            </p:txBody>
          </p:sp>
          <p:sp>
            <p:nvSpPr>
              <p:cNvPr id="108" name="Freeform 272"/>
              <p:cNvSpPr>
                <a:spLocks/>
              </p:cNvSpPr>
              <p:nvPr/>
            </p:nvSpPr>
            <p:spPr bwMode="auto">
              <a:xfrm>
                <a:off x="2057" y="3277"/>
                <a:ext cx="11" cy="4"/>
              </a:xfrm>
              <a:custGeom>
                <a:avLst/>
                <a:gdLst>
                  <a:gd name="T0" fmla="*/ 0 w 11"/>
                  <a:gd name="T1" fmla="*/ 4 h 4"/>
                  <a:gd name="T2" fmla="*/ 0 w 11"/>
                  <a:gd name="T3" fmla="*/ 0 h 4"/>
                  <a:gd name="T4" fmla="*/ 11 w 11"/>
                  <a:gd name="T5" fmla="*/ 4 h 4"/>
                  <a:gd name="T6" fmla="*/ 5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0" y="0"/>
                    </a:lnTo>
                    <a:lnTo>
                      <a:pt x="11" y="4"/>
                    </a:lnTo>
                    <a:lnTo>
                      <a:pt x="5" y="4"/>
                    </a:lnTo>
                    <a:lnTo>
                      <a:pt x="0" y="4"/>
                    </a:lnTo>
                    <a:close/>
                  </a:path>
                </a:pathLst>
              </a:custGeom>
              <a:solidFill>
                <a:srgbClr val="48B2D2"/>
              </a:solidFill>
              <a:ln w="9525">
                <a:noFill/>
                <a:round/>
                <a:headEnd/>
                <a:tailEnd/>
              </a:ln>
            </p:spPr>
            <p:txBody>
              <a:bodyPr/>
              <a:lstStyle/>
              <a:p>
                <a:endParaRPr lang="ko-KR" altLang="en-US"/>
              </a:p>
            </p:txBody>
          </p:sp>
          <p:sp>
            <p:nvSpPr>
              <p:cNvPr id="109" name="Freeform 273"/>
              <p:cNvSpPr>
                <a:spLocks/>
              </p:cNvSpPr>
              <p:nvPr/>
            </p:nvSpPr>
            <p:spPr bwMode="auto">
              <a:xfrm>
                <a:off x="2057" y="3277"/>
                <a:ext cx="11" cy="4"/>
              </a:xfrm>
              <a:custGeom>
                <a:avLst/>
                <a:gdLst>
                  <a:gd name="T0" fmla="*/ 0 w 11"/>
                  <a:gd name="T1" fmla="*/ 4 h 4"/>
                  <a:gd name="T2" fmla="*/ 0 w 11"/>
                  <a:gd name="T3" fmla="*/ 0 h 4"/>
                  <a:gd name="T4" fmla="*/ 11 w 11"/>
                  <a:gd name="T5" fmla="*/ 4 h 4"/>
                  <a:gd name="T6" fmla="*/ 5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0" y="0"/>
                    </a:lnTo>
                    <a:lnTo>
                      <a:pt x="11" y="4"/>
                    </a:lnTo>
                    <a:lnTo>
                      <a:pt x="5" y="4"/>
                    </a:lnTo>
                    <a:lnTo>
                      <a:pt x="0" y="4"/>
                    </a:lnTo>
                  </a:path>
                </a:pathLst>
              </a:custGeom>
              <a:noFill/>
              <a:ln w="0">
                <a:solidFill>
                  <a:srgbClr val="48B2D2"/>
                </a:solidFill>
                <a:round/>
                <a:headEnd/>
                <a:tailEnd/>
              </a:ln>
            </p:spPr>
            <p:txBody>
              <a:bodyPr/>
              <a:lstStyle/>
              <a:p>
                <a:endParaRPr lang="ko-KR" altLang="en-US"/>
              </a:p>
            </p:txBody>
          </p:sp>
          <p:sp>
            <p:nvSpPr>
              <p:cNvPr id="110" name="Freeform 274"/>
              <p:cNvSpPr>
                <a:spLocks/>
              </p:cNvSpPr>
              <p:nvPr/>
            </p:nvSpPr>
            <p:spPr bwMode="auto">
              <a:xfrm>
                <a:off x="2052"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close/>
                  </a:path>
                </a:pathLst>
              </a:custGeom>
              <a:solidFill>
                <a:srgbClr val="48B2D2"/>
              </a:solidFill>
              <a:ln w="9525">
                <a:noFill/>
                <a:round/>
                <a:headEnd/>
                <a:tailEnd/>
              </a:ln>
            </p:spPr>
            <p:txBody>
              <a:bodyPr/>
              <a:lstStyle/>
              <a:p>
                <a:endParaRPr lang="ko-KR" altLang="en-US"/>
              </a:p>
            </p:txBody>
          </p:sp>
          <p:sp>
            <p:nvSpPr>
              <p:cNvPr id="111" name="Freeform 275"/>
              <p:cNvSpPr>
                <a:spLocks/>
              </p:cNvSpPr>
              <p:nvPr/>
            </p:nvSpPr>
            <p:spPr bwMode="auto">
              <a:xfrm>
                <a:off x="2052"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path>
                </a:pathLst>
              </a:custGeom>
              <a:noFill/>
              <a:ln w="0">
                <a:solidFill>
                  <a:srgbClr val="48B2D2"/>
                </a:solidFill>
                <a:round/>
                <a:headEnd/>
                <a:tailEnd/>
              </a:ln>
            </p:spPr>
            <p:txBody>
              <a:bodyPr/>
              <a:lstStyle/>
              <a:p>
                <a:endParaRPr lang="ko-KR" altLang="en-US"/>
              </a:p>
            </p:txBody>
          </p:sp>
          <p:sp>
            <p:nvSpPr>
              <p:cNvPr id="112" name="Freeform 276"/>
              <p:cNvSpPr>
                <a:spLocks/>
              </p:cNvSpPr>
              <p:nvPr/>
            </p:nvSpPr>
            <p:spPr bwMode="auto">
              <a:xfrm>
                <a:off x="2042" y="3309"/>
                <a:ext cx="10" cy="5"/>
              </a:xfrm>
              <a:custGeom>
                <a:avLst/>
                <a:gdLst>
                  <a:gd name="T0" fmla="*/ 0 w 10"/>
                  <a:gd name="T1" fmla="*/ 0 h 5"/>
                  <a:gd name="T2" fmla="*/ 0 w 10"/>
                  <a:gd name="T3" fmla="*/ 0 h 5"/>
                  <a:gd name="T4" fmla="*/ 10 w 10"/>
                  <a:gd name="T5" fmla="*/ 0 h 5"/>
                  <a:gd name="T6" fmla="*/ 10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10" y="5"/>
                    </a:lnTo>
                    <a:lnTo>
                      <a:pt x="0" y="0"/>
                    </a:lnTo>
                    <a:close/>
                  </a:path>
                </a:pathLst>
              </a:custGeom>
              <a:solidFill>
                <a:srgbClr val="48B2D2"/>
              </a:solidFill>
              <a:ln w="9525">
                <a:noFill/>
                <a:round/>
                <a:headEnd/>
                <a:tailEnd/>
              </a:ln>
            </p:spPr>
            <p:txBody>
              <a:bodyPr/>
              <a:lstStyle/>
              <a:p>
                <a:endParaRPr lang="ko-KR" altLang="en-US"/>
              </a:p>
            </p:txBody>
          </p:sp>
          <p:sp>
            <p:nvSpPr>
              <p:cNvPr id="113" name="Freeform 277"/>
              <p:cNvSpPr>
                <a:spLocks/>
              </p:cNvSpPr>
              <p:nvPr/>
            </p:nvSpPr>
            <p:spPr bwMode="auto">
              <a:xfrm>
                <a:off x="2042" y="3309"/>
                <a:ext cx="10" cy="5"/>
              </a:xfrm>
              <a:custGeom>
                <a:avLst/>
                <a:gdLst>
                  <a:gd name="T0" fmla="*/ 0 w 10"/>
                  <a:gd name="T1" fmla="*/ 0 h 5"/>
                  <a:gd name="T2" fmla="*/ 0 w 10"/>
                  <a:gd name="T3" fmla="*/ 0 h 5"/>
                  <a:gd name="T4" fmla="*/ 10 w 10"/>
                  <a:gd name="T5" fmla="*/ 0 h 5"/>
                  <a:gd name="T6" fmla="*/ 10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10" y="5"/>
                    </a:lnTo>
                    <a:lnTo>
                      <a:pt x="0" y="0"/>
                    </a:lnTo>
                  </a:path>
                </a:pathLst>
              </a:custGeom>
              <a:noFill/>
              <a:ln w="0">
                <a:solidFill>
                  <a:srgbClr val="48B2D2"/>
                </a:solidFill>
                <a:round/>
                <a:headEnd/>
                <a:tailEnd/>
              </a:ln>
            </p:spPr>
            <p:txBody>
              <a:bodyPr/>
              <a:lstStyle/>
              <a:p>
                <a:endParaRPr lang="ko-KR" altLang="en-US"/>
              </a:p>
            </p:txBody>
          </p:sp>
          <p:sp>
            <p:nvSpPr>
              <p:cNvPr id="114" name="Freeform 278"/>
              <p:cNvSpPr>
                <a:spLocks/>
              </p:cNvSpPr>
              <p:nvPr/>
            </p:nvSpPr>
            <p:spPr bwMode="auto">
              <a:xfrm>
                <a:off x="2052" y="3258"/>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115" name="Freeform 279"/>
              <p:cNvSpPr>
                <a:spLocks/>
              </p:cNvSpPr>
              <p:nvPr/>
            </p:nvSpPr>
            <p:spPr bwMode="auto">
              <a:xfrm>
                <a:off x="2052" y="3258"/>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116" name="Freeform 280"/>
              <p:cNvSpPr>
                <a:spLocks/>
              </p:cNvSpPr>
              <p:nvPr/>
            </p:nvSpPr>
            <p:spPr bwMode="auto">
              <a:xfrm>
                <a:off x="2042" y="3272"/>
                <a:ext cx="10" cy="5"/>
              </a:xfrm>
              <a:custGeom>
                <a:avLst/>
                <a:gdLst>
                  <a:gd name="T0" fmla="*/ 0 w 10"/>
                  <a:gd name="T1" fmla="*/ 5 h 5"/>
                  <a:gd name="T2" fmla="*/ 0 w 10"/>
                  <a:gd name="T3" fmla="*/ 0 h 5"/>
                  <a:gd name="T4" fmla="*/ 10 w 10"/>
                  <a:gd name="T5" fmla="*/ 5 h 5"/>
                  <a:gd name="T6" fmla="*/ 5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5" y="5"/>
                    </a:lnTo>
                    <a:lnTo>
                      <a:pt x="0" y="5"/>
                    </a:lnTo>
                    <a:close/>
                  </a:path>
                </a:pathLst>
              </a:custGeom>
              <a:solidFill>
                <a:srgbClr val="48B2D2"/>
              </a:solidFill>
              <a:ln w="9525">
                <a:noFill/>
                <a:round/>
                <a:headEnd/>
                <a:tailEnd/>
              </a:ln>
            </p:spPr>
            <p:txBody>
              <a:bodyPr/>
              <a:lstStyle/>
              <a:p>
                <a:endParaRPr lang="ko-KR" altLang="en-US"/>
              </a:p>
            </p:txBody>
          </p:sp>
          <p:sp>
            <p:nvSpPr>
              <p:cNvPr id="117" name="Freeform 281"/>
              <p:cNvSpPr>
                <a:spLocks/>
              </p:cNvSpPr>
              <p:nvPr/>
            </p:nvSpPr>
            <p:spPr bwMode="auto">
              <a:xfrm>
                <a:off x="2042" y="3272"/>
                <a:ext cx="10" cy="5"/>
              </a:xfrm>
              <a:custGeom>
                <a:avLst/>
                <a:gdLst>
                  <a:gd name="T0" fmla="*/ 0 w 10"/>
                  <a:gd name="T1" fmla="*/ 5 h 5"/>
                  <a:gd name="T2" fmla="*/ 0 w 10"/>
                  <a:gd name="T3" fmla="*/ 0 h 5"/>
                  <a:gd name="T4" fmla="*/ 10 w 10"/>
                  <a:gd name="T5" fmla="*/ 5 h 5"/>
                  <a:gd name="T6" fmla="*/ 5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5" y="5"/>
                    </a:lnTo>
                    <a:lnTo>
                      <a:pt x="0" y="5"/>
                    </a:lnTo>
                  </a:path>
                </a:pathLst>
              </a:custGeom>
              <a:noFill/>
              <a:ln w="0">
                <a:solidFill>
                  <a:srgbClr val="48B2D2"/>
                </a:solidFill>
                <a:round/>
                <a:headEnd/>
                <a:tailEnd/>
              </a:ln>
            </p:spPr>
            <p:txBody>
              <a:bodyPr/>
              <a:lstStyle/>
              <a:p>
                <a:endParaRPr lang="ko-KR" altLang="en-US"/>
              </a:p>
            </p:txBody>
          </p:sp>
          <p:sp>
            <p:nvSpPr>
              <p:cNvPr id="118" name="Freeform 282"/>
              <p:cNvSpPr>
                <a:spLocks/>
              </p:cNvSpPr>
              <p:nvPr/>
            </p:nvSpPr>
            <p:spPr bwMode="auto">
              <a:xfrm>
                <a:off x="2037" y="3286"/>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119" name="Freeform 283"/>
              <p:cNvSpPr>
                <a:spLocks/>
              </p:cNvSpPr>
              <p:nvPr/>
            </p:nvSpPr>
            <p:spPr bwMode="auto">
              <a:xfrm>
                <a:off x="2037" y="3286"/>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120" name="Freeform 284"/>
              <p:cNvSpPr>
                <a:spLocks/>
              </p:cNvSpPr>
              <p:nvPr/>
            </p:nvSpPr>
            <p:spPr bwMode="auto">
              <a:xfrm>
                <a:off x="2027" y="3300"/>
                <a:ext cx="10" cy="5"/>
              </a:xfrm>
              <a:custGeom>
                <a:avLst/>
                <a:gdLst>
                  <a:gd name="T0" fmla="*/ 0 w 10"/>
                  <a:gd name="T1" fmla="*/ 5 h 5"/>
                  <a:gd name="T2" fmla="*/ 5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5" y="0"/>
                    </a:lnTo>
                    <a:lnTo>
                      <a:pt x="10" y="5"/>
                    </a:lnTo>
                    <a:lnTo>
                      <a:pt x="0" y="5"/>
                    </a:lnTo>
                    <a:close/>
                  </a:path>
                </a:pathLst>
              </a:custGeom>
              <a:solidFill>
                <a:srgbClr val="48B2D2"/>
              </a:solidFill>
              <a:ln w="9525">
                <a:noFill/>
                <a:round/>
                <a:headEnd/>
                <a:tailEnd/>
              </a:ln>
            </p:spPr>
            <p:txBody>
              <a:bodyPr/>
              <a:lstStyle/>
              <a:p>
                <a:endParaRPr lang="ko-KR" altLang="en-US"/>
              </a:p>
            </p:txBody>
          </p:sp>
          <p:sp>
            <p:nvSpPr>
              <p:cNvPr id="121" name="Freeform 285"/>
              <p:cNvSpPr>
                <a:spLocks/>
              </p:cNvSpPr>
              <p:nvPr/>
            </p:nvSpPr>
            <p:spPr bwMode="auto">
              <a:xfrm>
                <a:off x="2027" y="3300"/>
                <a:ext cx="10" cy="5"/>
              </a:xfrm>
              <a:custGeom>
                <a:avLst/>
                <a:gdLst>
                  <a:gd name="T0" fmla="*/ 0 w 10"/>
                  <a:gd name="T1" fmla="*/ 5 h 5"/>
                  <a:gd name="T2" fmla="*/ 5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5" y="0"/>
                    </a:lnTo>
                    <a:lnTo>
                      <a:pt x="10" y="5"/>
                    </a:lnTo>
                    <a:lnTo>
                      <a:pt x="0" y="5"/>
                    </a:lnTo>
                  </a:path>
                </a:pathLst>
              </a:custGeom>
              <a:noFill/>
              <a:ln w="0">
                <a:solidFill>
                  <a:srgbClr val="48B2D2"/>
                </a:solidFill>
                <a:round/>
                <a:headEnd/>
                <a:tailEnd/>
              </a:ln>
            </p:spPr>
            <p:txBody>
              <a:bodyPr/>
              <a:lstStyle/>
              <a:p>
                <a:endParaRPr lang="ko-KR" altLang="en-US"/>
              </a:p>
            </p:txBody>
          </p:sp>
          <p:sp>
            <p:nvSpPr>
              <p:cNvPr id="122" name="Freeform 286"/>
              <p:cNvSpPr>
                <a:spLocks/>
              </p:cNvSpPr>
              <p:nvPr/>
            </p:nvSpPr>
            <p:spPr bwMode="auto">
              <a:xfrm>
                <a:off x="2037" y="3253"/>
                <a:ext cx="10" cy="5"/>
              </a:xfrm>
              <a:custGeom>
                <a:avLst/>
                <a:gdLst>
                  <a:gd name="T0" fmla="*/ 0 w 10"/>
                  <a:gd name="T1" fmla="*/ 0 h 5"/>
                  <a:gd name="T2" fmla="*/ 0 w 10"/>
                  <a:gd name="T3" fmla="*/ 0 h 5"/>
                  <a:gd name="T4" fmla="*/ 10 w 10"/>
                  <a:gd name="T5" fmla="*/ 0 h 5"/>
                  <a:gd name="T6" fmla="*/ 5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5" y="5"/>
                    </a:lnTo>
                    <a:lnTo>
                      <a:pt x="0" y="0"/>
                    </a:lnTo>
                    <a:close/>
                  </a:path>
                </a:pathLst>
              </a:custGeom>
              <a:solidFill>
                <a:srgbClr val="48B2D2"/>
              </a:solidFill>
              <a:ln w="9525">
                <a:noFill/>
                <a:round/>
                <a:headEnd/>
                <a:tailEnd/>
              </a:ln>
            </p:spPr>
            <p:txBody>
              <a:bodyPr/>
              <a:lstStyle/>
              <a:p>
                <a:endParaRPr lang="ko-KR" altLang="en-US"/>
              </a:p>
            </p:txBody>
          </p:sp>
          <p:sp>
            <p:nvSpPr>
              <p:cNvPr id="123" name="Freeform 287"/>
              <p:cNvSpPr>
                <a:spLocks/>
              </p:cNvSpPr>
              <p:nvPr/>
            </p:nvSpPr>
            <p:spPr bwMode="auto">
              <a:xfrm>
                <a:off x="2037" y="3253"/>
                <a:ext cx="10" cy="5"/>
              </a:xfrm>
              <a:custGeom>
                <a:avLst/>
                <a:gdLst>
                  <a:gd name="T0" fmla="*/ 0 w 10"/>
                  <a:gd name="T1" fmla="*/ 0 h 5"/>
                  <a:gd name="T2" fmla="*/ 0 w 10"/>
                  <a:gd name="T3" fmla="*/ 0 h 5"/>
                  <a:gd name="T4" fmla="*/ 10 w 10"/>
                  <a:gd name="T5" fmla="*/ 0 h 5"/>
                  <a:gd name="T6" fmla="*/ 5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5" y="5"/>
                    </a:lnTo>
                    <a:lnTo>
                      <a:pt x="0" y="0"/>
                    </a:lnTo>
                  </a:path>
                </a:pathLst>
              </a:custGeom>
              <a:noFill/>
              <a:ln w="0">
                <a:solidFill>
                  <a:srgbClr val="48B2D2"/>
                </a:solidFill>
                <a:round/>
                <a:headEnd/>
                <a:tailEnd/>
              </a:ln>
            </p:spPr>
            <p:txBody>
              <a:bodyPr/>
              <a:lstStyle/>
              <a:p>
                <a:endParaRPr lang="ko-KR" altLang="en-US"/>
              </a:p>
            </p:txBody>
          </p:sp>
          <p:sp>
            <p:nvSpPr>
              <p:cNvPr id="124" name="Freeform 288"/>
              <p:cNvSpPr>
                <a:spLocks/>
              </p:cNvSpPr>
              <p:nvPr/>
            </p:nvSpPr>
            <p:spPr bwMode="auto">
              <a:xfrm>
                <a:off x="2032" y="3267"/>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125" name="Freeform 289"/>
              <p:cNvSpPr>
                <a:spLocks/>
              </p:cNvSpPr>
              <p:nvPr/>
            </p:nvSpPr>
            <p:spPr bwMode="auto">
              <a:xfrm>
                <a:off x="2032" y="3267"/>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126" name="Freeform 290"/>
              <p:cNvSpPr>
                <a:spLocks/>
              </p:cNvSpPr>
              <p:nvPr/>
            </p:nvSpPr>
            <p:spPr bwMode="auto">
              <a:xfrm>
                <a:off x="2021" y="3281"/>
                <a:ext cx="11" cy="5"/>
              </a:xfrm>
              <a:custGeom>
                <a:avLst/>
                <a:gdLst>
                  <a:gd name="T0" fmla="*/ 0 w 11"/>
                  <a:gd name="T1" fmla="*/ 0 h 5"/>
                  <a:gd name="T2" fmla="*/ 0 w 11"/>
                  <a:gd name="T3" fmla="*/ 0 h 5"/>
                  <a:gd name="T4" fmla="*/ 11 w 11"/>
                  <a:gd name="T5" fmla="*/ 5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5"/>
                    </a:lnTo>
                    <a:lnTo>
                      <a:pt x="0" y="0"/>
                    </a:lnTo>
                    <a:close/>
                  </a:path>
                </a:pathLst>
              </a:custGeom>
              <a:solidFill>
                <a:srgbClr val="48B2D2"/>
              </a:solidFill>
              <a:ln w="9525">
                <a:noFill/>
                <a:round/>
                <a:headEnd/>
                <a:tailEnd/>
              </a:ln>
            </p:spPr>
            <p:txBody>
              <a:bodyPr/>
              <a:lstStyle/>
              <a:p>
                <a:endParaRPr lang="ko-KR" altLang="en-US"/>
              </a:p>
            </p:txBody>
          </p:sp>
          <p:sp>
            <p:nvSpPr>
              <p:cNvPr id="127" name="Freeform 291"/>
              <p:cNvSpPr>
                <a:spLocks/>
              </p:cNvSpPr>
              <p:nvPr/>
            </p:nvSpPr>
            <p:spPr bwMode="auto">
              <a:xfrm>
                <a:off x="2021" y="3281"/>
                <a:ext cx="11" cy="5"/>
              </a:xfrm>
              <a:custGeom>
                <a:avLst/>
                <a:gdLst>
                  <a:gd name="T0" fmla="*/ 0 w 11"/>
                  <a:gd name="T1" fmla="*/ 0 h 5"/>
                  <a:gd name="T2" fmla="*/ 0 w 11"/>
                  <a:gd name="T3" fmla="*/ 0 h 5"/>
                  <a:gd name="T4" fmla="*/ 11 w 11"/>
                  <a:gd name="T5" fmla="*/ 5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5"/>
                    </a:lnTo>
                    <a:lnTo>
                      <a:pt x="0" y="0"/>
                    </a:lnTo>
                  </a:path>
                </a:pathLst>
              </a:custGeom>
              <a:noFill/>
              <a:ln w="0">
                <a:solidFill>
                  <a:srgbClr val="48B2D2"/>
                </a:solidFill>
                <a:round/>
                <a:headEnd/>
                <a:tailEnd/>
              </a:ln>
            </p:spPr>
            <p:txBody>
              <a:bodyPr/>
              <a:lstStyle/>
              <a:p>
                <a:endParaRPr lang="ko-KR" altLang="en-US"/>
              </a:p>
            </p:txBody>
          </p:sp>
          <p:sp>
            <p:nvSpPr>
              <p:cNvPr id="128" name="Freeform 292"/>
              <p:cNvSpPr>
                <a:spLocks/>
              </p:cNvSpPr>
              <p:nvPr/>
            </p:nvSpPr>
            <p:spPr bwMode="auto">
              <a:xfrm>
                <a:off x="2016" y="3295"/>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129" name="Freeform 293"/>
              <p:cNvSpPr>
                <a:spLocks/>
              </p:cNvSpPr>
              <p:nvPr/>
            </p:nvSpPr>
            <p:spPr bwMode="auto">
              <a:xfrm>
                <a:off x="2016" y="3295"/>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130" name="Freeform 294"/>
              <p:cNvSpPr>
                <a:spLocks/>
              </p:cNvSpPr>
              <p:nvPr/>
            </p:nvSpPr>
            <p:spPr bwMode="auto">
              <a:xfrm>
                <a:off x="2027" y="3249"/>
                <a:ext cx="5" cy="4"/>
              </a:xfrm>
              <a:custGeom>
                <a:avLst/>
                <a:gdLst>
                  <a:gd name="T0" fmla="*/ 0 w 5"/>
                  <a:gd name="T1" fmla="*/ 0 h 4"/>
                  <a:gd name="T2" fmla="*/ 0 w 5"/>
                  <a:gd name="T3" fmla="*/ 0 h 4"/>
                  <a:gd name="T4" fmla="*/ 5 w 5"/>
                  <a:gd name="T5" fmla="*/ 0 h 4"/>
                  <a:gd name="T6" fmla="*/ 5 w 5"/>
                  <a:gd name="T7" fmla="*/ 4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0"/>
                    </a:lnTo>
                    <a:lnTo>
                      <a:pt x="5" y="0"/>
                    </a:lnTo>
                    <a:lnTo>
                      <a:pt x="5" y="4"/>
                    </a:lnTo>
                    <a:lnTo>
                      <a:pt x="0" y="0"/>
                    </a:lnTo>
                    <a:close/>
                  </a:path>
                </a:pathLst>
              </a:custGeom>
              <a:solidFill>
                <a:srgbClr val="48B2D2"/>
              </a:solidFill>
              <a:ln w="9525">
                <a:noFill/>
                <a:round/>
                <a:headEnd/>
                <a:tailEnd/>
              </a:ln>
            </p:spPr>
            <p:txBody>
              <a:bodyPr/>
              <a:lstStyle/>
              <a:p>
                <a:endParaRPr lang="ko-KR" altLang="en-US"/>
              </a:p>
            </p:txBody>
          </p:sp>
          <p:sp>
            <p:nvSpPr>
              <p:cNvPr id="131" name="Freeform 295"/>
              <p:cNvSpPr>
                <a:spLocks/>
              </p:cNvSpPr>
              <p:nvPr/>
            </p:nvSpPr>
            <p:spPr bwMode="auto">
              <a:xfrm>
                <a:off x="2027" y="3249"/>
                <a:ext cx="5" cy="4"/>
              </a:xfrm>
              <a:custGeom>
                <a:avLst/>
                <a:gdLst>
                  <a:gd name="T0" fmla="*/ 0 w 5"/>
                  <a:gd name="T1" fmla="*/ 0 h 4"/>
                  <a:gd name="T2" fmla="*/ 0 w 5"/>
                  <a:gd name="T3" fmla="*/ 0 h 4"/>
                  <a:gd name="T4" fmla="*/ 5 w 5"/>
                  <a:gd name="T5" fmla="*/ 0 h 4"/>
                  <a:gd name="T6" fmla="*/ 5 w 5"/>
                  <a:gd name="T7" fmla="*/ 4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0"/>
                    </a:lnTo>
                    <a:lnTo>
                      <a:pt x="5" y="0"/>
                    </a:lnTo>
                    <a:lnTo>
                      <a:pt x="5" y="4"/>
                    </a:lnTo>
                    <a:lnTo>
                      <a:pt x="0" y="0"/>
                    </a:lnTo>
                  </a:path>
                </a:pathLst>
              </a:custGeom>
              <a:noFill/>
              <a:ln w="0">
                <a:solidFill>
                  <a:srgbClr val="48B2D2"/>
                </a:solidFill>
                <a:round/>
                <a:headEnd/>
                <a:tailEnd/>
              </a:ln>
            </p:spPr>
            <p:txBody>
              <a:bodyPr/>
              <a:lstStyle/>
              <a:p>
                <a:endParaRPr lang="ko-KR" altLang="en-US"/>
              </a:p>
            </p:txBody>
          </p:sp>
          <p:sp>
            <p:nvSpPr>
              <p:cNvPr id="132" name="Freeform 296"/>
              <p:cNvSpPr>
                <a:spLocks/>
              </p:cNvSpPr>
              <p:nvPr/>
            </p:nvSpPr>
            <p:spPr bwMode="auto">
              <a:xfrm>
                <a:off x="2021" y="3263"/>
                <a:ext cx="6" cy="4"/>
              </a:xfrm>
              <a:custGeom>
                <a:avLst/>
                <a:gdLst>
                  <a:gd name="T0" fmla="*/ 0 w 6"/>
                  <a:gd name="T1" fmla="*/ 0 h 4"/>
                  <a:gd name="T2" fmla="*/ 0 w 6"/>
                  <a:gd name="T3" fmla="*/ 0 h 4"/>
                  <a:gd name="T4" fmla="*/ 6 w 6"/>
                  <a:gd name="T5" fmla="*/ 0 h 4"/>
                  <a:gd name="T6" fmla="*/ 6 w 6"/>
                  <a:gd name="T7" fmla="*/ 4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0"/>
                    </a:moveTo>
                    <a:lnTo>
                      <a:pt x="0" y="0"/>
                    </a:lnTo>
                    <a:lnTo>
                      <a:pt x="6" y="0"/>
                    </a:lnTo>
                    <a:lnTo>
                      <a:pt x="6" y="4"/>
                    </a:lnTo>
                    <a:lnTo>
                      <a:pt x="0" y="0"/>
                    </a:lnTo>
                    <a:close/>
                  </a:path>
                </a:pathLst>
              </a:custGeom>
              <a:solidFill>
                <a:srgbClr val="48B2D2"/>
              </a:solidFill>
              <a:ln w="9525">
                <a:noFill/>
                <a:round/>
                <a:headEnd/>
                <a:tailEnd/>
              </a:ln>
            </p:spPr>
            <p:txBody>
              <a:bodyPr/>
              <a:lstStyle/>
              <a:p>
                <a:endParaRPr lang="ko-KR" altLang="en-US"/>
              </a:p>
            </p:txBody>
          </p:sp>
          <p:sp>
            <p:nvSpPr>
              <p:cNvPr id="133" name="Freeform 297"/>
              <p:cNvSpPr>
                <a:spLocks/>
              </p:cNvSpPr>
              <p:nvPr/>
            </p:nvSpPr>
            <p:spPr bwMode="auto">
              <a:xfrm>
                <a:off x="2021" y="3263"/>
                <a:ext cx="6" cy="4"/>
              </a:xfrm>
              <a:custGeom>
                <a:avLst/>
                <a:gdLst>
                  <a:gd name="T0" fmla="*/ 0 w 6"/>
                  <a:gd name="T1" fmla="*/ 0 h 4"/>
                  <a:gd name="T2" fmla="*/ 0 w 6"/>
                  <a:gd name="T3" fmla="*/ 0 h 4"/>
                  <a:gd name="T4" fmla="*/ 6 w 6"/>
                  <a:gd name="T5" fmla="*/ 0 h 4"/>
                  <a:gd name="T6" fmla="*/ 6 w 6"/>
                  <a:gd name="T7" fmla="*/ 4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0"/>
                    </a:moveTo>
                    <a:lnTo>
                      <a:pt x="0" y="0"/>
                    </a:lnTo>
                    <a:lnTo>
                      <a:pt x="6" y="0"/>
                    </a:lnTo>
                    <a:lnTo>
                      <a:pt x="6" y="4"/>
                    </a:lnTo>
                    <a:lnTo>
                      <a:pt x="0" y="0"/>
                    </a:lnTo>
                  </a:path>
                </a:pathLst>
              </a:custGeom>
              <a:noFill/>
              <a:ln w="0">
                <a:solidFill>
                  <a:srgbClr val="48B2D2"/>
                </a:solidFill>
                <a:round/>
                <a:headEnd/>
                <a:tailEnd/>
              </a:ln>
            </p:spPr>
            <p:txBody>
              <a:bodyPr/>
              <a:lstStyle/>
              <a:p>
                <a:endParaRPr lang="ko-KR" altLang="en-US"/>
              </a:p>
            </p:txBody>
          </p:sp>
          <p:sp>
            <p:nvSpPr>
              <p:cNvPr id="134" name="Freeform 298"/>
              <p:cNvSpPr>
                <a:spLocks/>
              </p:cNvSpPr>
              <p:nvPr/>
            </p:nvSpPr>
            <p:spPr bwMode="auto">
              <a:xfrm>
                <a:off x="2011" y="3277"/>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close/>
                  </a:path>
                </a:pathLst>
              </a:custGeom>
              <a:solidFill>
                <a:srgbClr val="48B2D2"/>
              </a:solidFill>
              <a:ln w="9525">
                <a:noFill/>
                <a:round/>
                <a:headEnd/>
                <a:tailEnd/>
              </a:ln>
            </p:spPr>
            <p:txBody>
              <a:bodyPr/>
              <a:lstStyle/>
              <a:p>
                <a:endParaRPr lang="ko-KR" altLang="en-US"/>
              </a:p>
            </p:txBody>
          </p:sp>
          <p:sp>
            <p:nvSpPr>
              <p:cNvPr id="135" name="Freeform 299"/>
              <p:cNvSpPr>
                <a:spLocks/>
              </p:cNvSpPr>
              <p:nvPr/>
            </p:nvSpPr>
            <p:spPr bwMode="auto">
              <a:xfrm>
                <a:off x="2011" y="3277"/>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path>
                </a:pathLst>
              </a:custGeom>
              <a:noFill/>
              <a:ln w="0">
                <a:solidFill>
                  <a:srgbClr val="48B2D2"/>
                </a:solidFill>
                <a:round/>
                <a:headEnd/>
                <a:tailEnd/>
              </a:ln>
            </p:spPr>
            <p:txBody>
              <a:bodyPr/>
              <a:lstStyle/>
              <a:p>
                <a:endParaRPr lang="ko-KR" altLang="en-US"/>
              </a:p>
            </p:txBody>
          </p:sp>
          <p:sp>
            <p:nvSpPr>
              <p:cNvPr id="136" name="Freeform 300"/>
              <p:cNvSpPr>
                <a:spLocks/>
              </p:cNvSpPr>
              <p:nvPr/>
            </p:nvSpPr>
            <p:spPr bwMode="auto">
              <a:xfrm>
                <a:off x="2006"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close/>
                  </a:path>
                </a:pathLst>
              </a:custGeom>
              <a:solidFill>
                <a:srgbClr val="48B2D2"/>
              </a:solidFill>
              <a:ln w="9525">
                <a:noFill/>
                <a:round/>
                <a:headEnd/>
                <a:tailEnd/>
              </a:ln>
            </p:spPr>
            <p:txBody>
              <a:bodyPr/>
              <a:lstStyle/>
              <a:p>
                <a:endParaRPr lang="ko-KR" altLang="en-US"/>
              </a:p>
            </p:txBody>
          </p:sp>
          <p:sp>
            <p:nvSpPr>
              <p:cNvPr id="137" name="Freeform 301"/>
              <p:cNvSpPr>
                <a:spLocks/>
              </p:cNvSpPr>
              <p:nvPr/>
            </p:nvSpPr>
            <p:spPr bwMode="auto">
              <a:xfrm>
                <a:off x="2006"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path>
                </a:pathLst>
              </a:custGeom>
              <a:noFill/>
              <a:ln w="0">
                <a:solidFill>
                  <a:srgbClr val="48B2D2"/>
                </a:solidFill>
                <a:round/>
                <a:headEnd/>
                <a:tailEnd/>
              </a:ln>
            </p:spPr>
            <p:txBody>
              <a:bodyPr/>
              <a:lstStyle/>
              <a:p>
                <a:endParaRPr lang="ko-KR" altLang="en-US"/>
              </a:p>
            </p:txBody>
          </p:sp>
          <p:sp>
            <p:nvSpPr>
              <p:cNvPr id="138" name="Freeform 302"/>
              <p:cNvSpPr>
                <a:spLocks/>
              </p:cNvSpPr>
              <p:nvPr/>
            </p:nvSpPr>
            <p:spPr bwMode="auto">
              <a:xfrm>
                <a:off x="2016" y="3244"/>
                <a:ext cx="11" cy="5"/>
              </a:xfrm>
              <a:custGeom>
                <a:avLst/>
                <a:gdLst>
                  <a:gd name="T0" fmla="*/ 0 w 11"/>
                  <a:gd name="T1" fmla="*/ 5 h 5"/>
                  <a:gd name="T2" fmla="*/ 5 w 11"/>
                  <a:gd name="T3" fmla="*/ 0 h 5"/>
                  <a:gd name="T4" fmla="*/ 11 w 11"/>
                  <a:gd name="T5" fmla="*/ 0 h 5"/>
                  <a:gd name="T6" fmla="*/ 5 w 11"/>
                  <a:gd name="T7" fmla="*/ 5 h 5"/>
                  <a:gd name="T8" fmla="*/ 0 w 11"/>
                  <a:gd name="T9" fmla="*/ 5 h 5"/>
                  <a:gd name="T10" fmla="*/ 0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5"/>
                    </a:moveTo>
                    <a:lnTo>
                      <a:pt x="5" y="0"/>
                    </a:lnTo>
                    <a:lnTo>
                      <a:pt x="11" y="0"/>
                    </a:lnTo>
                    <a:lnTo>
                      <a:pt x="5" y="5"/>
                    </a:lnTo>
                    <a:lnTo>
                      <a:pt x="0" y="5"/>
                    </a:lnTo>
                    <a:close/>
                  </a:path>
                </a:pathLst>
              </a:custGeom>
              <a:solidFill>
                <a:srgbClr val="48B2D2"/>
              </a:solidFill>
              <a:ln w="9525">
                <a:noFill/>
                <a:round/>
                <a:headEnd/>
                <a:tailEnd/>
              </a:ln>
            </p:spPr>
            <p:txBody>
              <a:bodyPr/>
              <a:lstStyle/>
              <a:p>
                <a:endParaRPr lang="ko-KR" altLang="en-US"/>
              </a:p>
            </p:txBody>
          </p:sp>
          <p:sp>
            <p:nvSpPr>
              <p:cNvPr id="139" name="Freeform 303"/>
              <p:cNvSpPr>
                <a:spLocks/>
              </p:cNvSpPr>
              <p:nvPr/>
            </p:nvSpPr>
            <p:spPr bwMode="auto">
              <a:xfrm>
                <a:off x="2016" y="3244"/>
                <a:ext cx="11" cy="5"/>
              </a:xfrm>
              <a:custGeom>
                <a:avLst/>
                <a:gdLst>
                  <a:gd name="T0" fmla="*/ 0 w 11"/>
                  <a:gd name="T1" fmla="*/ 5 h 5"/>
                  <a:gd name="T2" fmla="*/ 5 w 11"/>
                  <a:gd name="T3" fmla="*/ 0 h 5"/>
                  <a:gd name="T4" fmla="*/ 11 w 11"/>
                  <a:gd name="T5" fmla="*/ 0 h 5"/>
                  <a:gd name="T6" fmla="*/ 5 w 11"/>
                  <a:gd name="T7" fmla="*/ 5 h 5"/>
                  <a:gd name="T8" fmla="*/ 0 w 11"/>
                  <a:gd name="T9" fmla="*/ 5 h 5"/>
                  <a:gd name="T10" fmla="*/ 0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5"/>
                    </a:moveTo>
                    <a:lnTo>
                      <a:pt x="5" y="0"/>
                    </a:lnTo>
                    <a:lnTo>
                      <a:pt x="11" y="0"/>
                    </a:lnTo>
                    <a:lnTo>
                      <a:pt x="5" y="5"/>
                    </a:lnTo>
                    <a:lnTo>
                      <a:pt x="0" y="5"/>
                    </a:lnTo>
                  </a:path>
                </a:pathLst>
              </a:custGeom>
              <a:noFill/>
              <a:ln w="0">
                <a:solidFill>
                  <a:srgbClr val="48B2D2"/>
                </a:solidFill>
                <a:round/>
                <a:headEnd/>
                <a:tailEnd/>
              </a:ln>
            </p:spPr>
            <p:txBody>
              <a:bodyPr/>
              <a:lstStyle/>
              <a:p>
                <a:endParaRPr lang="ko-KR" altLang="en-US"/>
              </a:p>
            </p:txBody>
          </p:sp>
          <p:sp>
            <p:nvSpPr>
              <p:cNvPr id="140" name="Freeform 304"/>
              <p:cNvSpPr>
                <a:spLocks/>
              </p:cNvSpPr>
              <p:nvPr/>
            </p:nvSpPr>
            <p:spPr bwMode="auto">
              <a:xfrm>
                <a:off x="2011" y="3258"/>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141" name="Freeform 305"/>
              <p:cNvSpPr>
                <a:spLocks/>
              </p:cNvSpPr>
              <p:nvPr/>
            </p:nvSpPr>
            <p:spPr bwMode="auto">
              <a:xfrm>
                <a:off x="2011" y="3258"/>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142" name="Freeform 306"/>
              <p:cNvSpPr>
                <a:spLocks/>
              </p:cNvSpPr>
              <p:nvPr/>
            </p:nvSpPr>
            <p:spPr bwMode="auto">
              <a:xfrm>
                <a:off x="2006" y="3272"/>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143" name="Freeform 307"/>
              <p:cNvSpPr>
                <a:spLocks/>
              </p:cNvSpPr>
              <p:nvPr/>
            </p:nvSpPr>
            <p:spPr bwMode="auto">
              <a:xfrm>
                <a:off x="2006" y="3272"/>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144" name="Freeform 308"/>
              <p:cNvSpPr>
                <a:spLocks/>
              </p:cNvSpPr>
              <p:nvPr/>
            </p:nvSpPr>
            <p:spPr bwMode="auto">
              <a:xfrm>
                <a:off x="1996" y="3291"/>
                <a:ext cx="5" cy="1"/>
              </a:xfrm>
              <a:custGeom>
                <a:avLst/>
                <a:gdLst>
                  <a:gd name="T0" fmla="*/ 0 w 5"/>
                  <a:gd name="T1" fmla="*/ 0 h 1"/>
                  <a:gd name="T2" fmla="*/ 0 w 5"/>
                  <a:gd name="T3" fmla="*/ 0 h 1"/>
                  <a:gd name="T4" fmla="*/ 5 w 5"/>
                  <a:gd name="T5" fmla="*/ 0 h 1"/>
                  <a:gd name="T6" fmla="*/ 5 w 5"/>
                  <a:gd name="T7" fmla="*/ 0 h 1"/>
                  <a:gd name="T8" fmla="*/ 0 w 5"/>
                  <a:gd name="T9" fmla="*/ 0 h 1"/>
                  <a:gd name="T10" fmla="*/ 0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0" y="0"/>
                    </a:moveTo>
                    <a:lnTo>
                      <a:pt x="0" y="0"/>
                    </a:lnTo>
                    <a:lnTo>
                      <a:pt x="5" y="0"/>
                    </a:lnTo>
                    <a:lnTo>
                      <a:pt x="0" y="0"/>
                    </a:lnTo>
                    <a:close/>
                  </a:path>
                </a:pathLst>
              </a:custGeom>
              <a:solidFill>
                <a:srgbClr val="48B2D2"/>
              </a:solidFill>
              <a:ln w="9525">
                <a:noFill/>
                <a:round/>
                <a:headEnd/>
                <a:tailEnd/>
              </a:ln>
            </p:spPr>
            <p:txBody>
              <a:bodyPr/>
              <a:lstStyle/>
              <a:p>
                <a:endParaRPr lang="ko-KR" altLang="en-US"/>
              </a:p>
            </p:txBody>
          </p:sp>
          <p:sp>
            <p:nvSpPr>
              <p:cNvPr id="145" name="Freeform 309"/>
              <p:cNvSpPr>
                <a:spLocks/>
              </p:cNvSpPr>
              <p:nvPr/>
            </p:nvSpPr>
            <p:spPr bwMode="auto">
              <a:xfrm>
                <a:off x="1996" y="3291"/>
                <a:ext cx="5" cy="1"/>
              </a:xfrm>
              <a:custGeom>
                <a:avLst/>
                <a:gdLst>
                  <a:gd name="T0" fmla="*/ 0 w 5"/>
                  <a:gd name="T1" fmla="*/ 0 h 1"/>
                  <a:gd name="T2" fmla="*/ 0 w 5"/>
                  <a:gd name="T3" fmla="*/ 0 h 1"/>
                  <a:gd name="T4" fmla="*/ 5 w 5"/>
                  <a:gd name="T5" fmla="*/ 0 h 1"/>
                  <a:gd name="T6" fmla="*/ 5 w 5"/>
                  <a:gd name="T7" fmla="*/ 0 h 1"/>
                  <a:gd name="T8" fmla="*/ 0 w 5"/>
                  <a:gd name="T9" fmla="*/ 0 h 1"/>
                  <a:gd name="T10" fmla="*/ 0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0" y="0"/>
                    </a:moveTo>
                    <a:lnTo>
                      <a:pt x="0" y="0"/>
                    </a:lnTo>
                    <a:lnTo>
                      <a:pt x="5" y="0"/>
                    </a:lnTo>
                    <a:lnTo>
                      <a:pt x="0" y="0"/>
                    </a:lnTo>
                  </a:path>
                </a:pathLst>
              </a:custGeom>
              <a:noFill/>
              <a:ln w="0">
                <a:solidFill>
                  <a:srgbClr val="48B2D2"/>
                </a:solidFill>
                <a:round/>
                <a:headEnd/>
                <a:tailEnd/>
              </a:ln>
            </p:spPr>
            <p:txBody>
              <a:bodyPr/>
              <a:lstStyle/>
              <a:p>
                <a:endParaRPr lang="ko-KR" altLang="en-US"/>
              </a:p>
            </p:txBody>
          </p:sp>
          <p:sp>
            <p:nvSpPr>
              <p:cNvPr id="146" name="Freeform 310"/>
              <p:cNvSpPr>
                <a:spLocks/>
              </p:cNvSpPr>
              <p:nvPr/>
            </p:nvSpPr>
            <p:spPr bwMode="auto">
              <a:xfrm>
                <a:off x="2011" y="3240"/>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close/>
                  </a:path>
                </a:pathLst>
              </a:custGeom>
              <a:solidFill>
                <a:srgbClr val="48B2D2"/>
              </a:solidFill>
              <a:ln w="9525">
                <a:noFill/>
                <a:round/>
                <a:headEnd/>
                <a:tailEnd/>
              </a:ln>
            </p:spPr>
            <p:txBody>
              <a:bodyPr/>
              <a:lstStyle/>
              <a:p>
                <a:endParaRPr lang="ko-KR" altLang="en-US"/>
              </a:p>
            </p:txBody>
          </p:sp>
          <p:sp>
            <p:nvSpPr>
              <p:cNvPr id="147" name="Freeform 311"/>
              <p:cNvSpPr>
                <a:spLocks/>
              </p:cNvSpPr>
              <p:nvPr/>
            </p:nvSpPr>
            <p:spPr bwMode="auto">
              <a:xfrm>
                <a:off x="2011" y="3240"/>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path>
                </a:pathLst>
              </a:custGeom>
              <a:noFill/>
              <a:ln w="0">
                <a:solidFill>
                  <a:srgbClr val="48B2D2"/>
                </a:solidFill>
                <a:round/>
                <a:headEnd/>
                <a:tailEnd/>
              </a:ln>
            </p:spPr>
            <p:txBody>
              <a:bodyPr/>
              <a:lstStyle/>
              <a:p>
                <a:endParaRPr lang="ko-KR" altLang="en-US"/>
              </a:p>
            </p:txBody>
          </p:sp>
          <p:sp>
            <p:nvSpPr>
              <p:cNvPr id="148" name="Freeform 312"/>
              <p:cNvSpPr>
                <a:spLocks/>
              </p:cNvSpPr>
              <p:nvPr/>
            </p:nvSpPr>
            <p:spPr bwMode="auto">
              <a:xfrm>
                <a:off x="2001" y="3258"/>
                <a:ext cx="10" cy="1"/>
              </a:xfrm>
              <a:custGeom>
                <a:avLst/>
                <a:gdLst>
                  <a:gd name="T0" fmla="*/ 0 w 10"/>
                  <a:gd name="T1" fmla="*/ 0 h 1"/>
                  <a:gd name="T2" fmla="*/ 5 w 10"/>
                  <a:gd name="T3" fmla="*/ 0 h 1"/>
                  <a:gd name="T4" fmla="*/ 10 w 10"/>
                  <a:gd name="T5" fmla="*/ 0 h 1"/>
                  <a:gd name="T6" fmla="*/ 5 w 10"/>
                  <a:gd name="T7" fmla="*/ 0 h 1"/>
                  <a:gd name="T8" fmla="*/ 0 w 10"/>
                  <a:gd name="T9" fmla="*/ 0 h 1"/>
                  <a:gd name="T10" fmla="*/ 0 w 10"/>
                  <a:gd name="T11" fmla="*/ 0 h 1"/>
                  <a:gd name="T12" fmla="*/ 0 60000 65536"/>
                  <a:gd name="T13" fmla="*/ 0 60000 65536"/>
                  <a:gd name="T14" fmla="*/ 0 60000 65536"/>
                  <a:gd name="T15" fmla="*/ 0 60000 65536"/>
                  <a:gd name="T16" fmla="*/ 0 60000 65536"/>
                  <a:gd name="T17" fmla="*/ 0 60000 65536"/>
                  <a:gd name="T18" fmla="*/ 0 w 10"/>
                  <a:gd name="T19" fmla="*/ 0 h 1"/>
                  <a:gd name="T20" fmla="*/ 10 w 10"/>
                  <a:gd name="T21" fmla="*/ 1 h 1"/>
                </a:gdLst>
                <a:ahLst/>
                <a:cxnLst>
                  <a:cxn ang="T12">
                    <a:pos x="T0" y="T1"/>
                  </a:cxn>
                  <a:cxn ang="T13">
                    <a:pos x="T2" y="T3"/>
                  </a:cxn>
                  <a:cxn ang="T14">
                    <a:pos x="T4" y="T5"/>
                  </a:cxn>
                  <a:cxn ang="T15">
                    <a:pos x="T6" y="T7"/>
                  </a:cxn>
                  <a:cxn ang="T16">
                    <a:pos x="T8" y="T9"/>
                  </a:cxn>
                  <a:cxn ang="T17">
                    <a:pos x="T10" y="T11"/>
                  </a:cxn>
                </a:cxnLst>
                <a:rect l="T18" t="T19" r="T20" b="T21"/>
                <a:pathLst>
                  <a:path w="10" h="1">
                    <a:moveTo>
                      <a:pt x="0" y="0"/>
                    </a:moveTo>
                    <a:lnTo>
                      <a:pt x="5" y="0"/>
                    </a:lnTo>
                    <a:lnTo>
                      <a:pt x="10" y="0"/>
                    </a:lnTo>
                    <a:lnTo>
                      <a:pt x="5" y="0"/>
                    </a:lnTo>
                    <a:lnTo>
                      <a:pt x="0" y="0"/>
                    </a:lnTo>
                    <a:close/>
                  </a:path>
                </a:pathLst>
              </a:custGeom>
              <a:solidFill>
                <a:srgbClr val="48B2D2"/>
              </a:solidFill>
              <a:ln w="9525">
                <a:noFill/>
                <a:round/>
                <a:headEnd/>
                <a:tailEnd/>
              </a:ln>
            </p:spPr>
            <p:txBody>
              <a:bodyPr/>
              <a:lstStyle/>
              <a:p>
                <a:endParaRPr lang="ko-KR" altLang="en-US"/>
              </a:p>
            </p:txBody>
          </p:sp>
          <p:sp>
            <p:nvSpPr>
              <p:cNvPr id="149" name="Freeform 313"/>
              <p:cNvSpPr>
                <a:spLocks/>
              </p:cNvSpPr>
              <p:nvPr/>
            </p:nvSpPr>
            <p:spPr bwMode="auto">
              <a:xfrm>
                <a:off x="2001" y="3258"/>
                <a:ext cx="10" cy="1"/>
              </a:xfrm>
              <a:custGeom>
                <a:avLst/>
                <a:gdLst>
                  <a:gd name="T0" fmla="*/ 0 w 10"/>
                  <a:gd name="T1" fmla="*/ 0 h 1"/>
                  <a:gd name="T2" fmla="*/ 5 w 10"/>
                  <a:gd name="T3" fmla="*/ 0 h 1"/>
                  <a:gd name="T4" fmla="*/ 10 w 10"/>
                  <a:gd name="T5" fmla="*/ 0 h 1"/>
                  <a:gd name="T6" fmla="*/ 5 w 10"/>
                  <a:gd name="T7" fmla="*/ 0 h 1"/>
                  <a:gd name="T8" fmla="*/ 0 w 10"/>
                  <a:gd name="T9" fmla="*/ 0 h 1"/>
                  <a:gd name="T10" fmla="*/ 0 w 10"/>
                  <a:gd name="T11" fmla="*/ 0 h 1"/>
                  <a:gd name="T12" fmla="*/ 0 60000 65536"/>
                  <a:gd name="T13" fmla="*/ 0 60000 65536"/>
                  <a:gd name="T14" fmla="*/ 0 60000 65536"/>
                  <a:gd name="T15" fmla="*/ 0 60000 65536"/>
                  <a:gd name="T16" fmla="*/ 0 60000 65536"/>
                  <a:gd name="T17" fmla="*/ 0 60000 65536"/>
                  <a:gd name="T18" fmla="*/ 0 w 10"/>
                  <a:gd name="T19" fmla="*/ 0 h 1"/>
                  <a:gd name="T20" fmla="*/ 10 w 10"/>
                  <a:gd name="T21" fmla="*/ 1 h 1"/>
                </a:gdLst>
                <a:ahLst/>
                <a:cxnLst>
                  <a:cxn ang="T12">
                    <a:pos x="T0" y="T1"/>
                  </a:cxn>
                  <a:cxn ang="T13">
                    <a:pos x="T2" y="T3"/>
                  </a:cxn>
                  <a:cxn ang="T14">
                    <a:pos x="T4" y="T5"/>
                  </a:cxn>
                  <a:cxn ang="T15">
                    <a:pos x="T6" y="T7"/>
                  </a:cxn>
                  <a:cxn ang="T16">
                    <a:pos x="T8" y="T9"/>
                  </a:cxn>
                  <a:cxn ang="T17">
                    <a:pos x="T10" y="T11"/>
                  </a:cxn>
                </a:cxnLst>
                <a:rect l="T18" t="T19" r="T20" b="T21"/>
                <a:pathLst>
                  <a:path w="10" h="1">
                    <a:moveTo>
                      <a:pt x="0" y="0"/>
                    </a:moveTo>
                    <a:lnTo>
                      <a:pt x="5" y="0"/>
                    </a:lnTo>
                    <a:lnTo>
                      <a:pt x="10" y="0"/>
                    </a:lnTo>
                    <a:lnTo>
                      <a:pt x="5" y="0"/>
                    </a:lnTo>
                    <a:lnTo>
                      <a:pt x="0" y="0"/>
                    </a:lnTo>
                  </a:path>
                </a:pathLst>
              </a:custGeom>
              <a:noFill/>
              <a:ln w="0">
                <a:solidFill>
                  <a:srgbClr val="48B2D2"/>
                </a:solidFill>
                <a:round/>
                <a:headEnd/>
                <a:tailEnd/>
              </a:ln>
            </p:spPr>
            <p:txBody>
              <a:bodyPr/>
              <a:lstStyle/>
              <a:p>
                <a:endParaRPr lang="ko-KR" altLang="en-US"/>
              </a:p>
            </p:txBody>
          </p:sp>
          <p:sp>
            <p:nvSpPr>
              <p:cNvPr id="150" name="Freeform 314"/>
              <p:cNvSpPr>
                <a:spLocks/>
              </p:cNvSpPr>
              <p:nvPr/>
            </p:nvSpPr>
            <p:spPr bwMode="auto">
              <a:xfrm>
                <a:off x="1996" y="3272"/>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151" name="Freeform 315"/>
              <p:cNvSpPr>
                <a:spLocks/>
              </p:cNvSpPr>
              <p:nvPr/>
            </p:nvSpPr>
            <p:spPr bwMode="auto">
              <a:xfrm>
                <a:off x="1996" y="3272"/>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152" name="Freeform 316"/>
              <p:cNvSpPr>
                <a:spLocks/>
              </p:cNvSpPr>
              <p:nvPr/>
            </p:nvSpPr>
            <p:spPr bwMode="auto">
              <a:xfrm>
                <a:off x="1991" y="3286"/>
                <a:ext cx="5" cy="5"/>
              </a:xfrm>
              <a:custGeom>
                <a:avLst/>
                <a:gdLst>
                  <a:gd name="T0" fmla="*/ 0 w 5"/>
                  <a:gd name="T1" fmla="*/ 0 h 5"/>
                  <a:gd name="T2" fmla="*/ 0 w 5"/>
                  <a:gd name="T3" fmla="*/ 0 h 5"/>
                  <a:gd name="T4" fmla="*/ 5 w 5"/>
                  <a:gd name="T5" fmla="*/ 0 h 5"/>
                  <a:gd name="T6" fmla="*/ 0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0" y="5"/>
                    </a:lnTo>
                    <a:lnTo>
                      <a:pt x="0" y="0"/>
                    </a:lnTo>
                    <a:close/>
                  </a:path>
                </a:pathLst>
              </a:custGeom>
              <a:solidFill>
                <a:srgbClr val="48B2D2"/>
              </a:solidFill>
              <a:ln w="9525">
                <a:noFill/>
                <a:round/>
                <a:headEnd/>
                <a:tailEnd/>
              </a:ln>
            </p:spPr>
            <p:txBody>
              <a:bodyPr/>
              <a:lstStyle/>
              <a:p>
                <a:endParaRPr lang="ko-KR" altLang="en-US"/>
              </a:p>
            </p:txBody>
          </p:sp>
          <p:sp>
            <p:nvSpPr>
              <p:cNvPr id="153" name="Freeform 317"/>
              <p:cNvSpPr>
                <a:spLocks/>
              </p:cNvSpPr>
              <p:nvPr/>
            </p:nvSpPr>
            <p:spPr bwMode="auto">
              <a:xfrm>
                <a:off x="1991" y="3286"/>
                <a:ext cx="5" cy="5"/>
              </a:xfrm>
              <a:custGeom>
                <a:avLst/>
                <a:gdLst>
                  <a:gd name="T0" fmla="*/ 0 w 5"/>
                  <a:gd name="T1" fmla="*/ 0 h 5"/>
                  <a:gd name="T2" fmla="*/ 0 w 5"/>
                  <a:gd name="T3" fmla="*/ 0 h 5"/>
                  <a:gd name="T4" fmla="*/ 5 w 5"/>
                  <a:gd name="T5" fmla="*/ 0 h 5"/>
                  <a:gd name="T6" fmla="*/ 0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0" y="5"/>
                    </a:lnTo>
                    <a:lnTo>
                      <a:pt x="0" y="0"/>
                    </a:lnTo>
                  </a:path>
                </a:pathLst>
              </a:custGeom>
              <a:noFill/>
              <a:ln w="0">
                <a:solidFill>
                  <a:srgbClr val="48B2D2"/>
                </a:solidFill>
                <a:round/>
                <a:headEnd/>
                <a:tailEnd/>
              </a:ln>
            </p:spPr>
            <p:txBody>
              <a:bodyPr/>
              <a:lstStyle/>
              <a:p>
                <a:endParaRPr lang="ko-KR" altLang="en-US"/>
              </a:p>
            </p:txBody>
          </p:sp>
          <p:sp>
            <p:nvSpPr>
              <p:cNvPr id="154" name="Line 318"/>
              <p:cNvSpPr>
                <a:spLocks noChangeShapeType="1"/>
              </p:cNvSpPr>
              <p:nvPr/>
            </p:nvSpPr>
            <p:spPr bwMode="auto">
              <a:xfrm flipH="1">
                <a:off x="2052" y="3263"/>
                <a:ext cx="26" cy="60"/>
              </a:xfrm>
              <a:prstGeom prst="line">
                <a:avLst/>
              </a:prstGeom>
              <a:noFill/>
              <a:ln w="0">
                <a:solidFill>
                  <a:srgbClr val="48B2D2"/>
                </a:solidFill>
                <a:round/>
                <a:headEnd/>
                <a:tailEnd/>
              </a:ln>
            </p:spPr>
            <p:txBody>
              <a:bodyPr/>
              <a:lstStyle/>
              <a:p>
                <a:endParaRPr lang="ko-KR" altLang="en-US"/>
              </a:p>
            </p:txBody>
          </p:sp>
          <p:sp>
            <p:nvSpPr>
              <p:cNvPr id="155" name="Line 319"/>
              <p:cNvSpPr>
                <a:spLocks noChangeShapeType="1"/>
              </p:cNvSpPr>
              <p:nvPr/>
            </p:nvSpPr>
            <p:spPr bwMode="auto">
              <a:xfrm flipH="1">
                <a:off x="2052" y="3263"/>
                <a:ext cx="26" cy="60"/>
              </a:xfrm>
              <a:prstGeom prst="line">
                <a:avLst/>
              </a:prstGeom>
              <a:noFill/>
              <a:ln w="0">
                <a:solidFill>
                  <a:srgbClr val="48B2D2"/>
                </a:solidFill>
                <a:round/>
                <a:headEnd/>
                <a:tailEnd/>
              </a:ln>
            </p:spPr>
            <p:txBody>
              <a:bodyPr/>
              <a:lstStyle/>
              <a:p>
                <a:endParaRPr lang="ko-KR" altLang="en-US"/>
              </a:p>
            </p:txBody>
          </p:sp>
          <p:sp>
            <p:nvSpPr>
              <p:cNvPr id="156" name="Line 320"/>
              <p:cNvSpPr>
                <a:spLocks noChangeShapeType="1"/>
              </p:cNvSpPr>
              <p:nvPr/>
            </p:nvSpPr>
            <p:spPr bwMode="auto">
              <a:xfrm flipH="1">
                <a:off x="2037" y="3253"/>
                <a:ext cx="25" cy="61"/>
              </a:xfrm>
              <a:prstGeom prst="line">
                <a:avLst/>
              </a:prstGeom>
              <a:noFill/>
              <a:ln w="0">
                <a:solidFill>
                  <a:srgbClr val="48B2D2"/>
                </a:solidFill>
                <a:round/>
                <a:headEnd/>
                <a:tailEnd/>
              </a:ln>
            </p:spPr>
            <p:txBody>
              <a:bodyPr/>
              <a:lstStyle/>
              <a:p>
                <a:endParaRPr lang="ko-KR" altLang="en-US"/>
              </a:p>
            </p:txBody>
          </p:sp>
          <p:sp>
            <p:nvSpPr>
              <p:cNvPr id="157" name="Line 321"/>
              <p:cNvSpPr>
                <a:spLocks noChangeShapeType="1"/>
              </p:cNvSpPr>
              <p:nvPr/>
            </p:nvSpPr>
            <p:spPr bwMode="auto">
              <a:xfrm flipH="1">
                <a:off x="2037" y="3253"/>
                <a:ext cx="25" cy="61"/>
              </a:xfrm>
              <a:prstGeom prst="line">
                <a:avLst/>
              </a:prstGeom>
              <a:noFill/>
              <a:ln w="0">
                <a:solidFill>
                  <a:srgbClr val="48B2D2"/>
                </a:solidFill>
                <a:round/>
                <a:headEnd/>
                <a:tailEnd/>
              </a:ln>
            </p:spPr>
            <p:txBody>
              <a:bodyPr/>
              <a:lstStyle/>
              <a:p>
                <a:endParaRPr lang="ko-KR" altLang="en-US"/>
              </a:p>
            </p:txBody>
          </p:sp>
          <p:sp>
            <p:nvSpPr>
              <p:cNvPr id="158" name="Line 322"/>
              <p:cNvSpPr>
                <a:spLocks noChangeShapeType="1"/>
              </p:cNvSpPr>
              <p:nvPr/>
            </p:nvSpPr>
            <p:spPr bwMode="auto">
              <a:xfrm flipH="1">
                <a:off x="2021" y="3249"/>
                <a:ext cx="31" cy="60"/>
              </a:xfrm>
              <a:prstGeom prst="line">
                <a:avLst/>
              </a:prstGeom>
              <a:noFill/>
              <a:ln w="0">
                <a:solidFill>
                  <a:srgbClr val="48B2D2"/>
                </a:solidFill>
                <a:round/>
                <a:headEnd/>
                <a:tailEnd/>
              </a:ln>
            </p:spPr>
            <p:txBody>
              <a:bodyPr/>
              <a:lstStyle/>
              <a:p>
                <a:endParaRPr lang="ko-KR" altLang="en-US"/>
              </a:p>
            </p:txBody>
          </p:sp>
          <p:sp>
            <p:nvSpPr>
              <p:cNvPr id="159" name="Line 323"/>
              <p:cNvSpPr>
                <a:spLocks noChangeShapeType="1"/>
              </p:cNvSpPr>
              <p:nvPr/>
            </p:nvSpPr>
            <p:spPr bwMode="auto">
              <a:xfrm flipH="1">
                <a:off x="2021" y="3249"/>
                <a:ext cx="31" cy="60"/>
              </a:xfrm>
              <a:prstGeom prst="line">
                <a:avLst/>
              </a:prstGeom>
              <a:noFill/>
              <a:ln w="0">
                <a:solidFill>
                  <a:srgbClr val="48B2D2"/>
                </a:solidFill>
                <a:round/>
                <a:headEnd/>
                <a:tailEnd/>
              </a:ln>
            </p:spPr>
            <p:txBody>
              <a:bodyPr/>
              <a:lstStyle/>
              <a:p>
                <a:endParaRPr lang="ko-KR" altLang="en-US"/>
              </a:p>
            </p:txBody>
          </p:sp>
          <p:sp>
            <p:nvSpPr>
              <p:cNvPr id="160" name="Line 324"/>
              <p:cNvSpPr>
                <a:spLocks noChangeShapeType="1"/>
              </p:cNvSpPr>
              <p:nvPr/>
            </p:nvSpPr>
            <p:spPr bwMode="auto">
              <a:xfrm flipH="1">
                <a:off x="2011" y="3244"/>
                <a:ext cx="26" cy="61"/>
              </a:xfrm>
              <a:prstGeom prst="line">
                <a:avLst/>
              </a:prstGeom>
              <a:noFill/>
              <a:ln w="0">
                <a:solidFill>
                  <a:srgbClr val="48B2D2"/>
                </a:solidFill>
                <a:round/>
                <a:headEnd/>
                <a:tailEnd/>
              </a:ln>
            </p:spPr>
            <p:txBody>
              <a:bodyPr/>
              <a:lstStyle/>
              <a:p>
                <a:endParaRPr lang="ko-KR" altLang="en-US"/>
              </a:p>
            </p:txBody>
          </p:sp>
          <p:sp>
            <p:nvSpPr>
              <p:cNvPr id="161" name="Line 325"/>
              <p:cNvSpPr>
                <a:spLocks noChangeShapeType="1"/>
              </p:cNvSpPr>
              <p:nvPr/>
            </p:nvSpPr>
            <p:spPr bwMode="auto">
              <a:xfrm flipH="1">
                <a:off x="2011" y="3244"/>
                <a:ext cx="26" cy="61"/>
              </a:xfrm>
              <a:prstGeom prst="line">
                <a:avLst/>
              </a:prstGeom>
              <a:noFill/>
              <a:ln w="0">
                <a:solidFill>
                  <a:srgbClr val="48B2D2"/>
                </a:solidFill>
                <a:round/>
                <a:headEnd/>
                <a:tailEnd/>
              </a:ln>
            </p:spPr>
            <p:txBody>
              <a:bodyPr/>
              <a:lstStyle/>
              <a:p>
                <a:endParaRPr lang="ko-KR" altLang="en-US"/>
              </a:p>
            </p:txBody>
          </p:sp>
          <p:sp>
            <p:nvSpPr>
              <p:cNvPr id="162" name="Line 326"/>
              <p:cNvSpPr>
                <a:spLocks noChangeShapeType="1"/>
              </p:cNvSpPr>
              <p:nvPr/>
            </p:nvSpPr>
            <p:spPr bwMode="auto">
              <a:xfrm flipH="1">
                <a:off x="2001" y="3240"/>
                <a:ext cx="26" cy="60"/>
              </a:xfrm>
              <a:prstGeom prst="line">
                <a:avLst/>
              </a:prstGeom>
              <a:noFill/>
              <a:ln w="0">
                <a:solidFill>
                  <a:srgbClr val="48B2D2"/>
                </a:solidFill>
                <a:round/>
                <a:headEnd/>
                <a:tailEnd/>
              </a:ln>
            </p:spPr>
            <p:txBody>
              <a:bodyPr/>
              <a:lstStyle/>
              <a:p>
                <a:endParaRPr lang="ko-KR" altLang="en-US"/>
              </a:p>
            </p:txBody>
          </p:sp>
          <p:sp>
            <p:nvSpPr>
              <p:cNvPr id="163" name="Line 327"/>
              <p:cNvSpPr>
                <a:spLocks noChangeShapeType="1"/>
              </p:cNvSpPr>
              <p:nvPr/>
            </p:nvSpPr>
            <p:spPr bwMode="auto">
              <a:xfrm flipH="1">
                <a:off x="2001" y="3240"/>
                <a:ext cx="26" cy="60"/>
              </a:xfrm>
              <a:prstGeom prst="line">
                <a:avLst/>
              </a:prstGeom>
              <a:noFill/>
              <a:ln w="0">
                <a:solidFill>
                  <a:srgbClr val="48B2D2"/>
                </a:solidFill>
                <a:round/>
                <a:headEnd/>
                <a:tailEnd/>
              </a:ln>
            </p:spPr>
            <p:txBody>
              <a:bodyPr/>
              <a:lstStyle/>
              <a:p>
                <a:endParaRPr lang="ko-KR" altLang="en-US"/>
              </a:p>
            </p:txBody>
          </p:sp>
          <p:sp>
            <p:nvSpPr>
              <p:cNvPr id="164" name="Line 328"/>
              <p:cNvSpPr>
                <a:spLocks noChangeShapeType="1"/>
              </p:cNvSpPr>
              <p:nvPr/>
            </p:nvSpPr>
            <p:spPr bwMode="auto">
              <a:xfrm flipH="1">
                <a:off x="1991" y="3240"/>
                <a:ext cx="30" cy="60"/>
              </a:xfrm>
              <a:prstGeom prst="line">
                <a:avLst/>
              </a:prstGeom>
              <a:noFill/>
              <a:ln w="0">
                <a:solidFill>
                  <a:srgbClr val="48B2D2"/>
                </a:solidFill>
                <a:round/>
                <a:headEnd/>
                <a:tailEnd/>
              </a:ln>
            </p:spPr>
            <p:txBody>
              <a:bodyPr/>
              <a:lstStyle/>
              <a:p>
                <a:endParaRPr lang="ko-KR" altLang="en-US"/>
              </a:p>
            </p:txBody>
          </p:sp>
          <p:sp>
            <p:nvSpPr>
              <p:cNvPr id="165" name="Line 329"/>
              <p:cNvSpPr>
                <a:spLocks noChangeShapeType="1"/>
              </p:cNvSpPr>
              <p:nvPr/>
            </p:nvSpPr>
            <p:spPr bwMode="auto">
              <a:xfrm flipH="1">
                <a:off x="1991" y="3240"/>
                <a:ext cx="30" cy="60"/>
              </a:xfrm>
              <a:prstGeom prst="line">
                <a:avLst/>
              </a:prstGeom>
              <a:noFill/>
              <a:ln w="0">
                <a:solidFill>
                  <a:srgbClr val="48B2D2"/>
                </a:solidFill>
                <a:round/>
                <a:headEnd/>
                <a:tailEnd/>
              </a:ln>
            </p:spPr>
            <p:txBody>
              <a:bodyPr/>
              <a:lstStyle/>
              <a:p>
                <a:endParaRPr lang="ko-KR" altLang="en-US"/>
              </a:p>
            </p:txBody>
          </p:sp>
          <p:sp>
            <p:nvSpPr>
              <p:cNvPr id="166" name="Line 330"/>
              <p:cNvSpPr>
                <a:spLocks noChangeShapeType="1"/>
              </p:cNvSpPr>
              <p:nvPr/>
            </p:nvSpPr>
            <p:spPr bwMode="auto">
              <a:xfrm flipH="1">
                <a:off x="1853" y="3305"/>
                <a:ext cx="133" cy="279"/>
              </a:xfrm>
              <a:prstGeom prst="line">
                <a:avLst/>
              </a:prstGeom>
              <a:noFill/>
              <a:ln w="0">
                <a:solidFill>
                  <a:srgbClr val="48B2D2"/>
                </a:solidFill>
                <a:round/>
                <a:headEnd/>
                <a:tailEnd/>
              </a:ln>
            </p:spPr>
            <p:txBody>
              <a:bodyPr/>
              <a:lstStyle/>
              <a:p>
                <a:endParaRPr lang="ko-KR" altLang="en-US"/>
              </a:p>
            </p:txBody>
          </p:sp>
          <p:sp>
            <p:nvSpPr>
              <p:cNvPr id="167" name="Line 331"/>
              <p:cNvSpPr>
                <a:spLocks noChangeShapeType="1"/>
              </p:cNvSpPr>
              <p:nvPr/>
            </p:nvSpPr>
            <p:spPr bwMode="auto">
              <a:xfrm flipH="1">
                <a:off x="1853" y="3305"/>
                <a:ext cx="133" cy="279"/>
              </a:xfrm>
              <a:prstGeom prst="line">
                <a:avLst/>
              </a:prstGeom>
              <a:noFill/>
              <a:ln w="0">
                <a:solidFill>
                  <a:srgbClr val="48B2D2"/>
                </a:solidFill>
                <a:round/>
                <a:headEnd/>
                <a:tailEnd/>
              </a:ln>
            </p:spPr>
            <p:txBody>
              <a:bodyPr/>
              <a:lstStyle/>
              <a:p>
                <a:endParaRPr lang="ko-KR" altLang="en-US"/>
              </a:p>
            </p:txBody>
          </p:sp>
          <p:sp>
            <p:nvSpPr>
              <p:cNvPr id="168" name="Freeform 332"/>
              <p:cNvSpPr>
                <a:spLocks/>
              </p:cNvSpPr>
              <p:nvPr/>
            </p:nvSpPr>
            <p:spPr bwMode="auto">
              <a:xfrm>
                <a:off x="2078" y="3193"/>
                <a:ext cx="66" cy="84"/>
              </a:xfrm>
              <a:custGeom>
                <a:avLst/>
                <a:gdLst>
                  <a:gd name="T0" fmla="*/ 56 w 66"/>
                  <a:gd name="T1" fmla="*/ 0 h 84"/>
                  <a:gd name="T2" fmla="*/ 25 w 66"/>
                  <a:gd name="T3" fmla="*/ 9 h 84"/>
                  <a:gd name="T4" fmla="*/ 0 w 66"/>
                  <a:gd name="T5" fmla="*/ 65 h 84"/>
                  <a:gd name="T6" fmla="*/ 15 w 66"/>
                  <a:gd name="T7" fmla="*/ 74 h 84"/>
                  <a:gd name="T8" fmla="*/ 36 w 66"/>
                  <a:gd name="T9" fmla="*/ 84 h 84"/>
                  <a:gd name="T10" fmla="*/ 66 w 66"/>
                  <a:gd name="T11" fmla="*/ 23 h 84"/>
                  <a:gd name="T12" fmla="*/ 56 w 66"/>
                  <a:gd name="T13" fmla="*/ 0 h 84"/>
                  <a:gd name="T14" fmla="*/ 56 w 66"/>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84"/>
                  <a:gd name="T26" fmla="*/ 66 w 66"/>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84">
                    <a:moveTo>
                      <a:pt x="56" y="0"/>
                    </a:moveTo>
                    <a:lnTo>
                      <a:pt x="25" y="9"/>
                    </a:lnTo>
                    <a:lnTo>
                      <a:pt x="0" y="65"/>
                    </a:lnTo>
                    <a:lnTo>
                      <a:pt x="15" y="74"/>
                    </a:lnTo>
                    <a:lnTo>
                      <a:pt x="36" y="84"/>
                    </a:lnTo>
                    <a:lnTo>
                      <a:pt x="66" y="23"/>
                    </a:lnTo>
                    <a:lnTo>
                      <a:pt x="56" y="0"/>
                    </a:lnTo>
                    <a:close/>
                  </a:path>
                </a:pathLst>
              </a:custGeom>
              <a:solidFill>
                <a:srgbClr val="48B2D2"/>
              </a:solidFill>
              <a:ln w="9525">
                <a:noFill/>
                <a:round/>
                <a:headEnd/>
                <a:tailEnd/>
              </a:ln>
            </p:spPr>
            <p:txBody>
              <a:bodyPr/>
              <a:lstStyle/>
              <a:p>
                <a:endParaRPr lang="ko-KR" altLang="en-US"/>
              </a:p>
            </p:txBody>
          </p:sp>
          <p:sp>
            <p:nvSpPr>
              <p:cNvPr id="169" name="Freeform 333"/>
              <p:cNvSpPr>
                <a:spLocks/>
              </p:cNvSpPr>
              <p:nvPr/>
            </p:nvSpPr>
            <p:spPr bwMode="auto">
              <a:xfrm>
                <a:off x="2078" y="3193"/>
                <a:ext cx="66" cy="84"/>
              </a:xfrm>
              <a:custGeom>
                <a:avLst/>
                <a:gdLst>
                  <a:gd name="T0" fmla="*/ 56 w 66"/>
                  <a:gd name="T1" fmla="*/ 0 h 84"/>
                  <a:gd name="T2" fmla="*/ 25 w 66"/>
                  <a:gd name="T3" fmla="*/ 9 h 84"/>
                  <a:gd name="T4" fmla="*/ 0 w 66"/>
                  <a:gd name="T5" fmla="*/ 65 h 84"/>
                  <a:gd name="T6" fmla="*/ 15 w 66"/>
                  <a:gd name="T7" fmla="*/ 74 h 84"/>
                  <a:gd name="T8" fmla="*/ 36 w 66"/>
                  <a:gd name="T9" fmla="*/ 84 h 84"/>
                  <a:gd name="T10" fmla="*/ 66 w 66"/>
                  <a:gd name="T11" fmla="*/ 23 h 84"/>
                  <a:gd name="T12" fmla="*/ 56 w 66"/>
                  <a:gd name="T13" fmla="*/ 0 h 84"/>
                  <a:gd name="T14" fmla="*/ 56 w 66"/>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84"/>
                  <a:gd name="T26" fmla="*/ 66 w 66"/>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84">
                    <a:moveTo>
                      <a:pt x="56" y="0"/>
                    </a:moveTo>
                    <a:lnTo>
                      <a:pt x="25" y="9"/>
                    </a:lnTo>
                    <a:lnTo>
                      <a:pt x="0" y="65"/>
                    </a:lnTo>
                    <a:lnTo>
                      <a:pt x="15" y="74"/>
                    </a:lnTo>
                    <a:lnTo>
                      <a:pt x="36" y="84"/>
                    </a:lnTo>
                    <a:lnTo>
                      <a:pt x="66" y="23"/>
                    </a:lnTo>
                    <a:lnTo>
                      <a:pt x="56" y="0"/>
                    </a:lnTo>
                  </a:path>
                </a:pathLst>
              </a:custGeom>
              <a:noFill/>
              <a:ln w="0">
                <a:solidFill>
                  <a:srgbClr val="48B2D2"/>
                </a:solidFill>
                <a:round/>
                <a:headEnd/>
                <a:tailEnd/>
              </a:ln>
            </p:spPr>
            <p:txBody>
              <a:bodyPr/>
              <a:lstStyle/>
              <a:p>
                <a:endParaRPr lang="ko-KR" altLang="en-US"/>
              </a:p>
            </p:txBody>
          </p:sp>
          <p:sp>
            <p:nvSpPr>
              <p:cNvPr id="170" name="Freeform 334"/>
              <p:cNvSpPr>
                <a:spLocks/>
              </p:cNvSpPr>
              <p:nvPr/>
            </p:nvSpPr>
            <p:spPr bwMode="auto">
              <a:xfrm>
                <a:off x="2062" y="3328"/>
                <a:ext cx="6" cy="9"/>
              </a:xfrm>
              <a:custGeom>
                <a:avLst/>
                <a:gdLst>
                  <a:gd name="T0" fmla="*/ 0 w 6"/>
                  <a:gd name="T1" fmla="*/ 9 h 9"/>
                  <a:gd name="T2" fmla="*/ 6 w 6"/>
                  <a:gd name="T3" fmla="*/ 0 h 9"/>
                  <a:gd name="T4" fmla="*/ 0 w 6"/>
                  <a:gd name="T5" fmla="*/ 0 h 9"/>
                  <a:gd name="T6" fmla="*/ 0 w 6"/>
                  <a:gd name="T7" fmla="*/ 9 h 9"/>
                  <a:gd name="T8" fmla="*/ 0 w 6"/>
                  <a:gd name="T9" fmla="*/ 9 h 9"/>
                  <a:gd name="T10" fmla="*/ 0 w 6"/>
                  <a:gd name="T11" fmla="*/ 9 h 9"/>
                  <a:gd name="T12" fmla="*/ 0 60000 65536"/>
                  <a:gd name="T13" fmla="*/ 0 60000 65536"/>
                  <a:gd name="T14" fmla="*/ 0 60000 65536"/>
                  <a:gd name="T15" fmla="*/ 0 60000 65536"/>
                  <a:gd name="T16" fmla="*/ 0 60000 65536"/>
                  <a:gd name="T17" fmla="*/ 0 60000 65536"/>
                  <a:gd name="T18" fmla="*/ 0 w 6"/>
                  <a:gd name="T19" fmla="*/ 0 h 9"/>
                  <a:gd name="T20" fmla="*/ 6 w 6"/>
                  <a:gd name="T21" fmla="*/ 9 h 9"/>
                </a:gdLst>
                <a:ahLst/>
                <a:cxnLst>
                  <a:cxn ang="T12">
                    <a:pos x="T0" y="T1"/>
                  </a:cxn>
                  <a:cxn ang="T13">
                    <a:pos x="T2" y="T3"/>
                  </a:cxn>
                  <a:cxn ang="T14">
                    <a:pos x="T4" y="T5"/>
                  </a:cxn>
                  <a:cxn ang="T15">
                    <a:pos x="T6" y="T7"/>
                  </a:cxn>
                  <a:cxn ang="T16">
                    <a:pos x="T8" y="T9"/>
                  </a:cxn>
                  <a:cxn ang="T17">
                    <a:pos x="T10" y="T11"/>
                  </a:cxn>
                </a:cxnLst>
                <a:rect l="T18" t="T19" r="T20" b="T21"/>
                <a:pathLst>
                  <a:path w="6" h="9">
                    <a:moveTo>
                      <a:pt x="0" y="9"/>
                    </a:moveTo>
                    <a:lnTo>
                      <a:pt x="6" y="0"/>
                    </a:lnTo>
                    <a:lnTo>
                      <a:pt x="0" y="0"/>
                    </a:lnTo>
                    <a:lnTo>
                      <a:pt x="0" y="9"/>
                    </a:lnTo>
                    <a:close/>
                  </a:path>
                </a:pathLst>
              </a:custGeom>
              <a:solidFill>
                <a:srgbClr val="48B2D2"/>
              </a:solidFill>
              <a:ln w="9525">
                <a:noFill/>
                <a:round/>
                <a:headEnd/>
                <a:tailEnd/>
              </a:ln>
            </p:spPr>
            <p:txBody>
              <a:bodyPr/>
              <a:lstStyle/>
              <a:p>
                <a:endParaRPr lang="ko-KR" altLang="en-US"/>
              </a:p>
            </p:txBody>
          </p:sp>
          <p:sp>
            <p:nvSpPr>
              <p:cNvPr id="171" name="Freeform 335"/>
              <p:cNvSpPr>
                <a:spLocks/>
              </p:cNvSpPr>
              <p:nvPr/>
            </p:nvSpPr>
            <p:spPr bwMode="auto">
              <a:xfrm>
                <a:off x="2062" y="3328"/>
                <a:ext cx="6" cy="9"/>
              </a:xfrm>
              <a:custGeom>
                <a:avLst/>
                <a:gdLst>
                  <a:gd name="T0" fmla="*/ 0 w 6"/>
                  <a:gd name="T1" fmla="*/ 9 h 9"/>
                  <a:gd name="T2" fmla="*/ 6 w 6"/>
                  <a:gd name="T3" fmla="*/ 0 h 9"/>
                  <a:gd name="T4" fmla="*/ 0 w 6"/>
                  <a:gd name="T5" fmla="*/ 0 h 9"/>
                  <a:gd name="T6" fmla="*/ 0 w 6"/>
                  <a:gd name="T7" fmla="*/ 9 h 9"/>
                  <a:gd name="T8" fmla="*/ 0 w 6"/>
                  <a:gd name="T9" fmla="*/ 9 h 9"/>
                  <a:gd name="T10" fmla="*/ 0 w 6"/>
                  <a:gd name="T11" fmla="*/ 9 h 9"/>
                  <a:gd name="T12" fmla="*/ 0 60000 65536"/>
                  <a:gd name="T13" fmla="*/ 0 60000 65536"/>
                  <a:gd name="T14" fmla="*/ 0 60000 65536"/>
                  <a:gd name="T15" fmla="*/ 0 60000 65536"/>
                  <a:gd name="T16" fmla="*/ 0 60000 65536"/>
                  <a:gd name="T17" fmla="*/ 0 60000 65536"/>
                  <a:gd name="T18" fmla="*/ 0 w 6"/>
                  <a:gd name="T19" fmla="*/ 0 h 9"/>
                  <a:gd name="T20" fmla="*/ 6 w 6"/>
                  <a:gd name="T21" fmla="*/ 9 h 9"/>
                </a:gdLst>
                <a:ahLst/>
                <a:cxnLst>
                  <a:cxn ang="T12">
                    <a:pos x="T0" y="T1"/>
                  </a:cxn>
                  <a:cxn ang="T13">
                    <a:pos x="T2" y="T3"/>
                  </a:cxn>
                  <a:cxn ang="T14">
                    <a:pos x="T4" y="T5"/>
                  </a:cxn>
                  <a:cxn ang="T15">
                    <a:pos x="T6" y="T7"/>
                  </a:cxn>
                  <a:cxn ang="T16">
                    <a:pos x="T8" y="T9"/>
                  </a:cxn>
                  <a:cxn ang="T17">
                    <a:pos x="T10" y="T11"/>
                  </a:cxn>
                </a:cxnLst>
                <a:rect l="T18" t="T19" r="T20" b="T21"/>
                <a:pathLst>
                  <a:path w="6" h="9">
                    <a:moveTo>
                      <a:pt x="0" y="9"/>
                    </a:moveTo>
                    <a:lnTo>
                      <a:pt x="6" y="0"/>
                    </a:lnTo>
                    <a:lnTo>
                      <a:pt x="0" y="0"/>
                    </a:lnTo>
                    <a:lnTo>
                      <a:pt x="0" y="9"/>
                    </a:lnTo>
                  </a:path>
                </a:pathLst>
              </a:custGeom>
              <a:noFill/>
              <a:ln w="0">
                <a:solidFill>
                  <a:srgbClr val="48B2D2"/>
                </a:solidFill>
                <a:round/>
                <a:headEnd/>
                <a:tailEnd/>
              </a:ln>
            </p:spPr>
            <p:txBody>
              <a:bodyPr/>
              <a:lstStyle/>
              <a:p>
                <a:endParaRPr lang="ko-KR" altLang="en-US"/>
              </a:p>
            </p:txBody>
          </p:sp>
          <p:sp>
            <p:nvSpPr>
              <p:cNvPr id="172" name="Freeform 336"/>
              <p:cNvSpPr>
                <a:spLocks/>
              </p:cNvSpPr>
              <p:nvPr/>
            </p:nvSpPr>
            <p:spPr bwMode="auto">
              <a:xfrm>
                <a:off x="2057" y="3337"/>
                <a:ext cx="5" cy="1"/>
              </a:xfrm>
              <a:custGeom>
                <a:avLst/>
                <a:gdLst>
                  <a:gd name="T0" fmla="*/ 5 w 5"/>
                  <a:gd name="T1" fmla="*/ 0 h 1"/>
                  <a:gd name="T2" fmla="*/ 5 w 5"/>
                  <a:gd name="T3" fmla="*/ 0 h 1"/>
                  <a:gd name="T4" fmla="*/ 5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close/>
                  </a:path>
                </a:pathLst>
              </a:custGeom>
              <a:solidFill>
                <a:srgbClr val="48B2D2"/>
              </a:solidFill>
              <a:ln w="9525">
                <a:noFill/>
                <a:round/>
                <a:headEnd/>
                <a:tailEnd/>
              </a:ln>
            </p:spPr>
            <p:txBody>
              <a:bodyPr/>
              <a:lstStyle/>
              <a:p>
                <a:endParaRPr lang="ko-KR" altLang="en-US"/>
              </a:p>
            </p:txBody>
          </p:sp>
          <p:sp>
            <p:nvSpPr>
              <p:cNvPr id="173" name="Freeform 337"/>
              <p:cNvSpPr>
                <a:spLocks/>
              </p:cNvSpPr>
              <p:nvPr/>
            </p:nvSpPr>
            <p:spPr bwMode="auto">
              <a:xfrm>
                <a:off x="2057" y="3337"/>
                <a:ext cx="5" cy="1"/>
              </a:xfrm>
              <a:custGeom>
                <a:avLst/>
                <a:gdLst>
                  <a:gd name="T0" fmla="*/ 5 w 5"/>
                  <a:gd name="T1" fmla="*/ 0 h 1"/>
                  <a:gd name="T2" fmla="*/ 5 w 5"/>
                  <a:gd name="T3" fmla="*/ 0 h 1"/>
                  <a:gd name="T4" fmla="*/ 5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path>
                </a:pathLst>
              </a:custGeom>
              <a:noFill/>
              <a:ln w="0">
                <a:solidFill>
                  <a:srgbClr val="48B2D2"/>
                </a:solidFill>
                <a:round/>
                <a:headEnd/>
                <a:tailEnd/>
              </a:ln>
            </p:spPr>
            <p:txBody>
              <a:bodyPr/>
              <a:lstStyle/>
              <a:p>
                <a:endParaRPr lang="ko-KR" altLang="en-US"/>
              </a:p>
            </p:txBody>
          </p:sp>
          <p:sp>
            <p:nvSpPr>
              <p:cNvPr id="174" name="Freeform 338"/>
              <p:cNvSpPr>
                <a:spLocks/>
              </p:cNvSpPr>
              <p:nvPr/>
            </p:nvSpPr>
            <p:spPr bwMode="auto">
              <a:xfrm>
                <a:off x="2047" y="3337"/>
                <a:ext cx="15" cy="24"/>
              </a:xfrm>
              <a:custGeom>
                <a:avLst/>
                <a:gdLst>
                  <a:gd name="T0" fmla="*/ 5 w 15"/>
                  <a:gd name="T1" fmla="*/ 24 h 24"/>
                  <a:gd name="T2" fmla="*/ 15 w 15"/>
                  <a:gd name="T3" fmla="*/ 5 h 24"/>
                  <a:gd name="T4" fmla="*/ 10 w 15"/>
                  <a:gd name="T5" fmla="*/ 0 h 24"/>
                  <a:gd name="T6" fmla="*/ 0 w 15"/>
                  <a:gd name="T7" fmla="*/ 24 h 24"/>
                  <a:gd name="T8" fmla="*/ 5 w 15"/>
                  <a:gd name="T9" fmla="*/ 24 h 24"/>
                  <a:gd name="T10" fmla="*/ 5 w 15"/>
                  <a:gd name="T11" fmla="*/ 24 h 24"/>
                  <a:gd name="T12" fmla="*/ 0 60000 65536"/>
                  <a:gd name="T13" fmla="*/ 0 60000 65536"/>
                  <a:gd name="T14" fmla="*/ 0 60000 65536"/>
                  <a:gd name="T15" fmla="*/ 0 60000 65536"/>
                  <a:gd name="T16" fmla="*/ 0 60000 65536"/>
                  <a:gd name="T17" fmla="*/ 0 60000 65536"/>
                  <a:gd name="T18" fmla="*/ 0 w 15"/>
                  <a:gd name="T19" fmla="*/ 0 h 24"/>
                  <a:gd name="T20" fmla="*/ 15 w 1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5" h="24">
                    <a:moveTo>
                      <a:pt x="5" y="24"/>
                    </a:moveTo>
                    <a:lnTo>
                      <a:pt x="15" y="5"/>
                    </a:lnTo>
                    <a:lnTo>
                      <a:pt x="10" y="0"/>
                    </a:lnTo>
                    <a:lnTo>
                      <a:pt x="0" y="24"/>
                    </a:lnTo>
                    <a:lnTo>
                      <a:pt x="5" y="24"/>
                    </a:lnTo>
                    <a:close/>
                  </a:path>
                </a:pathLst>
              </a:custGeom>
              <a:solidFill>
                <a:srgbClr val="48B2D2"/>
              </a:solidFill>
              <a:ln w="9525">
                <a:noFill/>
                <a:round/>
                <a:headEnd/>
                <a:tailEnd/>
              </a:ln>
            </p:spPr>
            <p:txBody>
              <a:bodyPr/>
              <a:lstStyle/>
              <a:p>
                <a:endParaRPr lang="ko-KR" altLang="en-US"/>
              </a:p>
            </p:txBody>
          </p:sp>
          <p:sp>
            <p:nvSpPr>
              <p:cNvPr id="175" name="Freeform 339"/>
              <p:cNvSpPr>
                <a:spLocks/>
              </p:cNvSpPr>
              <p:nvPr/>
            </p:nvSpPr>
            <p:spPr bwMode="auto">
              <a:xfrm>
                <a:off x="2047" y="3337"/>
                <a:ext cx="15" cy="24"/>
              </a:xfrm>
              <a:custGeom>
                <a:avLst/>
                <a:gdLst>
                  <a:gd name="T0" fmla="*/ 5 w 15"/>
                  <a:gd name="T1" fmla="*/ 24 h 24"/>
                  <a:gd name="T2" fmla="*/ 15 w 15"/>
                  <a:gd name="T3" fmla="*/ 5 h 24"/>
                  <a:gd name="T4" fmla="*/ 10 w 15"/>
                  <a:gd name="T5" fmla="*/ 0 h 24"/>
                  <a:gd name="T6" fmla="*/ 0 w 15"/>
                  <a:gd name="T7" fmla="*/ 24 h 24"/>
                  <a:gd name="T8" fmla="*/ 5 w 15"/>
                  <a:gd name="T9" fmla="*/ 24 h 24"/>
                  <a:gd name="T10" fmla="*/ 5 w 15"/>
                  <a:gd name="T11" fmla="*/ 24 h 24"/>
                  <a:gd name="T12" fmla="*/ 0 60000 65536"/>
                  <a:gd name="T13" fmla="*/ 0 60000 65536"/>
                  <a:gd name="T14" fmla="*/ 0 60000 65536"/>
                  <a:gd name="T15" fmla="*/ 0 60000 65536"/>
                  <a:gd name="T16" fmla="*/ 0 60000 65536"/>
                  <a:gd name="T17" fmla="*/ 0 60000 65536"/>
                  <a:gd name="T18" fmla="*/ 0 w 15"/>
                  <a:gd name="T19" fmla="*/ 0 h 24"/>
                  <a:gd name="T20" fmla="*/ 15 w 1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5" h="24">
                    <a:moveTo>
                      <a:pt x="5" y="24"/>
                    </a:moveTo>
                    <a:lnTo>
                      <a:pt x="15" y="5"/>
                    </a:lnTo>
                    <a:lnTo>
                      <a:pt x="10" y="0"/>
                    </a:lnTo>
                    <a:lnTo>
                      <a:pt x="0" y="24"/>
                    </a:lnTo>
                    <a:lnTo>
                      <a:pt x="5" y="24"/>
                    </a:lnTo>
                  </a:path>
                </a:pathLst>
              </a:custGeom>
              <a:noFill/>
              <a:ln w="0">
                <a:solidFill>
                  <a:srgbClr val="48B2D2"/>
                </a:solidFill>
                <a:round/>
                <a:headEnd/>
                <a:tailEnd/>
              </a:ln>
            </p:spPr>
            <p:txBody>
              <a:bodyPr/>
              <a:lstStyle/>
              <a:p>
                <a:endParaRPr lang="ko-KR" altLang="en-US"/>
              </a:p>
            </p:txBody>
          </p:sp>
          <p:sp>
            <p:nvSpPr>
              <p:cNvPr id="176" name="Freeform 340"/>
              <p:cNvSpPr>
                <a:spLocks/>
              </p:cNvSpPr>
              <p:nvPr/>
            </p:nvSpPr>
            <p:spPr bwMode="auto">
              <a:xfrm>
                <a:off x="1996" y="3361"/>
                <a:ext cx="72" cy="79"/>
              </a:xfrm>
              <a:custGeom>
                <a:avLst/>
                <a:gdLst>
                  <a:gd name="T0" fmla="*/ 51 w 72"/>
                  <a:gd name="T1" fmla="*/ 0 h 79"/>
                  <a:gd name="T2" fmla="*/ 51 w 72"/>
                  <a:gd name="T3" fmla="*/ 0 h 79"/>
                  <a:gd name="T4" fmla="*/ 51 w 72"/>
                  <a:gd name="T5" fmla="*/ 0 h 79"/>
                  <a:gd name="T6" fmla="*/ 51 w 72"/>
                  <a:gd name="T7" fmla="*/ 0 h 79"/>
                  <a:gd name="T8" fmla="*/ 36 w 72"/>
                  <a:gd name="T9" fmla="*/ 0 h 79"/>
                  <a:gd name="T10" fmla="*/ 20 w 72"/>
                  <a:gd name="T11" fmla="*/ 4 h 79"/>
                  <a:gd name="T12" fmla="*/ 10 w 72"/>
                  <a:gd name="T13" fmla="*/ 14 h 79"/>
                  <a:gd name="T14" fmla="*/ 0 w 72"/>
                  <a:gd name="T15" fmla="*/ 27 h 79"/>
                  <a:gd name="T16" fmla="*/ 0 w 72"/>
                  <a:gd name="T17" fmla="*/ 41 h 79"/>
                  <a:gd name="T18" fmla="*/ 0 w 72"/>
                  <a:gd name="T19" fmla="*/ 55 h 79"/>
                  <a:gd name="T20" fmla="*/ 5 w 72"/>
                  <a:gd name="T21" fmla="*/ 69 h 79"/>
                  <a:gd name="T22" fmla="*/ 15 w 72"/>
                  <a:gd name="T23" fmla="*/ 79 h 79"/>
                  <a:gd name="T24" fmla="*/ 15 w 72"/>
                  <a:gd name="T25" fmla="*/ 74 h 79"/>
                  <a:gd name="T26" fmla="*/ 15 w 72"/>
                  <a:gd name="T27" fmla="*/ 79 h 79"/>
                  <a:gd name="T28" fmla="*/ 15 w 72"/>
                  <a:gd name="T29" fmla="*/ 79 h 79"/>
                  <a:gd name="T30" fmla="*/ 31 w 72"/>
                  <a:gd name="T31" fmla="*/ 79 h 79"/>
                  <a:gd name="T32" fmla="*/ 46 w 72"/>
                  <a:gd name="T33" fmla="*/ 74 h 79"/>
                  <a:gd name="T34" fmla="*/ 66 w 72"/>
                  <a:gd name="T35" fmla="*/ 51 h 79"/>
                  <a:gd name="T36" fmla="*/ 72 w 72"/>
                  <a:gd name="T37" fmla="*/ 37 h 79"/>
                  <a:gd name="T38" fmla="*/ 72 w 72"/>
                  <a:gd name="T39" fmla="*/ 23 h 79"/>
                  <a:gd name="T40" fmla="*/ 66 w 72"/>
                  <a:gd name="T41" fmla="*/ 9 h 79"/>
                  <a:gd name="T42" fmla="*/ 51 w 72"/>
                  <a:gd name="T43" fmla="*/ 0 h 79"/>
                  <a:gd name="T44" fmla="*/ 51 w 72"/>
                  <a:gd name="T45" fmla="*/ 0 h 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2"/>
                  <a:gd name="T70" fmla="*/ 0 h 79"/>
                  <a:gd name="T71" fmla="*/ 72 w 72"/>
                  <a:gd name="T72" fmla="*/ 79 h 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2" h="79">
                    <a:moveTo>
                      <a:pt x="51" y="0"/>
                    </a:moveTo>
                    <a:lnTo>
                      <a:pt x="51" y="0"/>
                    </a:lnTo>
                    <a:lnTo>
                      <a:pt x="36" y="0"/>
                    </a:lnTo>
                    <a:lnTo>
                      <a:pt x="20" y="4"/>
                    </a:lnTo>
                    <a:lnTo>
                      <a:pt x="10" y="14"/>
                    </a:lnTo>
                    <a:lnTo>
                      <a:pt x="0" y="27"/>
                    </a:lnTo>
                    <a:lnTo>
                      <a:pt x="0" y="41"/>
                    </a:lnTo>
                    <a:lnTo>
                      <a:pt x="0" y="55"/>
                    </a:lnTo>
                    <a:lnTo>
                      <a:pt x="5" y="69"/>
                    </a:lnTo>
                    <a:lnTo>
                      <a:pt x="15" y="79"/>
                    </a:lnTo>
                    <a:lnTo>
                      <a:pt x="15" y="74"/>
                    </a:lnTo>
                    <a:lnTo>
                      <a:pt x="15" y="79"/>
                    </a:lnTo>
                    <a:lnTo>
                      <a:pt x="31" y="79"/>
                    </a:lnTo>
                    <a:lnTo>
                      <a:pt x="46" y="74"/>
                    </a:lnTo>
                    <a:lnTo>
                      <a:pt x="66" y="51"/>
                    </a:lnTo>
                    <a:lnTo>
                      <a:pt x="72" y="37"/>
                    </a:lnTo>
                    <a:lnTo>
                      <a:pt x="72" y="23"/>
                    </a:lnTo>
                    <a:lnTo>
                      <a:pt x="66" y="9"/>
                    </a:lnTo>
                    <a:lnTo>
                      <a:pt x="51" y="0"/>
                    </a:lnTo>
                    <a:close/>
                  </a:path>
                </a:pathLst>
              </a:custGeom>
              <a:solidFill>
                <a:srgbClr val="48B2D2"/>
              </a:solidFill>
              <a:ln w="9525">
                <a:noFill/>
                <a:round/>
                <a:headEnd/>
                <a:tailEnd/>
              </a:ln>
            </p:spPr>
            <p:txBody>
              <a:bodyPr/>
              <a:lstStyle/>
              <a:p>
                <a:endParaRPr lang="ko-KR" altLang="en-US"/>
              </a:p>
            </p:txBody>
          </p:sp>
          <p:sp>
            <p:nvSpPr>
              <p:cNvPr id="177" name="Freeform 341"/>
              <p:cNvSpPr>
                <a:spLocks/>
              </p:cNvSpPr>
              <p:nvPr/>
            </p:nvSpPr>
            <p:spPr bwMode="auto">
              <a:xfrm>
                <a:off x="1996" y="3361"/>
                <a:ext cx="72" cy="79"/>
              </a:xfrm>
              <a:custGeom>
                <a:avLst/>
                <a:gdLst>
                  <a:gd name="T0" fmla="*/ 51 w 72"/>
                  <a:gd name="T1" fmla="*/ 0 h 79"/>
                  <a:gd name="T2" fmla="*/ 51 w 72"/>
                  <a:gd name="T3" fmla="*/ 0 h 79"/>
                  <a:gd name="T4" fmla="*/ 51 w 72"/>
                  <a:gd name="T5" fmla="*/ 0 h 79"/>
                  <a:gd name="T6" fmla="*/ 51 w 72"/>
                  <a:gd name="T7" fmla="*/ 0 h 79"/>
                  <a:gd name="T8" fmla="*/ 36 w 72"/>
                  <a:gd name="T9" fmla="*/ 0 h 79"/>
                  <a:gd name="T10" fmla="*/ 20 w 72"/>
                  <a:gd name="T11" fmla="*/ 4 h 79"/>
                  <a:gd name="T12" fmla="*/ 10 w 72"/>
                  <a:gd name="T13" fmla="*/ 14 h 79"/>
                  <a:gd name="T14" fmla="*/ 0 w 72"/>
                  <a:gd name="T15" fmla="*/ 27 h 79"/>
                  <a:gd name="T16" fmla="*/ 0 w 72"/>
                  <a:gd name="T17" fmla="*/ 41 h 79"/>
                  <a:gd name="T18" fmla="*/ 0 w 72"/>
                  <a:gd name="T19" fmla="*/ 55 h 79"/>
                  <a:gd name="T20" fmla="*/ 5 w 72"/>
                  <a:gd name="T21" fmla="*/ 69 h 79"/>
                  <a:gd name="T22" fmla="*/ 15 w 72"/>
                  <a:gd name="T23" fmla="*/ 79 h 79"/>
                  <a:gd name="T24" fmla="*/ 15 w 72"/>
                  <a:gd name="T25" fmla="*/ 74 h 79"/>
                  <a:gd name="T26" fmla="*/ 15 w 72"/>
                  <a:gd name="T27" fmla="*/ 79 h 79"/>
                  <a:gd name="T28" fmla="*/ 15 w 72"/>
                  <a:gd name="T29" fmla="*/ 79 h 79"/>
                  <a:gd name="T30" fmla="*/ 31 w 72"/>
                  <a:gd name="T31" fmla="*/ 79 h 79"/>
                  <a:gd name="T32" fmla="*/ 46 w 72"/>
                  <a:gd name="T33" fmla="*/ 74 h 79"/>
                  <a:gd name="T34" fmla="*/ 66 w 72"/>
                  <a:gd name="T35" fmla="*/ 51 h 79"/>
                  <a:gd name="T36" fmla="*/ 72 w 72"/>
                  <a:gd name="T37" fmla="*/ 37 h 79"/>
                  <a:gd name="T38" fmla="*/ 72 w 72"/>
                  <a:gd name="T39" fmla="*/ 23 h 79"/>
                  <a:gd name="T40" fmla="*/ 66 w 72"/>
                  <a:gd name="T41" fmla="*/ 9 h 79"/>
                  <a:gd name="T42" fmla="*/ 51 w 72"/>
                  <a:gd name="T43" fmla="*/ 0 h 79"/>
                  <a:gd name="T44" fmla="*/ 51 w 72"/>
                  <a:gd name="T45" fmla="*/ 0 h 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2"/>
                  <a:gd name="T70" fmla="*/ 0 h 79"/>
                  <a:gd name="T71" fmla="*/ 72 w 72"/>
                  <a:gd name="T72" fmla="*/ 79 h 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2" h="79">
                    <a:moveTo>
                      <a:pt x="51" y="0"/>
                    </a:moveTo>
                    <a:lnTo>
                      <a:pt x="51" y="0"/>
                    </a:lnTo>
                    <a:lnTo>
                      <a:pt x="36" y="0"/>
                    </a:lnTo>
                    <a:lnTo>
                      <a:pt x="20" y="4"/>
                    </a:lnTo>
                    <a:lnTo>
                      <a:pt x="10" y="14"/>
                    </a:lnTo>
                    <a:lnTo>
                      <a:pt x="0" y="27"/>
                    </a:lnTo>
                    <a:lnTo>
                      <a:pt x="0" y="41"/>
                    </a:lnTo>
                    <a:lnTo>
                      <a:pt x="0" y="55"/>
                    </a:lnTo>
                    <a:lnTo>
                      <a:pt x="5" y="69"/>
                    </a:lnTo>
                    <a:lnTo>
                      <a:pt x="15" y="79"/>
                    </a:lnTo>
                    <a:lnTo>
                      <a:pt x="15" y="74"/>
                    </a:lnTo>
                    <a:lnTo>
                      <a:pt x="15" y="79"/>
                    </a:lnTo>
                    <a:lnTo>
                      <a:pt x="31" y="79"/>
                    </a:lnTo>
                    <a:lnTo>
                      <a:pt x="46" y="74"/>
                    </a:lnTo>
                    <a:lnTo>
                      <a:pt x="66" y="51"/>
                    </a:lnTo>
                    <a:lnTo>
                      <a:pt x="72" y="37"/>
                    </a:lnTo>
                    <a:lnTo>
                      <a:pt x="72" y="23"/>
                    </a:lnTo>
                    <a:lnTo>
                      <a:pt x="66" y="9"/>
                    </a:lnTo>
                    <a:lnTo>
                      <a:pt x="51" y="0"/>
                    </a:lnTo>
                  </a:path>
                </a:pathLst>
              </a:custGeom>
              <a:noFill/>
              <a:ln w="0">
                <a:solidFill>
                  <a:srgbClr val="48B2D2"/>
                </a:solidFill>
                <a:round/>
                <a:headEnd/>
                <a:tailEnd/>
              </a:ln>
            </p:spPr>
            <p:txBody>
              <a:bodyPr/>
              <a:lstStyle/>
              <a:p>
                <a:endParaRPr lang="ko-KR" altLang="en-US"/>
              </a:p>
            </p:txBody>
          </p:sp>
          <p:sp>
            <p:nvSpPr>
              <p:cNvPr id="178" name="Freeform 342"/>
              <p:cNvSpPr>
                <a:spLocks/>
              </p:cNvSpPr>
              <p:nvPr/>
            </p:nvSpPr>
            <p:spPr bwMode="auto">
              <a:xfrm>
                <a:off x="2001" y="3440"/>
                <a:ext cx="10" cy="18"/>
              </a:xfrm>
              <a:custGeom>
                <a:avLst/>
                <a:gdLst>
                  <a:gd name="T0" fmla="*/ 0 w 10"/>
                  <a:gd name="T1" fmla="*/ 18 h 18"/>
                  <a:gd name="T2" fmla="*/ 10 w 10"/>
                  <a:gd name="T3" fmla="*/ 0 h 18"/>
                  <a:gd name="T4" fmla="*/ 10 w 10"/>
                  <a:gd name="T5" fmla="*/ 0 h 18"/>
                  <a:gd name="T6" fmla="*/ 0 w 10"/>
                  <a:gd name="T7" fmla="*/ 18 h 18"/>
                  <a:gd name="T8" fmla="*/ 0 w 10"/>
                  <a:gd name="T9" fmla="*/ 18 h 18"/>
                  <a:gd name="T10" fmla="*/ 0 w 10"/>
                  <a:gd name="T11" fmla="*/ 18 h 18"/>
                  <a:gd name="T12" fmla="*/ 0 60000 65536"/>
                  <a:gd name="T13" fmla="*/ 0 60000 65536"/>
                  <a:gd name="T14" fmla="*/ 0 60000 65536"/>
                  <a:gd name="T15" fmla="*/ 0 60000 65536"/>
                  <a:gd name="T16" fmla="*/ 0 60000 65536"/>
                  <a:gd name="T17" fmla="*/ 0 60000 65536"/>
                  <a:gd name="T18" fmla="*/ 0 w 10"/>
                  <a:gd name="T19" fmla="*/ 0 h 18"/>
                  <a:gd name="T20" fmla="*/ 10 w 1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0" h="18">
                    <a:moveTo>
                      <a:pt x="0" y="18"/>
                    </a:moveTo>
                    <a:lnTo>
                      <a:pt x="10" y="0"/>
                    </a:lnTo>
                    <a:lnTo>
                      <a:pt x="0" y="18"/>
                    </a:lnTo>
                    <a:close/>
                  </a:path>
                </a:pathLst>
              </a:custGeom>
              <a:solidFill>
                <a:srgbClr val="48B2D2"/>
              </a:solidFill>
              <a:ln w="9525">
                <a:noFill/>
                <a:round/>
                <a:headEnd/>
                <a:tailEnd/>
              </a:ln>
            </p:spPr>
            <p:txBody>
              <a:bodyPr/>
              <a:lstStyle/>
              <a:p>
                <a:endParaRPr lang="ko-KR" altLang="en-US"/>
              </a:p>
            </p:txBody>
          </p:sp>
          <p:sp>
            <p:nvSpPr>
              <p:cNvPr id="179" name="Freeform 343"/>
              <p:cNvSpPr>
                <a:spLocks/>
              </p:cNvSpPr>
              <p:nvPr/>
            </p:nvSpPr>
            <p:spPr bwMode="auto">
              <a:xfrm>
                <a:off x="2001" y="3440"/>
                <a:ext cx="10" cy="18"/>
              </a:xfrm>
              <a:custGeom>
                <a:avLst/>
                <a:gdLst>
                  <a:gd name="T0" fmla="*/ 0 w 10"/>
                  <a:gd name="T1" fmla="*/ 18 h 18"/>
                  <a:gd name="T2" fmla="*/ 10 w 10"/>
                  <a:gd name="T3" fmla="*/ 0 h 18"/>
                  <a:gd name="T4" fmla="*/ 10 w 10"/>
                  <a:gd name="T5" fmla="*/ 0 h 18"/>
                  <a:gd name="T6" fmla="*/ 0 w 10"/>
                  <a:gd name="T7" fmla="*/ 18 h 18"/>
                  <a:gd name="T8" fmla="*/ 0 w 10"/>
                  <a:gd name="T9" fmla="*/ 18 h 18"/>
                  <a:gd name="T10" fmla="*/ 0 w 10"/>
                  <a:gd name="T11" fmla="*/ 18 h 18"/>
                  <a:gd name="T12" fmla="*/ 0 60000 65536"/>
                  <a:gd name="T13" fmla="*/ 0 60000 65536"/>
                  <a:gd name="T14" fmla="*/ 0 60000 65536"/>
                  <a:gd name="T15" fmla="*/ 0 60000 65536"/>
                  <a:gd name="T16" fmla="*/ 0 60000 65536"/>
                  <a:gd name="T17" fmla="*/ 0 60000 65536"/>
                  <a:gd name="T18" fmla="*/ 0 w 10"/>
                  <a:gd name="T19" fmla="*/ 0 h 18"/>
                  <a:gd name="T20" fmla="*/ 10 w 1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0" h="18">
                    <a:moveTo>
                      <a:pt x="0" y="18"/>
                    </a:moveTo>
                    <a:lnTo>
                      <a:pt x="10" y="0"/>
                    </a:lnTo>
                    <a:lnTo>
                      <a:pt x="0" y="18"/>
                    </a:lnTo>
                  </a:path>
                </a:pathLst>
              </a:custGeom>
              <a:noFill/>
              <a:ln w="0">
                <a:solidFill>
                  <a:srgbClr val="48B2D2"/>
                </a:solidFill>
                <a:round/>
                <a:headEnd/>
                <a:tailEnd/>
              </a:ln>
            </p:spPr>
            <p:txBody>
              <a:bodyPr/>
              <a:lstStyle/>
              <a:p>
                <a:endParaRPr lang="ko-KR" altLang="en-US"/>
              </a:p>
            </p:txBody>
          </p:sp>
          <p:sp>
            <p:nvSpPr>
              <p:cNvPr id="180" name="Freeform 344"/>
              <p:cNvSpPr>
                <a:spLocks/>
              </p:cNvSpPr>
              <p:nvPr/>
            </p:nvSpPr>
            <p:spPr bwMode="auto">
              <a:xfrm>
                <a:off x="1924" y="3458"/>
                <a:ext cx="77" cy="159"/>
              </a:xfrm>
              <a:custGeom>
                <a:avLst/>
                <a:gdLst>
                  <a:gd name="T0" fmla="*/ 0 w 77"/>
                  <a:gd name="T1" fmla="*/ 159 h 159"/>
                  <a:gd name="T2" fmla="*/ 77 w 77"/>
                  <a:gd name="T3" fmla="*/ 5 h 159"/>
                  <a:gd name="T4" fmla="*/ 77 w 77"/>
                  <a:gd name="T5" fmla="*/ 0 h 159"/>
                  <a:gd name="T6" fmla="*/ 0 w 77"/>
                  <a:gd name="T7" fmla="*/ 159 h 159"/>
                  <a:gd name="T8" fmla="*/ 0 w 77"/>
                  <a:gd name="T9" fmla="*/ 159 h 159"/>
                  <a:gd name="T10" fmla="*/ 0 w 77"/>
                  <a:gd name="T11" fmla="*/ 159 h 159"/>
                  <a:gd name="T12" fmla="*/ 0 60000 65536"/>
                  <a:gd name="T13" fmla="*/ 0 60000 65536"/>
                  <a:gd name="T14" fmla="*/ 0 60000 65536"/>
                  <a:gd name="T15" fmla="*/ 0 60000 65536"/>
                  <a:gd name="T16" fmla="*/ 0 60000 65536"/>
                  <a:gd name="T17" fmla="*/ 0 60000 65536"/>
                  <a:gd name="T18" fmla="*/ 0 w 77"/>
                  <a:gd name="T19" fmla="*/ 0 h 159"/>
                  <a:gd name="T20" fmla="*/ 77 w 77"/>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77" h="159">
                    <a:moveTo>
                      <a:pt x="0" y="159"/>
                    </a:moveTo>
                    <a:lnTo>
                      <a:pt x="77" y="5"/>
                    </a:lnTo>
                    <a:lnTo>
                      <a:pt x="77" y="0"/>
                    </a:lnTo>
                    <a:lnTo>
                      <a:pt x="0" y="159"/>
                    </a:lnTo>
                    <a:close/>
                  </a:path>
                </a:pathLst>
              </a:custGeom>
              <a:solidFill>
                <a:srgbClr val="48B2D2"/>
              </a:solidFill>
              <a:ln w="9525">
                <a:noFill/>
                <a:round/>
                <a:headEnd/>
                <a:tailEnd/>
              </a:ln>
            </p:spPr>
            <p:txBody>
              <a:bodyPr/>
              <a:lstStyle/>
              <a:p>
                <a:endParaRPr lang="ko-KR" altLang="en-US"/>
              </a:p>
            </p:txBody>
          </p:sp>
          <p:sp>
            <p:nvSpPr>
              <p:cNvPr id="181" name="Freeform 345"/>
              <p:cNvSpPr>
                <a:spLocks/>
              </p:cNvSpPr>
              <p:nvPr/>
            </p:nvSpPr>
            <p:spPr bwMode="auto">
              <a:xfrm>
                <a:off x="1924" y="3458"/>
                <a:ext cx="77" cy="159"/>
              </a:xfrm>
              <a:custGeom>
                <a:avLst/>
                <a:gdLst>
                  <a:gd name="T0" fmla="*/ 0 w 77"/>
                  <a:gd name="T1" fmla="*/ 159 h 159"/>
                  <a:gd name="T2" fmla="*/ 77 w 77"/>
                  <a:gd name="T3" fmla="*/ 5 h 159"/>
                  <a:gd name="T4" fmla="*/ 77 w 77"/>
                  <a:gd name="T5" fmla="*/ 0 h 159"/>
                  <a:gd name="T6" fmla="*/ 0 w 77"/>
                  <a:gd name="T7" fmla="*/ 159 h 159"/>
                  <a:gd name="T8" fmla="*/ 0 w 77"/>
                  <a:gd name="T9" fmla="*/ 159 h 159"/>
                  <a:gd name="T10" fmla="*/ 0 w 77"/>
                  <a:gd name="T11" fmla="*/ 159 h 159"/>
                  <a:gd name="T12" fmla="*/ 0 60000 65536"/>
                  <a:gd name="T13" fmla="*/ 0 60000 65536"/>
                  <a:gd name="T14" fmla="*/ 0 60000 65536"/>
                  <a:gd name="T15" fmla="*/ 0 60000 65536"/>
                  <a:gd name="T16" fmla="*/ 0 60000 65536"/>
                  <a:gd name="T17" fmla="*/ 0 60000 65536"/>
                  <a:gd name="T18" fmla="*/ 0 w 77"/>
                  <a:gd name="T19" fmla="*/ 0 h 159"/>
                  <a:gd name="T20" fmla="*/ 77 w 77"/>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77" h="159">
                    <a:moveTo>
                      <a:pt x="0" y="159"/>
                    </a:moveTo>
                    <a:lnTo>
                      <a:pt x="77" y="5"/>
                    </a:lnTo>
                    <a:lnTo>
                      <a:pt x="77" y="0"/>
                    </a:lnTo>
                    <a:lnTo>
                      <a:pt x="0" y="159"/>
                    </a:lnTo>
                  </a:path>
                </a:pathLst>
              </a:custGeom>
              <a:noFill/>
              <a:ln w="0">
                <a:solidFill>
                  <a:srgbClr val="48B2D2"/>
                </a:solidFill>
                <a:round/>
                <a:headEnd/>
                <a:tailEnd/>
              </a:ln>
            </p:spPr>
            <p:txBody>
              <a:bodyPr/>
              <a:lstStyle/>
              <a:p>
                <a:endParaRPr lang="ko-KR" altLang="en-US"/>
              </a:p>
            </p:txBody>
          </p:sp>
          <p:sp>
            <p:nvSpPr>
              <p:cNvPr id="182" name="Freeform 346"/>
              <p:cNvSpPr>
                <a:spLocks/>
              </p:cNvSpPr>
              <p:nvPr/>
            </p:nvSpPr>
            <p:spPr bwMode="auto">
              <a:xfrm>
                <a:off x="1919" y="3617"/>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close/>
                  </a:path>
                </a:pathLst>
              </a:custGeom>
              <a:solidFill>
                <a:srgbClr val="48B2D2"/>
              </a:solidFill>
              <a:ln w="9525">
                <a:noFill/>
                <a:round/>
                <a:headEnd/>
                <a:tailEnd/>
              </a:ln>
            </p:spPr>
            <p:txBody>
              <a:bodyPr/>
              <a:lstStyle/>
              <a:p>
                <a:endParaRPr lang="ko-KR" altLang="en-US"/>
              </a:p>
            </p:txBody>
          </p:sp>
          <p:sp>
            <p:nvSpPr>
              <p:cNvPr id="183" name="Freeform 347"/>
              <p:cNvSpPr>
                <a:spLocks/>
              </p:cNvSpPr>
              <p:nvPr/>
            </p:nvSpPr>
            <p:spPr bwMode="auto">
              <a:xfrm>
                <a:off x="1919" y="3617"/>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path>
                </a:pathLst>
              </a:custGeom>
              <a:noFill/>
              <a:ln w="0">
                <a:solidFill>
                  <a:srgbClr val="48B2D2"/>
                </a:solidFill>
                <a:round/>
                <a:headEnd/>
                <a:tailEnd/>
              </a:ln>
            </p:spPr>
            <p:txBody>
              <a:bodyPr/>
              <a:lstStyle/>
              <a:p>
                <a:endParaRPr lang="ko-KR" altLang="en-US"/>
              </a:p>
            </p:txBody>
          </p:sp>
          <p:sp>
            <p:nvSpPr>
              <p:cNvPr id="184" name="Line 348"/>
              <p:cNvSpPr>
                <a:spLocks noChangeShapeType="1"/>
              </p:cNvSpPr>
              <p:nvPr/>
            </p:nvSpPr>
            <p:spPr bwMode="auto">
              <a:xfrm flipV="1">
                <a:off x="2134" y="3179"/>
                <a:ext cx="5" cy="14"/>
              </a:xfrm>
              <a:prstGeom prst="line">
                <a:avLst/>
              </a:prstGeom>
              <a:noFill/>
              <a:ln w="0">
                <a:solidFill>
                  <a:srgbClr val="48B2D2"/>
                </a:solidFill>
                <a:round/>
                <a:headEnd/>
                <a:tailEnd/>
              </a:ln>
            </p:spPr>
            <p:txBody>
              <a:bodyPr/>
              <a:lstStyle/>
              <a:p>
                <a:endParaRPr lang="ko-KR" altLang="en-US"/>
              </a:p>
            </p:txBody>
          </p:sp>
          <p:sp>
            <p:nvSpPr>
              <p:cNvPr id="185" name="Line 349"/>
              <p:cNvSpPr>
                <a:spLocks noChangeShapeType="1"/>
              </p:cNvSpPr>
              <p:nvPr/>
            </p:nvSpPr>
            <p:spPr bwMode="auto">
              <a:xfrm flipV="1">
                <a:off x="2134" y="3179"/>
                <a:ext cx="5" cy="14"/>
              </a:xfrm>
              <a:prstGeom prst="line">
                <a:avLst/>
              </a:prstGeom>
              <a:noFill/>
              <a:ln w="0">
                <a:solidFill>
                  <a:srgbClr val="48B2D2"/>
                </a:solidFill>
                <a:round/>
                <a:headEnd/>
                <a:tailEnd/>
              </a:ln>
            </p:spPr>
            <p:txBody>
              <a:bodyPr/>
              <a:lstStyle/>
              <a:p>
                <a:endParaRPr lang="ko-KR" altLang="en-US"/>
              </a:p>
            </p:txBody>
          </p:sp>
        </p:grpSp>
        <p:sp>
          <p:nvSpPr>
            <p:cNvPr id="66" name="Freeform 350"/>
            <p:cNvSpPr>
              <a:spLocks/>
            </p:cNvSpPr>
            <p:nvPr/>
          </p:nvSpPr>
          <p:spPr bwMode="auto">
            <a:xfrm>
              <a:off x="1981" y="3337"/>
              <a:ext cx="102" cy="117"/>
            </a:xfrm>
            <a:custGeom>
              <a:avLst/>
              <a:gdLst>
                <a:gd name="T0" fmla="*/ 76 w 102"/>
                <a:gd name="T1" fmla="*/ 93 h 117"/>
                <a:gd name="T2" fmla="*/ 66 w 102"/>
                <a:gd name="T3" fmla="*/ 107 h 117"/>
                <a:gd name="T4" fmla="*/ 51 w 102"/>
                <a:gd name="T5" fmla="*/ 112 h 117"/>
                <a:gd name="T6" fmla="*/ 35 w 102"/>
                <a:gd name="T7" fmla="*/ 117 h 117"/>
                <a:gd name="T8" fmla="*/ 20 w 102"/>
                <a:gd name="T9" fmla="*/ 112 h 117"/>
                <a:gd name="T10" fmla="*/ 10 w 102"/>
                <a:gd name="T11" fmla="*/ 103 h 117"/>
                <a:gd name="T12" fmla="*/ 0 w 102"/>
                <a:gd name="T13" fmla="*/ 93 h 117"/>
                <a:gd name="T14" fmla="*/ 0 w 102"/>
                <a:gd name="T15" fmla="*/ 79 h 117"/>
                <a:gd name="T16" fmla="*/ 5 w 102"/>
                <a:gd name="T17" fmla="*/ 65 h 117"/>
                <a:gd name="T18" fmla="*/ 25 w 102"/>
                <a:gd name="T19" fmla="*/ 24 h 117"/>
                <a:gd name="T20" fmla="*/ 30 w 102"/>
                <a:gd name="T21" fmla="*/ 10 h 117"/>
                <a:gd name="T22" fmla="*/ 46 w 102"/>
                <a:gd name="T23" fmla="*/ 5 h 117"/>
                <a:gd name="T24" fmla="*/ 61 w 102"/>
                <a:gd name="T25" fmla="*/ 0 h 117"/>
                <a:gd name="T26" fmla="*/ 76 w 102"/>
                <a:gd name="T27" fmla="*/ 5 h 117"/>
                <a:gd name="T28" fmla="*/ 92 w 102"/>
                <a:gd name="T29" fmla="*/ 14 h 117"/>
                <a:gd name="T30" fmla="*/ 97 w 102"/>
                <a:gd name="T31" fmla="*/ 28 h 117"/>
                <a:gd name="T32" fmla="*/ 102 w 102"/>
                <a:gd name="T33" fmla="*/ 42 h 117"/>
                <a:gd name="T34" fmla="*/ 97 w 102"/>
                <a:gd name="T35" fmla="*/ 56 h 117"/>
                <a:gd name="T36" fmla="*/ 76 w 102"/>
                <a:gd name="T37" fmla="*/ 93 h 117"/>
                <a:gd name="T38" fmla="*/ 76 w 102"/>
                <a:gd name="T39" fmla="*/ 93 h 1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2"/>
                <a:gd name="T61" fmla="*/ 0 h 117"/>
                <a:gd name="T62" fmla="*/ 102 w 102"/>
                <a:gd name="T63" fmla="*/ 117 h 11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2" h="117">
                  <a:moveTo>
                    <a:pt x="76" y="93"/>
                  </a:moveTo>
                  <a:lnTo>
                    <a:pt x="66" y="107"/>
                  </a:lnTo>
                  <a:lnTo>
                    <a:pt x="51" y="112"/>
                  </a:lnTo>
                  <a:lnTo>
                    <a:pt x="35" y="117"/>
                  </a:lnTo>
                  <a:lnTo>
                    <a:pt x="20" y="112"/>
                  </a:lnTo>
                  <a:lnTo>
                    <a:pt x="10" y="103"/>
                  </a:lnTo>
                  <a:lnTo>
                    <a:pt x="0" y="93"/>
                  </a:lnTo>
                  <a:lnTo>
                    <a:pt x="0" y="79"/>
                  </a:lnTo>
                  <a:lnTo>
                    <a:pt x="5" y="65"/>
                  </a:lnTo>
                  <a:lnTo>
                    <a:pt x="25" y="24"/>
                  </a:lnTo>
                  <a:lnTo>
                    <a:pt x="30" y="10"/>
                  </a:lnTo>
                  <a:lnTo>
                    <a:pt x="46" y="5"/>
                  </a:lnTo>
                  <a:lnTo>
                    <a:pt x="61" y="0"/>
                  </a:lnTo>
                  <a:lnTo>
                    <a:pt x="76" y="5"/>
                  </a:lnTo>
                  <a:lnTo>
                    <a:pt x="92" y="14"/>
                  </a:lnTo>
                  <a:lnTo>
                    <a:pt x="97" y="28"/>
                  </a:lnTo>
                  <a:lnTo>
                    <a:pt x="102" y="42"/>
                  </a:lnTo>
                  <a:lnTo>
                    <a:pt x="97" y="56"/>
                  </a:lnTo>
                  <a:lnTo>
                    <a:pt x="76" y="93"/>
                  </a:lnTo>
                  <a:close/>
                </a:path>
              </a:pathLst>
            </a:custGeom>
            <a:solidFill>
              <a:schemeClr val="bg1"/>
            </a:solidFill>
            <a:ln w="9525">
              <a:noFill/>
              <a:round/>
              <a:headEnd/>
              <a:tailEnd/>
            </a:ln>
          </p:spPr>
          <p:txBody>
            <a:bodyPr/>
            <a:lstStyle/>
            <a:p>
              <a:endParaRPr lang="ko-KR" altLang="en-US"/>
            </a:p>
          </p:txBody>
        </p:sp>
      </p:grpSp>
      <p:pic>
        <p:nvPicPr>
          <p:cNvPr id="386" name="Picture 357"/>
          <p:cNvPicPr>
            <a:picLocks noChangeAspect="1" noChangeArrowheads="1"/>
          </p:cNvPicPr>
          <p:nvPr/>
        </p:nvPicPr>
        <p:blipFill>
          <a:blip r:embed="rId9" cstate="print"/>
          <a:srcRect/>
          <a:stretch>
            <a:fillRect/>
          </a:stretch>
        </p:blipFill>
        <p:spPr bwMode="auto">
          <a:xfrm>
            <a:off x="4225925" y="3295824"/>
            <a:ext cx="671513" cy="328612"/>
          </a:xfrm>
          <a:prstGeom prst="rect">
            <a:avLst/>
          </a:prstGeom>
          <a:noFill/>
          <a:ln w="9525">
            <a:noFill/>
            <a:miter lim="800000"/>
            <a:headEnd/>
            <a:tailEnd/>
          </a:ln>
        </p:spPr>
      </p:pic>
      <p:pic>
        <p:nvPicPr>
          <p:cNvPr id="387" name="Picture 359"/>
          <p:cNvPicPr>
            <a:picLocks noChangeAspect="1" noChangeArrowheads="1"/>
          </p:cNvPicPr>
          <p:nvPr/>
        </p:nvPicPr>
        <p:blipFill>
          <a:blip r:embed="rId10" cstate="print"/>
          <a:srcRect/>
          <a:stretch>
            <a:fillRect/>
          </a:stretch>
        </p:blipFill>
        <p:spPr bwMode="auto">
          <a:xfrm>
            <a:off x="3406775" y="1265411"/>
            <a:ext cx="820738" cy="700088"/>
          </a:xfrm>
          <a:prstGeom prst="rect">
            <a:avLst/>
          </a:prstGeom>
          <a:noFill/>
          <a:ln w="9525">
            <a:noFill/>
            <a:miter lim="800000"/>
            <a:headEnd/>
            <a:tailEnd/>
          </a:ln>
        </p:spPr>
      </p:pic>
      <p:sp>
        <p:nvSpPr>
          <p:cNvPr id="388" name="Text Box 360"/>
          <p:cNvSpPr txBox="1">
            <a:spLocks noChangeArrowheads="1"/>
          </p:cNvSpPr>
          <p:nvPr/>
        </p:nvSpPr>
        <p:spPr bwMode="auto">
          <a:xfrm>
            <a:off x="3989388" y="1287636"/>
            <a:ext cx="1892300" cy="244475"/>
          </a:xfrm>
          <a:prstGeom prst="rect">
            <a:avLst/>
          </a:prstGeom>
          <a:noFill/>
          <a:ln w="9525">
            <a:noFill/>
            <a:miter lim="800000"/>
            <a:headEnd/>
            <a:tailEnd/>
          </a:ln>
        </p:spPr>
        <p:txBody>
          <a:bodyPr>
            <a:spAutoFit/>
          </a:bodyPr>
          <a:lstStyle/>
          <a:p>
            <a:pPr algn="l" eaLnBrk="1" latinLnBrk="1" hangingPunct="1">
              <a:spcBef>
                <a:spcPct val="50000"/>
              </a:spcBef>
            </a:pPr>
            <a:r>
              <a:rPr kumimoji="1" lang="en-GB" altLang="ko-KR" sz="1000" b="1">
                <a:solidFill>
                  <a:srgbClr val="00469B"/>
                </a:solidFill>
                <a:latin typeface="맑은 고딕" pitchFamily="50" charset="-127"/>
                <a:ea typeface="맑은 고딕" pitchFamily="50" charset="-127"/>
              </a:rPr>
              <a:t>MTSAT-1R </a:t>
            </a:r>
            <a:r>
              <a:rPr kumimoji="1" lang="de-DE" altLang="ko-KR" sz="1000">
                <a:solidFill>
                  <a:srgbClr val="00469B"/>
                </a:solidFill>
                <a:latin typeface="맑은 고딕" pitchFamily="50" charset="-127"/>
                <a:ea typeface="맑은 고딕" pitchFamily="50" charset="-127"/>
              </a:rPr>
              <a:t>JAPAN </a:t>
            </a:r>
            <a:r>
              <a:rPr kumimoji="1" lang="de-DE" altLang="ko-KR" sz="1000" i="1">
                <a:solidFill>
                  <a:srgbClr val="00469B"/>
                </a:solidFill>
                <a:latin typeface="맑은 고딕" pitchFamily="50" charset="-127"/>
                <a:ea typeface="맑은 고딕" pitchFamily="50" charset="-127"/>
              </a:rPr>
              <a:t>140°E</a:t>
            </a:r>
            <a:endParaRPr kumimoji="1" lang="de-DE" altLang="ko-KR" sz="1000" b="1">
              <a:solidFill>
                <a:srgbClr val="00469B"/>
              </a:solidFill>
              <a:latin typeface="맑은 고딕" pitchFamily="50" charset="-127"/>
              <a:ea typeface="맑은 고딕" pitchFamily="50" charset="-127"/>
            </a:endParaRPr>
          </a:p>
        </p:txBody>
      </p:sp>
      <p:grpSp>
        <p:nvGrpSpPr>
          <p:cNvPr id="389" name="Group 361"/>
          <p:cNvGrpSpPr>
            <a:grpSpLocks/>
          </p:cNvGrpSpPr>
          <p:nvPr/>
        </p:nvGrpSpPr>
        <p:grpSpPr bwMode="auto">
          <a:xfrm>
            <a:off x="1431925" y="1656209"/>
            <a:ext cx="2212975" cy="1676400"/>
            <a:chOff x="1805" y="1476"/>
            <a:chExt cx="2125" cy="1321"/>
          </a:xfrm>
        </p:grpSpPr>
        <p:sp>
          <p:nvSpPr>
            <p:cNvPr id="390" name="Oval 362"/>
            <p:cNvSpPr>
              <a:spLocks noChangeArrowheads="1"/>
            </p:cNvSpPr>
            <p:nvPr/>
          </p:nvSpPr>
          <p:spPr bwMode="auto">
            <a:xfrm>
              <a:off x="1805" y="1476"/>
              <a:ext cx="2125" cy="1321"/>
            </a:xfrm>
            <a:prstGeom prst="ellipse">
              <a:avLst/>
            </a:prstGeom>
            <a:gradFill rotWithShape="0">
              <a:gsLst>
                <a:gs pos="0">
                  <a:srgbClr val="E9E9FF"/>
                </a:gs>
                <a:gs pos="100000">
                  <a:srgbClr val="00469B"/>
                </a:gs>
              </a:gsLst>
              <a:path path="shape">
                <a:fillToRect l="50000" t="50000" r="50000" b="50000"/>
              </a:path>
            </a:gradFill>
            <a:ln w="9525">
              <a:noFill/>
              <a:round/>
              <a:headEnd/>
              <a:tailEnd/>
            </a:ln>
          </p:spPr>
          <p:txBody>
            <a:bodyPr wrap="none" anchor="ctr"/>
            <a:lstStyle/>
            <a:p>
              <a:pPr algn="l" eaLnBrk="1" latinLnBrk="1" hangingPunct="1">
                <a:spcBef>
                  <a:spcPct val="50000"/>
                </a:spcBef>
              </a:pPr>
              <a:endParaRPr kumimoji="1" lang="ko-KR" altLang="en-US" sz="2400">
                <a:latin typeface="맑은 고딕" pitchFamily="50" charset="-127"/>
                <a:ea typeface="맑은 고딕" pitchFamily="50" charset="-127"/>
              </a:endParaRPr>
            </a:p>
          </p:txBody>
        </p:sp>
        <p:sp>
          <p:nvSpPr>
            <p:cNvPr id="391" name="Freeform 363"/>
            <p:cNvSpPr>
              <a:spLocks/>
            </p:cNvSpPr>
            <p:nvPr/>
          </p:nvSpPr>
          <p:spPr bwMode="auto">
            <a:xfrm>
              <a:off x="1808" y="1480"/>
              <a:ext cx="2103" cy="1307"/>
            </a:xfrm>
            <a:custGeom>
              <a:avLst/>
              <a:gdLst>
                <a:gd name="T0" fmla="*/ 2 w 2629"/>
                <a:gd name="T1" fmla="*/ 1 h 1816"/>
                <a:gd name="T2" fmla="*/ 2 w 2629"/>
                <a:gd name="T3" fmla="*/ 1 h 1816"/>
                <a:gd name="T4" fmla="*/ 2 w 2629"/>
                <a:gd name="T5" fmla="*/ 1 h 1816"/>
                <a:gd name="T6" fmla="*/ 2 w 2629"/>
                <a:gd name="T7" fmla="*/ 1 h 1816"/>
                <a:gd name="T8" fmla="*/ 2 w 2629"/>
                <a:gd name="T9" fmla="*/ 1 h 1816"/>
                <a:gd name="T10" fmla="*/ 2 w 2629"/>
                <a:gd name="T11" fmla="*/ 1 h 1816"/>
                <a:gd name="T12" fmla="*/ 2 w 2629"/>
                <a:gd name="T13" fmla="*/ 1 h 1816"/>
                <a:gd name="T14" fmla="*/ 2 w 2629"/>
                <a:gd name="T15" fmla="*/ 1 h 1816"/>
                <a:gd name="T16" fmla="*/ 2 w 2629"/>
                <a:gd name="T17" fmla="*/ 1 h 1816"/>
                <a:gd name="T18" fmla="*/ 2 w 2629"/>
                <a:gd name="T19" fmla="*/ 1 h 1816"/>
                <a:gd name="T20" fmla="*/ 2 w 2629"/>
                <a:gd name="T21" fmla="*/ 1 h 1816"/>
                <a:gd name="T22" fmla="*/ 2 w 2629"/>
                <a:gd name="T23" fmla="*/ 1 h 1816"/>
                <a:gd name="T24" fmla="*/ 2 w 2629"/>
                <a:gd name="T25" fmla="*/ 1 h 1816"/>
                <a:gd name="T26" fmla="*/ 2 w 2629"/>
                <a:gd name="T27" fmla="*/ 1 h 1816"/>
                <a:gd name="T28" fmla="*/ 2 w 2629"/>
                <a:gd name="T29" fmla="*/ 1 h 1816"/>
                <a:gd name="T30" fmla="*/ 2 w 2629"/>
                <a:gd name="T31" fmla="*/ 1 h 1816"/>
                <a:gd name="T32" fmla="*/ 2 w 2629"/>
                <a:gd name="T33" fmla="*/ 1 h 1816"/>
                <a:gd name="T34" fmla="*/ 2 w 2629"/>
                <a:gd name="T35" fmla="*/ 1 h 1816"/>
                <a:gd name="T36" fmla="*/ 2 w 2629"/>
                <a:gd name="T37" fmla="*/ 1 h 1816"/>
                <a:gd name="T38" fmla="*/ 2 w 2629"/>
                <a:gd name="T39" fmla="*/ 1 h 1816"/>
                <a:gd name="T40" fmla="*/ 2 w 2629"/>
                <a:gd name="T41" fmla="*/ 1 h 1816"/>
                <a:gd name="T42" fmla="*/ 2 w 2629"/>
                <a:gd name="T43" fmla="*/ 1 h 1816"/>
                <a:gd name="T44" fmla="*/ 2 w 2629"/>
                <a:gd name="T45" fmla="*/ 1 h 1816"/>
                <a:gd name="T46" fmla="*/ 2 w 2629"/>
                <a:gd name="T47" fmla="*/ 1 h 1816"/>
                <a:gd name="T48" fmla="*/ 2 w 2629"/>
                <a:gd name="T49" fmla="*/ 1 h 1816"/>
                <a:gd name="T50" fmla="*/ 2 w 2629"/>
                <a:gd name="T51" fmla="*/ 1 h 1816"/>
                <a:gd name="T52" fmla="*/ 2 w 2629"/>
                <a:gd name="T53" fmla="*/ 1 h 1816"/>
                <a:gd name="T54" fmla="*/ 2 w 2629"/>
                <a:gd name="T55" fmla="*/ 1 h 1816"/>
                <a:gd name="T56" fmla="*/ 2 w 2629"/>
                <a:gd name="T57" fmla="*/ 1 h 1816"/>
                <a:gd name="T58" fmla="*/ 2 w 2629"/>
                <a:gd name="T59" fmla="*/ 1 h 1816"/>
                <a:gd name="T60" fmla="*/ 2 w 2629"/>
                <a:gd name="T61" fmla="*/ 1 h 1816"/>
                <a:gd name="T62" fmla="*/ 2 w 2629"/>
                <a:gd name="T63" fmla="*/ 1 h 1816"/>
                <a:gd name="T64" fmla="*/ 2 w 2629"/>
                <a:gd name="T65" fmla="*/ 1 h 1816"/>
                <a:gd name="T66" fmla="*/ 2 w 2629"/>
                <a:gd name="T67" fmla="*/ 1 h 1816"/>
                <a:gd name="T68" fmla="*/ 2 w 2629"/>
                <a:gd name="T69" fmla="*/ 1 h 1816"/>
                <a:gd name="T70" fmla="*/ 2 w 2629"/>
                <a:gd name="T71" fmla="*/ 1 h 1816"/>
                <a:gd name="T72" fmla="*/ 2 w 2629"/>
                <a:gd name="T73" fmla="*/ 1 h 1816"/>
                <a:gd name="T74" fmla="*/ 2 w 2629"/>
                <a:gd name="T75" fmla="*/ 1 h 1816"/>
                <a:gd name="T76" fmla="*/ 2 w 2629"/>
                <a:gd name="T77" fmla="*/ 1 h 1816"/>
                <a:gd name="T78" fmla="*/ 2 w 2629"/>
                <a:gd name="T79" fmla="*/ 1 h 1816"/>
                <a:gd name="T80" fmla="*/ 2 w 2629"/>
                <a:gd name="T81" fmla="*/ 1 h 1816"/>
                <a:gd name="T82" fmla="*/ 2 w 2629"/>
                <a:gd name="T83" fmla="*/ 1 h 1816"/>
                <a:gd name="T84" fmla="*/ 2 w 2629"/>
                <a:gd name="T85" fmla="*/ 1 h 1816"/>
                <a:gd name="T86" fmla="*/ 2 w 2629"/>
                <a:gd name="T87" fmla="*/ 1 h 1816"/>
                <a:gd name="T88" fmla="*/ 2 w 2629"/>
                <a:gd name="T89" fmla="*/ 1 h 1816"/>
                <a:gd name="T90" fmla="*/ 2 w 2629"/>
                <a:gd name="T91" fmla="*/ 1 h 1816"/>
                <a:gd name="T92" fmla="*/ 2 w 2629"/>
                <a:gd name="T93" fmla="*/ 1 h 1816"/>
                <a:gd name="T94" fmla="*/ 2 w 2629"/>
                <a:gd name="T95" fmla="*/ 1 h 1816"/>
                <a:gd name="T96" fmla="*/ 2 w 2629"/>
                <a:gd name="T97" fmla="*/ 1 h 1816"/>
                <a:gd name="T98" fmla="*/ 2 w 2629"/>
                <a:gd name="T99" fmla="*/ 1 h 1816"/>
                <a:gd name="T100" fmla="*/ 2 w 2629"/>
                <a:gd name="T101" fmla="*/ 1 h 1816"/>
                <a:gd name="T102" fmla="*/ 2 w 2629"/>
                <a:gd name="T103" fmla="*/ 1 h 1816"/>
                <a:gd name="T104" fmla="*/ 2 w 2629"/>
                <a:gd name="T105" fmla="*/ 1 h 1816"/>
                <a:gd name="T106" fmla="*/ 2 w 2629"/>
                <a:gd name="T107" fmla="*/ 1 h 1816"/>
                <a:gd name="T108" fmla="*/ 2 w 2629"/>
                <a:gd name="T109" fmla="*/ 1 h 1816"/>
                <a:gd name="T110" fmla="*/ 2 w 2629"/>
                <a:gd name="T111" fmla="*/ 1 h 1816"/>
                <a:gd name="T112" fmla="*/ 2 w 2629"/>
                <a:gd name="T113" fmla="*/ 1 h 1816"/>
                <a:gd name="T114" fmla="*/ 2 w 2629"/>
                <a:gd name="T115" fmla="*/ 1 h 1816"/>
                <a:gd name="T116" fmla="*/ 2 w 2629"/>
                <a:gd name="T117" fmla="*/ 1 h 1816"/>
                <a:gd name="T118" fmla="*/ 2 w 2629"/>
                <a:gd name="T119" fmla="*/ 1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629"/>
                <a:gd name="T181" fmla="*/ 0 h 1816"/>
                <a:gd name="T182" fmla="*/ 2629 w 2629"/>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629" h="1816">
                  <a:moveTo>
                    <a:pt x="1858" y="1583"/>
                  </a:moveTo>
                  <a:cubicBezTo>
                    <a:pt x="1853" y="1600"/>
                    <a:pt x="1853" y="1600"/>
                    <a:pt x="1853" y="1600"/>
                  </a:cubicBezTo>
                  <a:cubicBezTo>
                    <a:pt x="1871" y="1600"/>
                    <a:pt x="1871" y="1600"/>
                    <a:pt x="1871" y="1600"/>
                  </a:cubicBezTo>
                  <a:cubicBezTo>
                    <a:pt x="1883" y="1587"/>
                    <a:pt x="1883" y="1587"/>
                    <a:pt x="1883" y="1587"/>
                  </a:cubicBezTo>
                  <a:cubicBezTo>
                    <a:pt x="1871" y="1585"/>
                    <a:pt x="1871" y="1585"/>
                    <a:pt x="1871" y="1585"/>
                  </a:cubicBezTo>
                  <a:lnTo>
                    <a:pt x="1858" y="1583"/>
                  </a:lnTo>
                  <a:close/>
                  <a:moveTo>
                    <a:pt x="1512" y="1266"/>
                  </a:moveTo>
                  <a:cubicBezTo>
                    <a:pt x="1537" y="1280"/>
                    <a:pt x="1537" y="1280"/>
                    <a:pt x="1537" y="1280"/>
                  </a:cubicBezTo>
                  <a:cubicBezTo>
                    <a:pt x="1542" y="1277"/>
                    <a:pt x="1542" y="1277"/>
                    <a:pt x="1542" y="1277"/>
                  </a:cubicBezTo>
                  <a:cubicBezTo>
                    <a:pt x="1559" y="1280"/>
                    <a:pt x="1559" y="1280"/>
                    <a:pt x="1559" y="1280"/>
                  </a:cubicBezTo>
                  <a:cubicBezTo>
                    <a:pt x="1584" y="1211"/>
                    <a:pt x="1584" y="1211"/>
                    <a:pt x="1584" y="1211"/>
                  </a:cubicBezTo>
                  <a:cubicBezTo>
                    <a:pt x="1595" y="1183"/>
                    <a:pt x="1595" y="1183"/>
                    <a:pt x="1595" y="1183"/>
                  </a:cubicBezTo>
                  <a:cubicBezTo>
                    <a:pt x="1600" y="1153"/>
                    <a:pt x="1600" y="1153"/>
                    <a:pt x="1600" y="1153"/>
                  </a:cubicBezTo>
                  <a:cubicBezTo>
                    <a:pt x="1603" y="1134"/>
                    <a:pt x="1603" y="1134"/>
                    <a:pt x="1603" y="1134"/>
                  </a:cubicBezTo>
                  <a:cubicBezTo>
                    <a:pt x="1614" y="1134"/>
                    <a:pt x="1614" y="1134"/>
                    <a:pt x="1614" y="1134"/>
                  </a:cubicBezTo>
                  <a:cubicBezTo>
                    <a:pt x="1597" y="1087"/>
                    <a:pt x="1597" y="1087"/>
                    <a:pt x="1597" y="1087"/>
                  </a:cubicBezTo>
                  <a:cubicBezTo>
                    <a:pt x="1581" y="1103"/>
                    <a:pt x="1581" y="1103"/>
                    <a:pt x="1581" y="1103"/>
                  </a:cubicBezTo>
                  <a:cubicBezTo>
                    <a:pt x="1578" y="1117"/>
                    <a:pt x="1578" y="1117"/>
                    <a:pt x="1578" y="1117"/>
                  </a:cubicBezTo>
                  <a:cubicBezTo>
                    <a:pt x="1550" y="1134"/>
                    <a:pt x="1550" y="1134"/>
                    <a:pt x="1550" y="1134"/>
                  </a:cubicBezTo>
                  <a:cubicBezTo>
                    <a:pt x="1523" y="1145"/>
                    <a:pt x="1523" y="1145"/>
                    <a:pt x="1523" y="1145"/>
                  </a:cubicBezTo>
                  <a:cubicBezTo>
                    <a:pt x="1520" y="1181"/>
                    <a:pt x="1520" y="1181"/>
                    <a:pt x="1520" y="1181"/>
                  </a:cubicBezTo>
                  <a:cubicBezTo>
                    <a:pt x="1531" y="1183"/>
                    <a:pt x="1531" y="1183"/>
                    <a:pt x="1531" y="1183"/>
                  </a:cubicBezTo>
                  <a:cubicBezTo>
                    <a:pt x="1504" y="1236"/>
                    <a:pt x="1504" y="1236"/>
                    <a:pt x="1504" y="1236"/>
                  </a:cubicBezTo>
                  <a:lnTo>
                    <a:pt x="1512" y="1266"/>
                  </a:lnTo>
                  <a:close/>
                  <a:moveTo>
                    <a:pt x="735" y="186"/>
                  </a:moveTo>
                  <a:cubicBezTo>
                    <a:pt x="737" y="191"/>
                    <a:pt x="737" y="191"/>
                    <a:pt x="737" y="191"/>
                  </a:cubicBezTo>
                  <a:cubicBezTo>
                    <a:pt x="743" y="195"/>
                    <a:pt x="743" y="195"/>
                    <a:pt x="743" y="195"/>
                  </a:cubicBezTo>
                  <a:cubicBezTo>
                    <a:pt x="759" y="190"/>
                    <a:pt x="759" y="190"/>
                    <a:pt x="759" y="190"/>
                  </a:cubicBezTo>
                  <a:cubicBezTo>
                    <a:pt x="774" y="187"/>
                    <a:pt x="774" y="187"/>
                    <a:pt x="774" y="187"/>
                  </a:cubicBezTo>
                  <a:cubicBezTo>
                    <a:pt x="787" y="182"/>
                    <a:pt x="787" y="182"/>
                    <a:pt x="787" y="182"/>
                  </a:cubicBezTo>
                  <a:cubicBezTo>
                    <a:pt x="793" y="174"/>
                    <a:pt x="793" y="174"/>
                    <a:pt x="793" y="174"/>
                  </a:cubicBezTo>
                  <a:cubicBezTo>
                    <a:pt x="795" y="161"/>
                    <a:pt x="795" y="161"/>
                    <a:pt x="795" y="161"/>
                  </a:cubicBezTo>
                  <a:cubicBezTo>
                    <a:pt x="801" y="158"/>
                    <a:pt x="801" y="158"/>
                    <a:pt x="801" y="158"/>
                  </a:cubicBezTo>
                  <a:cubicBezTo>
                    <a:pt x="799" y="152"/>
                    <a:pt x="799" y="152"/>
                    <a:pt x="799" y="152"/>
                  </a:cubicBezTo>
                  <a:cubicBezTo>
                    <a:pt x="794" y="149"/>
                    <a:pt x="794" y="149"/>
                    <a:pt x="794" y="149"/>
                  </a:cubicBezTo>
                  <a:cubicBezTo>
                    <a:pt x="777" y="149"/>
                    <a:pt x="777" y="149"/>
                    <a:pt x="777" y="149"/>
                  </a:cubicBezTo>
                  <a:cubicBezTo>
                    <a:pt x="770" y="153"/>
                    <a:pt x="770" y="153"/>
                    <a:pt x="770" y="153"/>
                  </a:cubicBezTo>
                  <a:cubicBezTo>
                    <a:pt x="766" y="157"/>
                    <a:pt x="766" y="157"/>
                    <a:pt x="766" y="157"/>
                  </a:cubicBezTo>
                  <a:cubicBezTo>
                    <a:pt x="765" y="163"/>
                    <a:pt x="765" y="163"/>
                    <a:pt x="765" y="163"/>
                  </a:cubicBezTo>
                  <a:cubicBezTo>
                    <a:pt x="749" y="163"/>
                    <a:pt x="749" y="163"/>
                    <a:pt x="749" y="163"/>
                  </a:cubicBezTo>
                  <a:cubicBezTo>
                    <a:pt x="745" y="166"/>
                    <a:pt x="745" y="166"/>
                    <a:pt x="745" y="166"/>
                  </a:cubicBezTo>
                  <a:cubicBezTo>
                    <a:pt x="746" y="169"/>
                    <a:pt x="746" y="169"/>
                    <a:pt x="746" y="169"/>
                  </a:cubicBezTo>
                  <a:cubicBezTo>
                    <a:pt x="743" y="171"/>
                    <a:pt x="743" y="171"/>
                    <a:pt x="743" y="171"/>
                  </a:cubicBezTo>
                  <a:cubicBezTo>
                    <a:pt x="755" y="174"/>
                    <a:pt x="755" y="174"/>
                    <a:pt x="755" y="174"/>
                  </a:cubicBezTo>
                  <a:cubicBezTo>
                    <a:pt x="744" y="183"/>
                    <a:pt x="744" y="183"/>
                    <a:pt x="744" y="183"/>
                  </a:cubicBezTo>
                  <a:lnTo>
                    <a:pt x="735" y="186"/>
                  </a:lnTo>
                  <a:close/>
                  <a:moveTo>
                    <a:pt x="806" y="137"/>
                  </a:moveTo>
                  <a:cubicBezTo>
                    <a:pt x="810" y="137"/>
                    <a:pt x="810" y="137"/>
                    <a:pt x="810" y="137"/>
                  </a:cubicBezTo>
                  <a:cubicBezTo>
                    <a:pt x="799" y="144"/>
                    <a:pt x="799" y="144"/>
                    <a:pt x="799" y="144"/>
                  </a:cubicBezTo>
                  <a:cubicBezTo>
                    <a:pt x="814" y="142"/>
                    <a:pt x="814" y="142"/>
                    <a:pt x="814" y="142"/>
                  </a:cubicBezTo>
                  <a:cubicBezTo>
                    <a:pt x="819" y="145"/>
                    <a:pt x="819" y="145"/>
                    <a:pt x="819" y="145"/>
                  </a:cubicBezTo>
                  <a:cubicBezTo>
                    <a:pt x="810" y="150"/>
                    <a:pt x="810" y="150"/>
                    <a:pt x="810" y="150"/>
                  </a:cubicBezTo>
                  <a:cubicBezTo>
                    <a:pt x="817" y="157"/>
                    <a:pt x="817" y="157"/>
                    <a:pt x="817" y="157"/>
                  </a:cubicBezTo>
                  <a:cubicBezTo>
                    <a:pt x="817" y="157"/>
                    <a:pt x="820" y="152"/>
                    <a:pt x="821" y="152"/>
                  </a:cubicBezTo>
                  <a:cubicBezTo>
                    <a:pt x="822" y="151"/>
                    <a:pt x="834" y="149"/>
                    <a:pt x="834" y="149"/>
                  </a:cubicBezTo>
                  <a:cubicBezTo>
                    <a:pt x="831" y="156"/>
                    <a:pt x="831" y="156"/>
                    <a:pt x="831" y="156"/>
                  </a:cubicBezTo>
                  <a:cubicBezTo>
                    <a:pt x="841" y="156"/>
                    <a:pt x="841" y="156"/>
                    <a:pt x="841" y="156"/>
                  </a:cubicBezTo>
                  <a:cubicBezTo>
                    <a:pt x="841" y="156"/>
                    <a:pt x="834" y="166"/>
                    <a:pt x="833" y="166"/>
                  </a:cubicBezTo>
                  <a:cubicBezTo>
                    <a:pt x="833" y="167"/>
                    <a:pt x="816" y="166"/>
                    <a:pt x="816" y="166"/>
                  </a:cubicBezTo>
                  <a:cubicBezTo>
                    <a:pt x="814" y="173"/>
                    <a:pt x="814" y="173"/>
                    <a:pt x="814" y="173"/>
                  </a:cubicBezTo>
                  <a:cubicBezTo>
                    <a:pt x="820" y="174"/>
                    <a:pt x="820" y="174"/>
                    <a:pt x="820" y="174"/>
                  </a:cubicBezTo>
                  <a:cubicBezTo>
                    <a:pt x="819" y="178"/>
                    <a:pt x="819" y="178"/>
                    <a:pt x="819" y="178"/>
                  </a:cubicBezTo>
                  <a:cubicBezTo>
                    <a:pt x="804" y="187"/>
                    <a:pt x="804" y="187"/>
                    <a:pt x="804" y="187"/>
                  </a:cubicBezTo>
                  <a:cubicBezTo>
                    <a:pt x="827" y="187"/>
                    <a:pt x="827" y="187"/>
                    <a:pt x="827" y="187"/>
                  </a:cubicBezTo>
                  <a:cubicBezTo>
                    <a:pt x="836" y="184"/>
                    <a:pt x="836" y="184"/>
                    <a:pt x="836" y="184"/>
                  </a:cubicBezTo>
                  <a:cubicBezTo>
                    <a:pt x="833" y="189"/>
                    <a:pt x="833" y="189"/>
                    <a:pt x="833" y="189"/>
                  </a:cubicBezTo>
                  <a:cubicBezTo>
                    <a:pt x="815" y="191"/>
                    <a:pt x="815" y="191"/>
                    <a:pt x="815" y="191"/>
                  </a:cubicBezTo>
                  <a:cubicBezTo>
                    <a:pt x="795" y="205"/>
                    <a:pt x="795" y="205"/>
                    <a:pt x="795" y="205"/>
                  </a:cubicBezTo>
                  <a:cubicBezTo>
                    <a:pt x="801" y="205"/>
                    <a:pt x="801" y="205"/>
                    <a:pt x="801" y="205"/>
                  </a:cubicBezTo>
                  <a:cubicBezTo>
                    <a:pt x="809" y="201"/>
                    <a:pt x="809" y="201"/>
                    <a:pt x="809" y="201"/>
                  </a:cubicBezTo>
                  <a:cubicBezTo>
                    <a:pt x="819" y="202"/>
                    <a:pt x="819" y="202"/>
                    <a:pt x="819" y="202"/>
                  </a:cubicBezTo>
                  <a:cubicBezTo>
                    <a:pt x="831" y="195"/>
                    <a:pt x="831" y="195"/>
                    <a:pt x="831" y="195"/>
                  </a:cubicBezTo>
                  <a:cubicBezTo>
                    <a:pt x="840" y="197"/>
                    <a:pt x="840" y="197"/>
                    <a:pt x="840" y="197"/>
                  </a:cubicBezTo>
                  <a:cubicBezTo>
                    <a:pt x="877" y="193"/>
                    <a:pt x="877" y="193"/>
                    <a:pt x="877" y="193"/>
                  </a:cubicBezTo>
                  <a:cubicBezTo>
                    <a:pt x="894" y="185"/>
                    <a:pt x="894" y="185"/>
                    <a:pt x="894" y="185"/>
                  </a:cubicBezTo>
                  <a:cubicBezTo>
                    <a:pt x="883" y="184"/>
                    <a:pt x="883" y="184"/>
                    <a:pt x="883" y="184"/>
                  </a:cubicBezTo>
                  <a:cubicBezTo>
                    <a:pt x="891" y="180"/>
                    <a:pt x="891" y="180"/>
                    <a:pt x="891" y="180"/>
                  </a:cubicBezTo>
                  <a:cubicBezTo>
                    <a:pt x="901" y="174"/>
                    <a:pt x="901" y="174"/>
                    <a:pt x="901" y="174"/>
                  </a:cubicBezTo>
                  <a:cubicBezTo>
                    <a:pt x="900" y="171"/>
                    <a:pt x="900" y="171"/>
                    <a:pt x="900" y="171"/>
                  </a:cubicBezTo>
                  <a:cubicBezTo>
                    <a:pt x="893" y="166"/>
                    <a:pt x="893" y="166"/>
                    <a:pt x="893" y="166"/>
                  </a:cubicBezTo>
                  <a:cubicBezTo>
                    <a:pt x="883" y="166"/>
                    <a:pt x="883" y="166"/>
                    <a:pt x="883" y="166"/>
                  </a:cubicBezTo>
                  <a:cubicBezTo>
                    <a:pt x="876" y="171"/>
                    <a:pt x="876" y="171"/>
                    <a:pt x="876" y="171"/>
                  </a:cubicBezTo>
                  <a:cubicBezTo>
                    <a:pt x="880" y="164"/>
                    <a:pt x="880" y="164"/>
                    <a:pt x="880" y="164"/>
                  </a:cubicBezTo>
                  <a:cubicBezTo>
                    <a:pt x="872" y="150"/>
                    <a:pt x="872" y="150"/>
                    <a:pt x="872" y="150"/>
                  </a:cubicBezTo>
                  <a:cubicBezTo>
                    <a:pt x="860" y="150"/>
                    <a:pt x="860" y="150"/>
                    <a:pt x="860" y="150"/>
                  </a:cubicBezTo>
                  <a:cubicBezTo>
                    <a:pt x="856" y="139"/>
                    <a:pt x="856" y="139"/>
                    <a:pt x="856" y="139"/>
                  </a:cubicBezTo>
                  <a:cubicBezTo>
                    <a:pt x="848" y="136"/>
                    <a:pt x="848" y="136"/>
                    <a:pt x="848" y="136"/>
                  </a:cubicBezTo>
                  <a:cubicBezTo>
                    <a:pt x="837" y="140"/>
                    <a:pt x="837" y="140"/>
                    <a:pt x="837" y="140"/>
                  </a:cubicBezTo>
                  <a:cubicBezTo>
                    <a:pt x="861" y="123"/>
                    <a:pt x="861" y="123"/>
                    <a:pt x="861" y="123"/>
                  </a:cubicBezTo>
                  <a:cubicBezTo>
                    <a:pt x="843" y="120"/>
                    <a:pt x="843" y="120"/>
                    <a:pt x="843" y="120"/>
                  </a:cubicBezTo>
                  <a:cubicBezTo>
                    <a:pt x="830" y="124"/>
                    <a:pt x="830" y="124"/>
                    <a:pt x="830" y="124"/>
                  </a:cubicBezTo>
                  <a:cubicBezTo>
                    <a:pt x="839" y="115"/>
                    <a:pt x="839" y="115"/>
                    <a:pt x="839" y="115"/>
                  </a:cubicBezTo>
                  <a:cubicBezTo>
                    <a:pt x="818" y="117"/>
                    <a:pt x="818" y="117"/>
                    <a:pt x="818" y="117"/>
                  </a:cubicBezTo>
                  <a:cubicBezTo>
                    <a:pt x="807" y="125"/>
                    <a:pt x="807" y="125"/>
                    <a:pt x="807" y="125"/>
                  </a:cubicBezTo>
                  <a:cubicBezTo>
                    <a:pt x="803" y="119"/>
                    <a:pt x="803" y="119"/>
                    <a:pt x="803" y="119"/>
                  </a:cubicBezTo>
                  <a:cubicBezTo>
                    <a:pt x="794" y="124"/>
                    <a:pt x="794" y="124"/>
                    <a:pt x="794" y="124"/>
                  </a:cubicBezTo>
                  <a:cubicBezTo>
                    <a:pt x="804" y="131"/>
                    <a:pt x="804" y="131"/>
                    <a:pt x="804" y="131"/>
                  </a:cubicBezTo>
                  <a:lnTo>
                    <a:pt x="806" y="137"/>
                  </a:lnTo>
                  <a:close/>
                  <a:moveTo>
                    <a:pt x="1149" y="101"/>
                  </a:moveTo>
                  <a:cubicBezTo>
                    <a:pt x="1135" y="105"/>
                    <a:pt x="1135" y="105"/>
                    <a:pt x="1135" y="105"/>
                  </a:cubicBezTo>
                  <a:cubicBezTo>
                    <a:pt x="1139" y="111"/>
                    <a:pt x="1139" y="111"/>
                    <a:pt x="1139" y="111"/>
                  </a:cubicBezTo>
                  <a:cubicBezTo>
                    <a:pt x="1145" y="109"/>
                    <a:pt x="1145" y="109"/>
                    <a:pt x="1145" y="109"/>
                  </a:cubicBezTo>
                  <a:lnTo>
                    <a:pt x="1149" y="101"/>
                  </a:lnTo>
                  <a:close/>
                  <a:moveTo>
                    <a:pt x="1051" y="134"/>
                  </a:moveTo>
                  <a:cubicBezTo>
                    <a:pt x="1051" y="125"/>
                    <a:pt x="1051" y="125"/>
                    <a:pt x="1051" y="125"/>
                  </a:cubicBezTo>
                  <a:cubicBezTo>
                    <a:pt x="1033" y="129"/>
                    <a:pt x="1033" y="129"/>
                    <a:pt x="1033" y="129"/>
                  </a:cubicBezTo>
                  <a:cubicBezTo>
                    <a:pt x="1032" y="137"/>
                    <a:pt x="1032" y="137"/>
                    <a:pt x="1032" y="137"/>
                  </a:cubicBezTo>
                  <a:cubicBezTo>
                    <a:pt x="1042" y="140"/>
                    <a:pt x="1042" y="140"/>
                    <a:pt x="1042" y="140"/>
                  </a:cubicBezTo>
                  <a:lnTo>
                    <a:pt x="1051" y="134"/>
                  </a:lnTo>
                  <a:close/>
                  <a:moveTo>
                    <a:pt x="2536" y="599"/>
                  </a:moveTo>
                  <a:cubicBezTo>
                    <a:pt x="2525" y="575"/>
                    <a:pt x="2525" y="575"/>
                    <a:pt x="2525" y="575"/>
                  </a:cubicBezTo>
                  <a:cubicBezTo>
                    <a:pt x="2521" y="591"/>
                    <a:pt x="2521" y="591"/>
                    <a:pt x="2521" y="591"/>
                  </a:cubicBezTo>
                  <a:cubicBezTo>
                    <a:pt x="2528" y="612"/>
                    <a:pt x="2528" y="612"/>
                    <a:pt x="2528" y="612"/>
                  </a:cubicBezTo>
                  <a:lnTo>
                    <a:pt x="2536" y="599"/>
                  </a:lnTo>
                  <a:close/>
                  <a:moveTo>
                    <a:pt x="2422" y="632"/>
                  </a:moveTo>
                  <a:cubicBezTo>
                    <a:pt x="2418" y="645"/>
                    <a:pt x="2418" y="645"/>
                    <a:pt x="2418" y="645"/>
                  </a:cubicBezTo>
                  <a:cubicBezTo>
                    <a:pt x="2430" y="653"/>
                    <a:pt x="2430" y="653"/>
                    <a:pt x="2430" y="653"/>
                  </a:cubicBezTo>
                  <a:cubicBezTo>
                    <a:pt x="2439" y="646"/>
                    <a:pt x="2439" y="646"/>
                    <a:pt x="2439" y="646"/>
                  </a:cubicBezTo>
                  <a:cubicBezTo>
                    <a:pt x="2442" y="629"/>
                    <a:pt x="2442" y="629"/>
                    <a:pt x="2442" y="629"/>
                  </a:cubicBezTo>
                  <a:lnTo>
                    <a:pt x="2422" y="632"/>
                  </a:lnTo>
                  <a:close/>
                  <a:moveTo>
                    <a:pt x="2067" y="772"/>
                  </a:moveTo>
                  <a:cubicBezTo>
                    <a:pt x="2060" y="765"/>
                    <a:pt x="2060" y="765"/>
                    <a:pt x="2060" y="765"/>
                  </a:cubicBezTo>
                  <a:cubicBezTo>
                    <a:pt x="2052" y="775"/>
                    <a:pt x="2052" y="775"/>
                    <a:pt x="2052" y="775"/>
                  </a:cubicBezTo>
                  <a:cubicBezTo>
                    <a:pt x="2050" y="796"/>
                    <a:pt x="2050" y="796"/>
                    <a:pt x="2050" y="796"/>
                  </a:cubicBezTo>
                  <a:cubicBezTo>
                    <a:pt x="2057" y="816"/>
                    <a:pt x="2057" y="816"/>
                    <a:pt x="2057" y="816"/>
                  </a:cubicBezTo>
                  <a:cubicBezTo>
                    <a:pt x="2075" y="811"/>
                    <a:pt x="2075" y="811"/>
                    <a:pt x="2075" y="811"/>
                  </a:cubicBezTo>
                  <a:cubicBezTo>
                    <a:pt x="2081" y="800"/>
                    <a:pt x="2081" y="800"/>
                    <a:pt x="2081" y="800"/>
                  </a:cubicBezTo>
                  <a:cubicBezTo>
                    <a:pt x="2075" y="788"/>
                    <a:pt x="2075" y="788"/>
                    <a:pt x="2075" y="788"/>
                  </a:cubicBezTo>
                  <a:lnTo>
                    <a:pt x="2067" y="772"/>
                  </a:lnTo>
                  <a:close/>
                  <a:moveTo>
                    <a:pt x="2402" y="955"/>
                  </a:moveTo>
                  <a:cubicBezTo>
                    <a:pt x="2398" y="940"/>
                    <a:pt x="2398" y="940"/>
                    <a:pt x="2398" y="940"/>
                  </a:cubicBezTo>
                  <a:cubicBezTo>
                    <a:pt x="2386" y="938"/>
                    <a:pt x="2386" y="938"/>
                    <a:pt x="2386" y="938"/>
                  </a:cubicBezTo>
                  <a:cubicBezTo>
                    <a:pt x="2385" y="924"/>
                    <a:pt x="2385" y="924"/>
                    <a:pt x="2385" y="924"/>
                  </a:cubicBezTo>
                  <a:cubicBezTo>
                    <a:pt x="2371" y="915"/>
                    <a:pt x="2371" y="915"/>
                    <a:pt x="2371" y="915"/>
                  </a:cubicBezTo>
                  <a:cubicBezTo>
                    <a:pt x="2375" y="902"/>
                    <a:pt x="2375" y="902"/>
                    <a:pt x="2375" y="902"/>
                  </a:cubicBezTo>
                  <a:cubicBezTo>
                    <a:pt x="2338" y="874"/>
                    <a:pt x="2338" y="874"/>
                    <a:pt x="2338" y="874"/>
                  </a:cubicBezTo>
                  <a:cubicBezTo>
                    <a:pt x="2305" y="846"/>
                    <a:pt x="2305" y="846"/>
                    <a:pt x="2305" y="846"/>
                  </a:cubicBezTo>
                  <a:cubicBezTo>
                    <a:pt x="2294" y="828"/>
                    <a:pt x="2294" y="828"/>
                    <a:pt x="2294" y="828"/>
                  </a:cubicBezTo>
                  <a:cubicBezTo>
                    <a:pt x="2265" y="822"/>
                    <a:pt x="2265" y="822"/>
                    <a:pt x="2265" y="822"/>
                  </a:cubicBezTo>
                  <a:cubicBezTo>
                    <a:pt x="2271" y="840"/>
                    <a:pt x="2271" y="840"/>
                    <a:pt x="2271" y="840"/>
                  </a:cubicBezTo>
                  <a:cubicBezTo>
                    <a:pt x="2284" y="849"/>
                    <a:pt x="2284" y="849"/>
                    <a:pt x="2284" y="849"/>
                  </a:cubicBezTo>
                  <a:cubicBezTo>
                    <a:pt x="2297" y="863"/>
                    <a:pt x="2297" y="863"/>
                    <a:pt x="2297" y="863"/>
                  </a:cubicBezTo>
                  <a:cubicBezTo>
                    <a:pt x="2298" y="873"/>
                    <a:pt x="2298" y="873"/>
                    <a:pt x="2298" y="873"/>
                  </a:cubicBezTo>
                  <a:cubicBezTo>
                    <a:pt x="2311" y="877"/>
                    <a:pt x="2311" y="877"/>
                    <a:pt x="2311" y="877"/>
                  </a:cubicBezTo>
                  <a:cubicBezTo>
                    <a:pt x="2318" y="902"/>
                    <a:pt x="2318" y="902"/>
                    <a:pt x="2318" y="902"/>
                  </a:cubicBezTo>
                  <a:cubicBezTo>
                    <a:pt x="2339" y="936"/>
                    <a:pt x="2339" y="936"/>
                    <a:pt x="2339" y="936"/>
                  </a:cubicBezTo>
                  <a:cubicBezTo>
                    <a:pt x="2357" y="963"/>
                    <a:pt x="2357" y="963"/>
                    <a:pt x="2357" y="963"/>
                  </a:cubicBezTo>
                  <a:cubicBezTo>
                    <a:pt x="2381" y="985"/>
                    <a:pt x="2381" y="985"/>
                    <a:pt x="2381" y="985"/>
                  </a:cubicBezTo>
                  <a:cubicBezTo>
                    <a:pt x="2398" y="985"/>
                    <a:pt x="2398" y="985"/>
                    <a:pt x="2398" y="985"/>
                  </a:cubicBezTo>
                  <a:lnTo>
                    <a:pt x="2402" y="955"/>
                  </a:lnTo>
                  <a:close/>
                  <a:moveTo>
                    <a:pt x="2492" y="840"/>
                  </a:moveTo>
                  <a:cubicBezTo>
                    <a:pt x="2482" y="860"/>
                    <a:pt x="2482" y="860"/>
                    <a:pt x="2482" y="860"/>
                  </a:cubicBezTo>
                  <a:cubicBezTo>
                    <a:pt x="2468" y="865"/>
                    <a:pt x="2468" y="865"/>
                    <a:pt x="2468" y="865"/>
                  </a:cubicBezTo>
                  <a:cubicBezTo>
                    <a:pt x="2462" y="876"/>
                    <a:pt x="2462" y="876"/>
                    <a:pt x="2462" y="876"/>
                  </a:cubicBezTo>
                  <a:cubicBezTo>
                    <a:pt x="2463" y="887"/>
                    <a:pt x="2463" y="887"/>
                    <a:pt x="2463" y="887"/>
                  </a:cubicBezTo>
                  <a:cubicBezTo>
                    <a:pt x="2442" y="875"/>
                    <a:pt x="2442" y="875"/>
                    <a:pt x="2442" y="875"/>
                  </a:cubicBezTo>
                  <a:cubicBezTo>
                    <a:pt x="2439" y="879"/>
                    <a:pt x="2435" y="894"/>
                    <a:pt x="2435" y="894"/>
                  </a:cubicBezTo>
                  <a:cubicBezTo>
                    <a:pt x="2442" y="917"/>
                    <a:pt x="2442" y="917"/>
                    <a:pt x="2442" y="917"/>
                  </a:cubicBezTo>
                  <a:cubicBezTo>
                    <a:pt x="2452" y="944"/>
                    <a:pt x="2452" y="944"/>
                    <a:pt x="2452" y="944"/>
                  </a:cubicBezTo>
                  <a:cubicBezTo>
                    <a:pt x="2468" y="946"/>
                    <a:pt x="2468" y="946"/>
                    <a:pt x="2468" y="946"/>
                  </a:cubicBezTo>
                  <a:cubicBezTo>
                    <a:pt x="2468" y="954"/>
                    <a:pt x="2468" y="954"/>
                    <a:pt x="2468" y="954"/>
                  </a:cubicBezTo>
                  <a:cubicBezTo>
                    <a:pt x="2483" y="946"/>
                    <a:pt x="2483" y="946"/>
                    <a:pt x="2483" y="946"/>
                  </a:cubicBezTo>
                  <a:cubicBezTo>
                    <a:pt x="2497" y="950"/>
                    <a:pt x="2497" y="950"/>
                    <a:pt x="2497" y="950"/>
                  </a:cubicBezTo>
                  <a:cubicBezTo>
                    <a:pt x="2500" y="963"/>
                    <a:pt x="2500" y="963"/>
                    <a:pt x="2500" y="963"/>
                  </a:cubicBezTo>
                  <a:cubicBezTo>
                    <a:pt x="2517" y="953"/>
                    <a:pt x="2517" y="953"/>
                    <a:pt x="2517" y="953"/>
                  </a:cubicBezTo>
                  <a:cubicBezTo>
                    <a:pt x="2519" y="927"/>
                    <a:pt x="2519" y="927"/>
                    <a:pt x="2519" y="927"/>
                  </a:cubicBezTo>
                  <a:cubicBezTo>
                    <a:pt x="2529" y="915"/>
                    <a:pt x="2529" y="915"/>
                    <a:pt x="2529" y="915"/>
                  </a:cubicBezTo>
                  <a:cubicBezTo>
                    <a:pt x="2529" y="898"/>
                    <a:pt x="2529" y="898"/>
                    <a:pt x="2529" y="898"/>
                  </a:cubicBezTo>
                  <a:cubicBezTo>
                    <a:pt x="2535" y="892"/>
                    <a:pt x="2535" y="892"/>
                    <a:pt x="2535" y="892"/>
                  </a:cubicBezTo>
                  <a:cubicBezTo>
                    <a:pt x="2544" y="892"/>
                    <a:pt x="2544" y="892"/>
                    <a:pt x="2544" y="892"/>
                  </a:cubicBezTo>
                  <a:cubicBezTo>
                    <a:pt x="2532" y="880"/>
                    <a:pt x="2532" y="880"/>
                    <a:pt x="2532" y="880"/>
                  </a:cubicBezTo>
                  <a:cubicBezTo>
                    <a:pt x="2526" y="858"/>
                    <a:pt x="2526" y="858"/>
                    <a:pt x="2526" y="858"/>
                  </a:cubicBezTo>
                  <a:cubicBezTo>
                    <a:pt x="2529" y="846"/>
                    <a:pt x="2529" y="846"/>
                    <a:pt x="2529" y="846"/>
                  </a:cubicBezTo>
                  <a:cubicBezTo>
                    <a:pt x="2537" y="844"/>
                    <a:pt x="2537" y="844"/>
                    <a:pt x="2537" y="844"/>
                  </a:cubicBezTo>
                  <a:cubicBezTo>
                    <a:pt x="2535" y="834"/>
                    <a:pt x="2535" y="834"/>
                    <a:pt x="2535" y="834"/>
                  </a:cubicBezTo>
                  <a:cubicBezTo>
                    <a:pt x="2545" y="831"/>
                    <a:pt x="2545" y="831"/>
                    <a:pt x="2545" y="831"/>
                  </a:cubicBezTo>
                  <a:cubicBezTo>
                    <a:pt x="2528" y="821"/>
                    <a:pt x="2528" y="821"/>
                    <a:pt x="2528" y="821"/>
                  </a:cubicBezTo>
                  <a:cubicBezTo>
                    <a:pt x="2519" y="808"/>
                    <a:pt x="2519" y="808"/>
                    <a:pt x="2519" y="808"/>
                  </a:cubicBezTo>
                  <a:cubicBezTo>
                    <a:pt x="2506" y="833"/>
                    <a:pt x="2506" y="833"/>
                    <a:pt x="2506" y="833"/>
                  </a:cubicBezTo>
                  <a:lnTo>
                    <a:pt x="2492" y="840"/>
                  </a:lnTo>
                  <a:close/>
                  <a:moveTo>
                    <a:pt x="2480" y="1018"/>
                  </a:moveTo>
                  <a:cubicBezTo>
                    <a:pt x="2494" y="1026"/>
                    <a:pt x="2494" y="1026"/>
                    <a:pt x="2494" y="1026"/>
                  </a:cubicBezTo>
                  <a:cubicBezTo>
                    <a:pt x="2506" y="1019"/>
                    <a:pt x="2506" y="1019"/>
                    <a:pt x="2506" y="1019"/>
                  </a:cubicBezTo>
                  <a:cubicBezTo>
                    <a:pt x="2490" y="1008"/>
                    <a:pt x="2490" y="1008"/>
                    <a:pt x="2490" y="1008"/>
                  </a:cubicBezTo>
                  <a:cubicBezTo>
                    <a:pt x="2483" y="1010"/>
                    <a:pt x="2483" y="1010"/>
                    <a:pt x="2483" y="1010"/>
                  </a:cubicBezTo>
                  <a:cubicBezTo>
                    <a:pt x="2476" y="1006"/>
                    <a:pt x="2476" y="1006"/>
                    <a:pt x="2476" y="1006"/>
                  </a:cubicBezTo>
                  <a:cubicBezTo>
                    <a:pt x="2476" y="998"/>
                    <a:pt x="2476" y="998"/>
                    <a:pt x="2476" y="998"/>
                  </a:cubicBezTo>
                  <a:cubicBezTo>
                    <a:pt x="2456" y="996"/>
                    <a:pt x="2456" y="996"/>
                    <a:pt x="2456" y="996"/>
                  </a:cubicBezTo>
                  <a:cubicBezTo>
                    <a:pt x="2450" y="1001"/>
                    <a:pt x="2450" y="1001"/>
                    <a:pt x="2450" y="1001"/>
                  </a:cubicBezTo>
                  <a:cubicBezTo>
                    <a:pt x="2434" y="1001"/>
                    <a:pt x="2434" y="1001"/>
                    <a:pt x="2434" y="1001"/>
                  </a:cubicBezTo>
                  <a:cubicBezTo>
                    <a:pt x="2430" y="993"/>
                    <a:pt x="2430" y="993"/>
                    <a:pt x="2430" y="993"/>
                  </a:cubicBezTo>
                  <a:cubicBezTo>
                    <a:pt x="2421" y="992"/>
                    <a:pt x="2421" y="992"/>
                    <a:pt x="2421" y="992"/>
                  </a:cubicBezTo>
                  <a:cubicBezTo>
                    <a:pt x="2413" y="986"/>
                    <a:pt x="2413" y="986"/>
                    <a:pt x="2413" y="986"/>
                  </a:cubicBezTo>
                  <a:cubicBezTo>
                    <a:pt x="2402" y="989"/>
                    <a:pt x="2402" y="989"/>
                    <a:pt x="2402" y="989"/>
                  </a:cubicBezTo>
                  <a:cubicBezTo>
                    <a:pt x="2397" y="998"/>
                    <a:pt x="2397" y="998"/>
                    <a:pt x="2397" y="998"/>
                  </a:cubicBezTo>
                  <a:cubicBezTo>
                    <a:pt x="2406" y="1006"/>
                    <a:pt x="2406" y="1006"/>
                    <a:pt x="2406" y="1006"/>
                  </a:cubicBezTo>
                  <a:cubicBezTo>
                    <a:pt x="2420" y="1011"/>
                    <a:pt x="2420" y="1011"/>
                    <a:pt x="2420" y="1011"/>
                  </a:cubicBezTo>
                  <a:cubicBezTo>
                    <a:pt x="2437" y="1013"/>
                    <a:pt x="2437" y="1013"/>
                    <a:pt x="2437" y="1013"/>
                  </a:cubicBezTo>
                  <a:cubicBezTo>
                    <a:pt x="2455" y="1021"/>
                    <a:pt x="2455" y="1021"/>
                    <a:pt x="2455" y="1021"/>
                  </a:cubicBezTo>
                  <a:lnTo>
                    <a:pt x="2480" y="1018"/>
                  </a:lnTo>
                  <a:close/>
                  <a:moveTo>
                    <a:pt x="2546" y="708"/>
                  </a:moveTo>
                  <a:cubicBezTo>
                    <a:pt x="2547" y="722"/>
                    <a:pt x="2547" y="722"/>
                    <a:pt x="2547" y="722"/>
                  </a:cubicBezTo>
                  <a:cubicBezTo>
                    <a:pt x="2552" y="737"/>
                    <a:pt x="2552" y="737"/>
                    <a:pt x="2552" y="737"/>
                  </a:cubicBezTo>
                  <a:cubicBezTo>
                    <a:pt x="2552" y="737"/>
                    <a:pt x="2557" y="741"/>
                    <a:pt x="2560" y="743"/>
                  </a:cubicBezTo>
                  <a:cubicBezTo>
                    <a:pt x="2564" y="744"/>
                    <a:pt x="2558" y="730"/>
                    <a:pt x="2558" y="730"/>
                  </a:cubicBezTo>
                  <a:cubicBezTo>
                    <a:pt x="2560" y="724"/>
                    <a:pt x="2560" y="724"/>
                    <a:pt x="2560" y="724"/>
                  </a:cubicBezTo>
                  <a:cubicBezTo>
                    <a:pt x="2569" y="736"/>
                    <a:pt x="2569" y="736"/>
                    <a:pt x="2569" y="736"/>
                  </a:cubicBezTo>
                  <a:cubicBezTo>
                    <a:pt x="2569" y="736"/>
                    <a:pt x="2569" y="740"/>
                    <a:pt x="2573" y="741"/>
                  </a:cubicBezTo>
                  <a:cubicBezTo>
                    <a:pt x="2576" y="743"/>
                    <a:pt x="2575" y="748"/>
                    <a:pt x="2575" y="748"/>
                  </a:cubicBezTo>
                  <a:cubicBezTo>
                    <a:pt x="2574" y="764"/>
                    <a:pt x="2574" y="764"/>
                    <a:pt x="2574" y="764"/>
                  </a:cubicBezTo>
                  <a:cubicBezTo>
                    <a:pt x="2574" y="764"/>
                    <a:pt x="2574" y="777"/>
                    <a:pt x="2573" y="780"/>
                  </a:cubicBezTo>
                  <a:cubicBezTo>
                    <a:pt x="2571" y="783"/>
                    <a:pt x="2587" y="770"/>
                    <a:pt x="2587" y="770"/>
                  </a:cubicBezTo>
                  <a:cubicBezTo>
                    <a:pt x="2592" y="778"/>
                    <a:pt x="2592" y="778"/>
                    <a:pt x="2592" y="778"/>
                  </a:cubicBezTo>
                  <a:cubicBezTo>
                    <a:pt x="2584" y="795"/>
                    <a:pt x="2584" y="795"/>
                    <a:pt x="2584" y="795"/>
                  </a:cubicBezTo>
                  <a:cubicBezTo>
                    <a:pt x="2584" y="808"/>
                    <a:pt x="2584" y="808"/>
                    <a:pt x="2584" y="808"/>
                  </a:cubicBezTo>
                  <a:cubicBezTo>
                    <a:pt x="2586" y="821"/>
                    <a:pt x="2586" y="821"/>
                    <a:pt x="2586" y="821"/>
                  </a:cubicBezTo>
                  <a:cubicBezTo>
                    <a:pt x="2594" y="830"/>
                    <a:pt x="2594" y="830"/>
                    <a:pt x="2594" y="830"/>
                  </a:cubicBezTo>
                  <a:cubicBezTo>
                    <a:pt x="2598" y="825"/>
                    <a:pt x="2598" y="825"/>
                    <a:pt x="2598" y="825"/>
                  </a:cubicBezTo>
                  <a:cubicBezTo>
                    <a:pt x="2595" y="817"/>
                    <a:pt x="2595" y="817"/>
                    <a:pt x="2595" y="817"/>
                  </a:cubicBezTo>
                  <a:cubicBezTo>
                    <a:pt x="2595" y="809"/>
                    <a:pt x="2595" y="809"/>
                    <a:pt x="2595" y="809"/>
                  </a:cubicBezTo>
                  <a:cubicBezTo>
                    <a:pt x="2601" y="811"/>
                    <a:pt x="2601" y="811"/>
                    <a:pt x="2601" y="811"/>
                  </a:cubicBezTo>
                  <a:cubicBezTo>
                    <a:pt x="2602" y="804"/>
                    <a:pt x="2602" y="804"/>
                    <a:pt x="2602" y="804"/>
                  </a:cubicBezTo>
                  <a:cubicBezTo>
                    <a:pt x="2599" y="786"/>
                    <a:pt x="2599" y="786"/>
                    <a:pt x="2599" y="786"/>
                  </a:cubicBezTo>
                  <a:cubicBezTo>
                    <a:pt x="2597" y="775"/>
                    <a:pt x="2597" y="775"/>
                    <a:pt x="2597" y="775"/>
                  </a:cubicBezTo>
                  <a:cubicBezTo>
                    <a:pt x="2590" y="760"/>
                    <a:pt x="2590" y="760"/>
                    <a:pt x="2590" y="760"/>
                  </a:cubicBezTo>
                  <a:cubicBezTo>
                    <a:pt x="2588" y="744"/>
                    <a:pt x="2588" y="744"/>
                    <a:pt x="2588" y="744"/>
                  </a:cubicBezTo>
                  <a:cubicBezTo>
                    <a:pt x="2580" y="738"/>
                    <a:pt x="2580" y="738"/>
                    <a:pt x="2580" y="738"/>
                  </a:cubicBezTo>
                  <a:cubicBezTo>
                    <a:pt x="2576" y="727"/>
                    <a:pt x="2576" y="727"/>
                    <a:pt x="2576" y="727"/>
                  </a:cubicBezTo>
                  <a:cubicBezTo>
                    <a:pt x="2569" y="718"/>
                    <a:pt x="2569" y="718"/>
                    <a:pt x="2569" y="718"/>
                  </a:cubicBezTo>
                  <a:cubicBezTo>
                    <a:pt x="2557" y="714"/>
                    <a:pt x="2557" y="714"/>
                    <a:pt x="2557" y="714"/>
                  </a:cubicBezTo>
                  <a:cubicBezTo>
                    <a:pt x="2553" y="701"/>
                    <a:pt x="2553" y="701"/>
                    <a:pt x="2553" y="701"/>
                  </a:cubicBezTo>
                  <a:cubicBezTo>
                    <a:pt x="2559" y="682"/>
                    <a:pt x="2559" y="682"/>
                    <a:pt x="2559" y="682"/>
                  </a:cubicBezTo>
                  <a:cubicBezTo>
                    <a:pt x="2552" y="663"/>
                    <a:pt x="2552" y="663"/>
                    <a:pt x="2552" y="663"/>
                  </a:cubicBezTo>
                  <a:cubicBezTo>
                    <a:pt x="2540" y="657"/>
                    <a:pt x="2540" y="657"/>
                    <a:pt x="2540" y="657"/>
                  </a:cubicBezTo>
                  <a:cubicBezTo>
                    <a:pt x="2538" y="687"/>
                    <a:pt x="2538" y="687"/>
                    <a:pt x="2538" y="687"/>
                  </a:cubicBezTo>
                  <a:cubicBezTo>
                    <a:pt x="2539" y="702"/>
                    <a:pt x="2539" y="702"/>
                    <a:pt x="2539" y="702"/>
                  </a:cubicBezTo>
                  <a:lnTo>
                    <a:pt x="2546" y="708"/>
                  </a:lnTo>
                  <a:close/>
                  <a:moveTo>
                    <a:pt x="2577" y="791"/>
                  </a:moveTo>
                  <a:cubicBezTo>
                    <a:pt x="2567" y="803"/>
                    <a:pt x="2567" y="803"/>
                    <a:pt x="2567" y="803"/>
                  </a:cubicBezTo>
                  <a:cubicBezTo>
                    <a:pt x="2571" y="808"/>
                    <a:pt x="2571" y="808"/>
                    <a:pt x="2571" y="808"/>
                  </a:cubicBezTo>
                  <a:cubicBezTo>
                    <a:pt x="2578" y="802"/>
                    <a:pt x="2578" y="802"/>
                    <a:pt x="2578" y="802"/>
                  </a:cubicBezTo>
                  <a:lnTo>
                    <a:pt x="2577" y="791"/>
                  </a:lnTo>
                  <a:close/>
                  <a:moveTo>
                    <a:pt x="2560" y="940"/>
                  </a:moveTo>
                  <a:cubicBezTo>
                    <a:pt x="2563" y="957"/>
                    <a:pt x="2563" y="957"/>
                    <a:pt x="2563" y="957"/>
                  </a:cubicBezTo>
                  <a:cubicBezTo>
                    <a:pt x="2568" y="968"/>
                    <a:pt x="2568" y="968"/>
                    <a:pt x="2568" y="968"/>
                  </a:cubicBezTo>
                  <a:cubicBezTo>
                    <a:pt x="2580" y="965"/>
                    <a:pt x="2580" y="965"/>
                    <a:pt x="2580" y="965"/>
                  </a:cubicBezTo>
                  <a:cubicBezTo>
                    <a:pt x="2573" y="955"/>
                    <a:pt x="2573" y="955"/>
                    <a:pt x="2573" y="955"/>
                  </a:cubicBezTo>
                  <a:cubicBezTo>
                    <a:pt x="2576" y="947"/>
                    <a:pt x="2576" y="947"/>
                    <a:pt x="2576" y="947"/>
                  </a:cubicBezTo>
                  <a:cubicBezTo>
                    <a:pt x="2567" y="930"/>
                    <a:pt x="2567" y="930"/>
                    <a:pt x="2567" y="930"/>
                  </a:cubicBezTo>
                  <a:cubicBezTo>
                    <a:pt x="2582" y="915"/>
                    <a:pt x="2582" y="915"/>
                    <a:pt x="2582" y="915"/>
                  </a:cubicBezTo>
                  <a:cubicBezTo>
                    <a:pt x="2568" y="915"/>
                    <a:pt x="2568" y="915"/>
                    <a:pt x="2568" y="915"/>
                  </a:cubicBezTo>
                  <a:cubicBezTo>
                    <a:pt x="2563" y="925"/>
                    <a:pt x="2563" y="925"/>
                    <a:pt x="2563" y="925"/>
                  </a:cubicBezTo>
                  <a:cubicBezTo>
                    <a:pt x="2555" y="918"/>
                    <a:pt x="2555" y="918"/>
                    <a:pt x="2555" y="918"/>
                  </a:cubicBezTo>
                  <a:cubicBezTo>
                    <a:pt x="2558" y="900"/>
                    <a:pt x="2558" y="900"/>
                    <a:pt x="2558" y="900"/>
                  </a:cubicBezTo>
                  <a:cubicBezTo>
                    <a:pt x="2587" y="901"/>
                    <a:pt x="2587" y="901"/>
                    <a:pt x="2587" y="901"/>
                  </a:cubicBezTo>
                  <a:cubicBezTo>
                    <a:pt x="2597" y="881"/>
                    <a:pt x="2597" y="881"/>
                    <a:pt x="2597" y="881"/>
                  </a:cubicBezTo>
                  <a:cubicBezTo>
                    <a:pt x="2585" y="891"/>
                    <a:pt x="2585" y="891"/>
                    <a:pt x="2585" y="891"/>
                  </a:cubicBezTo>
                  <a:cubicBezTo>
                    <a:pt x="2561" y="885"/>
                    <a:pt x="2561" y="885"/>
                    <a:pt x="2561" y="885"/>
                  </a:cubicBezTo>
                  <a:cubicBezTo>
                    <a:pt x="2553" y="895"/>
                    <a:pt x="2553" y="895"/>
                    <a:pt x="2553" y="895"/>
                  </a:cubicBezTo>
                  <a:cubicBezTo>
                    <a:pt x="2553" y="909"/>
                    <a:pt x="2553" y="909"/>
                    <a:pt x="2553" y="909"/>
                  </a:cubicBezTo>
                  <a:cubicBezTo>
                    <a:pt x="2548" y="913"/>
                    <a:pt x="2548" y="913"/>
                    <a:pt x="2548" y="913"/>
                  </a:cubicBezTo>
                  <a:cubicBezTo>
                    <a:pt x="2540" y="940"/>
                    <a:pt x="2540" y="940"/>
                    <a:pt x="2540" y="940"/>
                  </a:cubicBezTo>
                  <a:cubicBezTo>
                    <a:pt x="2539" y="950"/>
                    <a:pt x="2539" y="950"/>
                    <a:pt x="2539" y="950"/>
                  </a:cubicBezTo>
                  <a:cubicBezTo>
                    <a:pt x="2546" y="949"/>
                    <a:pt x="2546" y="949"/>
                    <a:pt x="2546" y="949"/>
                  </a:cubicBezTo>
                  <a:cubicBezTo>
                    <a:pt x="2548" y="959"/>
                    <a:pt x="2548" y="959"/>
                    <a:pt x="2548" y="959"/>
                  </a:cubicBezTo>
                  <a:cubicBezTo>
                    <a:pt x="2546" y="980"/>
                    <a:pt x="2546" y="980"/>
                    <a:pt x="2546" y="980"/>
                  </a:cubicBezTo>
                  <a:cubicBezTo>
                    <a:pt x="2554" y="982"/>
                    <a:pt x="2554" y="982"/>
                    <a:pt x="2554" y="982"/>
                  </a:cubicBezTo>
                  <a:cubicBezTo>
                    <a:pt x="2556" y="966"/>
                    <a:pt x="2556" y="966"/>
                    <a:pt x="2556" y="966"/>
                  </a:cubicBezTo>
                  <a:cubicBezTo>
                    <a:pt x="2556" y="966"/>
                    <a:pt x="2555" y="949"/>
                    <a:pt x="2554" y="945"/>
                  </a:cubicBezTo>
                  <a:cubicBezTo>
                    <a:pt x="2553" y="940"/>
                    <a:pt x="2560" y="940"/>
                    <a:pt x="2560" y="940"/>
                  </a:cubicBezTo>
                  <a:close/>
                  <a:moveTo>
                    <a:pt x="2529" y="1016"/>
                  </a:moveTo>
                  <a:cubicBezTo>
                    <a:pt x="2518" y="1022"/>
                    <a:pt x="2518" y="1022"/>
                    <a:pt x="2518" y="1022"/>
                  </a:cubicBezTo>
                  <a:cubicBezTo>
                    <a:pt x="2512" y="1018"/>
                    <a:pt x="2512" y="1018"/>
                    <a:pt x="2512" y="1018"/>
                  </a:cubicBezTo>
                  <a:cubicBezTo>
                    <a:pt x="2510" y="1026"/>
                    <a:pt x="2510" y="1026"/>
                    <a:pt x="2510" y="1026"/>
                  </a:cubicBezTo>
                  <a:cubicBezTo>
                    <a:pt x="2516" y="1029"/>
                    <a:pt x="2516" y="1029"/>
                    <a:pt x="2516" y="1029"/>
                  </a:cubicBezTo>
                  <a:cubicBezTo>
                    <a:pt x="2527" y="1028"/>
                    <a:pt x="2527" y="1028"/>
                    <a:pt x="2527" y="1028"/>
                  </a:cubicBezTo>
                  <a:cubicBezTo>
                    <a:pt x="2527" y="1028"/>
                    <a:pt x="2537" y="1019"/>
                    <a:pt x="2542" y="1019"/>
                  </a:cubicBezTo>
                  <a:cubicBezTo>
                    <a:pt x="2546" y="1019"/>
                    <a:pt x="2529" y="1016"/>
                    <a:pt x="2529" y="1016"/>
                  </a:cubicBezTo>
                  <a:close/>
                  <a:moveTo>
                    <a:pt x="2550" y="1048"/>
                  </a:moveTo>
                  <a:cubicBezTo>
                    <a:pt x="2554" y="1042"/>
                    <a:pt x="2554" y="1042"/>
                    <a:pt x="2554" y="1042"/>
                  </a:cubicBezTo>
                  <a:cubicBezTo>
                    <a:pt x="2548" y="1033"/>
                    <a:pt x="2548" y="1033"/>
                    <a:pt x="2548" y="1033"/>
                  </a:cubicBezTo>
                  <a:cubicBezTo>
                    <a:pt x="2537" y="1031"/>
                    <a:pt x="2537" y="1031"/>
                    <a:pt x="2537" y="1031"/>
                  </a:cubicBezTo>
                  <a:cubicBezTo>
                    <a:pt x="2540" y="1040"/>
                    <a:pt x="2540" y="1040"/>
                    <a:pt x="2540" y="1040"/>
                  </a:cubicBezTo>
                  <a:lnTo>
                    <a:pt x="2550" y="1048"/>
                  </a:lnTo>
                  <a:close/>
                  <a:moveTo>
                    <a:pt x="2587" y="1033"/>
                  </a:moveTo>
                  <a:cubicBezTo>
                    <a:pt x="2596" y="1028"/>
                    <a:pt x="2596" y="1028"/>
                    <a:pt x="2596" y="1028"/>
                  </a:cubicBezTo>
                  <a:cubicBezTo>
                    <a:pt x="2605" y="1018"/>
                    <a:pt x="2605" y="1018"/>
                    <a:pt x="2605" y="1018"/>
                  </a:cubicBezTo>
                  <a:cubicBezTo>
                    <a:pt x="2589" y="1021"/>
                    <a:pt x="2589" y="1021"/>
                    <a:pt x="2589" y="1021"/>
                  </a:cubicBezTo>
                  <a:cubicBezTo>
                    <a:pt x="2575" y="1034"/>
                    <a:pt x="2575" y="1034"/>
                    <a:pt x="2575" y="1034"/>
                  </a:cubicBezTo>
                  <a:cubicBezTo>
                    <a:pt x="2571" y="1048"/>
                    <a:pt x="2571" y="1048"/>
                    <a:pt x="2571" y="1048"/>
                  </a:cubicBezTo>
                  <a:cubicBezTo>
                    <a:pt x="2585" y="1042"/>
                    <a:pt x="2585" y="1042"/>
                    <a:pt x="2585" y="1042"/>
                  </a:cubicBezTo>
                  <a:lnTo>
                    <a:pt x="2587" y="1033"/>
                  </a:lnTo>
                  <a:close/>
                  <a:moveTo>
                    <a:pt x="2613" y="940"/>
                  </a:moveTo>
                  <a:cubicBezTo>
                    <a:pt x="2615" y="953"/>
                    <a:pt x="2615" y="953"/>
                    <a:pt x="2615" y="953"/>
                  </a:cubicBezTo>
                  <a:cubicBezTo>
                    <a:pt x="2628" y="953"/>
                    <a:pt x="2628" y="953"/>
                    <a:pt x="2628" y="953"/>
                  </a:cubicBezTo>
                  <a:cubicBezTo>
                    <a:pt x="2629" y="945"/>
                    <a:pt x="2629" y="945"/>
                    <a:pt x="2629" y="945"/>
                  </a:cubicBezTo>
                  <a:lnTo>
                    <a:pt x="2613" y="940"/>
                  </a:lnTo>
                  <a:close/>
                  <a:moveTo>
                    <a:pt x="1677" y="716"/>
                  </a:moveTo>
                  <a:cubicBezTo>
                    <a:pt x="1660" y="716"/>
                    <a:pt x="1660" y="716"/>
                    <a:pt x="1660" y="716"/>
                  </a:cubicBezTo>
                  <a:cubicBezTo>
                    <a:pt x="1663" y="721"/>
                    <a:pt x="1663" y="721"/>
                    <a:pt x="1663" y="721"/>
                  </a:cubicBezTo>
                  <a:cubicBezTo>
                    <a:pt x="1672" y="720"/>
                    <a:pt x="1672" y="720"/>
                    <a:pt x="1672" y="720"/>
                  </a:cubicBezTo>
                  <a:lnTo>
                    <a:pt x="1677" y="716"/>
                  </a:lnTo>
                  <a:close/>
                  <a:moveTo>
                    <a:pt x="2616" y="1064"/>
                  </a:moveTo>
                  <a:cubicBezTo>
                    <a:pt x="2607" y="1086"/>
                    <a:pt x="2607" y="1086"/>
                    <a:pt x="2607" y="1086"/>
                  </a:cubicBezTo>
                  <a:cubicBezTo>
                    <a:pt x="2605" y="1095"/>
                    <a:pt x="2605" y="1095"/>
                    <a:pt x="2605" y="1095"/>
                  </a:cubicBezTo>
                  <a:cubicBezTo>
                    <a:pt x="2604" y="1098"/>
                    <a:pt x="2604" y="1098"/>
                    <a:pt x="2604" y="1098"/>
                  </a:cubicBezTo>
                  <a:cubicBezTo>
                    <a:pt x="2597" y="1101"/>
                    <a:pt x="2597" y="1101"/>
                    <a:pt x="2597" y="1101"/>
                  </a:cubicBezTo>
                  <a:cubicBezTo>
                    <a:pt x="2595" y="1084"/>
                    <a:pt x="2595" y="1084"/>
                    <a:pt x="2595" y="1084"/>
                  </a:cubicBezTo>
                  <a:cubicBezTo>
                    <a:pt x="2575" y="1108"/>
                    <a:pt x="2575" y="1108"/>
                    <a:pt x="2575" y="1108"/>
                  </a:cubicBezTo>
                  <a:cubicBezTo>
                    <a:pt x="2575" y="1120"/>
                    <a:pt x="2575" y="1120"/>
                    <a:pt x="2575" y="1120"/>
                  </a:cubicBezTo>
                  <a:cubicBezTo>
                    <a:pt x="2568" y="1123"/>
                    <a:pt x="2568" y="1123"/>
                    <a:pt x="2568" y="1123"/>
                  </a:cubicBezTo>
                  <a:cubicBezTo>
                    <a:pt x="2566" y="1135"/>
                    <a:pt x="2566" y="1135"/>
                    <a:pt x="2566" y="1135"/>
                  </a:cubicBezTo>
                  <a:cubicBezTo>
                    <a:pt x="2559" y="1128"/>
                    <a:pt x="2559" y="1128"/>
                    <a:pt x="2559" y="1128"/>
                  </a:cubicBezTo>
                  <a:cubicBezTo>
                    <a:pt x="2554" y="1135"/>
                    <a:pt x="2554" y="1135"/>
                    <a:pt x="2554" y="1135"/>
                  </a:cubicBezTo>
                  <a:cubicBezTo>
                    <a:pt x="2555" y="1147"/>
                    <a:pt x="2555" y="1147"/>
                    <a:pt x="2555" y="1147"/>
                  </a:cubicBezTo>
                  <a:cubicBezTo>
                    <a:pt x="2544" y="1159"/>
                    <a:pt x="2544" y="1159"/>
                    <a:pt x="2544" y="1159"/>
                  </a:cubicBezTo>
                  <a:cubicBezTo>
                    <a:pt x="2531" y="1173"/>
                    <a:pt x="2531" y="1173"/>
                    <a:pt x="2531" y="1173"/>
                  </a:cubicBezTo>
                  <a:cubicBezTo>
                    <a:pt x="2524" y="1171"/>
                    <a:pt x="2524" y="1171"/>
                    <a:pt x="2524" y="1171"/>
                  </a:cubicBezTo>
                  <a:cubicBezTo>
                    <a:pt x="2510" y="1183"/>
                    <a:pt x="2510" y="1183"/>
                    <a:pt x="2510" y="1183"/>
                  </a:cubicBezTo>
                  <a:cubicBezTo>
                    <a:pt x="2498" y="1185"/>
                    <a:pt x="2498" y="1185"/>
                    <a:pt x="2498" y="1185"/>
                  </a:cubicBezTo>
                  <a:cubicBezTo>
                    <a:pt x="2485" y="1197"/>
                    <a:pt x="2485" y="1197"/>
                    <a:pt x="2485" y="1197"/>
                  </a:cubicBezTo>
                  <a:cubicBezTo>
                    <a:pt x="2479" y="1200"/>
                    <a:pt x="2479" y="1200"/>
                    <a:pt x="2479" y="1200"/>
                  </a:cubicBezTo>
                  <a:cubicBezTo>
                    <a:pt x="2468" y="1209"/>
                    <a:pt x="2468" y="1209"/>
                    <a:pt x="2468" y="1209"/>
                  </a:cubicBezTo>
                  <a:cubicBezTo>
                    <a:pt x="2468" y="1222"/>
                    <a:pt x="2468" y="1222"/>
                    <a:pt x="2468" y="1222"/>
                  </a:cubicBezTo>
                  <a:cubicBezTo>
                    <a:pt x="2460" y="1236"/>
                    <a:pt x="2460" y="1236"/>
                    <a:pt x="2460" y="1236"/>
                  </a:cubicBezTo>
                  <a:cubicBezTo>
                    <a:pt x="2466" y="1255"/>
                    <a:pt x="2466" y="1255"/>
                    <a:pt x="2466" y="1255"/>
                  </a:cubicBezTo>
                  <a:cubicBezTo>
                    <a:pt x="2458" y="1257"/>
                    <a:pt x="2458" y="1257"/>
                    <a:pt x="2458" y="1257"/>
                  </a:cubicBezTo>
                  <a:cubicBezTo>
                    <a:pt x="2455" y="1267"/>
                    <a:pt x="2455" y="1267"/>
                    <a:pt x="2455" y="1267"/>
                  </a:cubicBezTo>
                  <a:cubicBezTo>
                    <a:pt x="2459" y="1278"/>
                    <a:pt x="2459" y="1278"/>
                    <a:pt x="2459" y="1278"/>
                  </a:cubicBezTo>
                  <a:cubicBezTo>
                    <a:pt x="2460" y="1294"/>
                    <a:pt x="2460" y="1294"/>
                    <a:pt x="2460" y="1294"/>
                  </a:cubicBezTo>
                  <a:cubicBezTo>
                    <a:pt x="2456" y="1311"/>
                    <a:pt x="2456" y="1311"/>
                    <a:pt x="2456" y="1311"/>
                  </a:cubicBezTo>
                  <a:cubicBezTo>
                    <a:pt x="2454" y="1331"/>
                    <a:pt x="2454" y="1331"/>
                    <a:pt x="2454" y="1331"/>
                  </a:cubicBezTo>
                  <a:cubicBezTo>
                    <a:pt x="2450" y="1339"/>
                    <a:pt x="2450" y="1339"/>
                    <a:pt x="2450" y="1339"/>
                  </a:cubicBezTo>
                  <a:cubicBezTo>
                    <a:pt x="2442" y="1347"/>
                    <a:pt x="2442" y="1347"/>
                    <a:pt x="2442" y="1347"/>
                  </a:cubicBezTo>
                  <a:cubicBezTo>
                    <a:pt x="2449" y="1359"/>
                    <a:pt x="2449" y="1359"/>
                    <a:pt x="2449" y="1359"/>
                  </a:cubicBezTo>
                  <a:cubicBezTo>
                    <a:pt x="2464" y="1352"/>
                    <a:pt x="2464" y="1352"/>
                    <a:pt x="2464" y="1352"/>
                  </a:cubicBezTo>
                  <a:cubicBezTo>
                    <a:pt x="2481" y="1336"/>
                    <a:pt x="2481" y="1336"/>
                    <a:pt x="2481" y="1336"/>
                  </a:cubicBezTo>
                  <a:cubicBezTo>
                    <a:pt x="2487" y="1334"/>
                    <a:pt x="2487" y="1334"/>
                    <a:pt x="2487" y="1334"/>
                  </a:cubicBezTo>
                  <a:cubicBezTo>
                    <a:pt x="2554" y="1248"/>
                    <a:pt x="2602" y="1153"/>
                    <a:pt x="2626" y="1053"/>
                  </a:cubicBezTo>
                  <a:cubicBezTo>
                    <a:pt x="2619" y="1049"/>
                    <a:pt x="2619" y="1049"/>
                    <a:pt x="2619" y="1049"/>
                  </a:cubicBezTo>
                  <a:lnTo>
                    <a:pt x="2616" y="1064"/>
                  </a:lnTo>
                  <a:close/>
                  <a:moveTo>
                    <a:pt x="2291" y="680"/>
                  </a:moveTo>
                  <a:cubicBezTo>
                    <a:pt x="2305" y="713"/>
                    <a:pt x="2305" y="713"/>
                    <a:pt x="2305" y="713"/>
                  </a:cubicBezTo>
                  <a:cubicBezTo>
                    <a:pt x="2302" y="784"/>
                    <a:pt x="2302" y="784"/>
                    <a:pt x="2302" y="784"/>
                  </a:cubicBezTo>
                  <a:cubicBezTo>
                    <a:pt x="2329" y="811"/>
                    <a:pt x="2329" y="811"/>
                    <a:pt x="2329" y="811"/>
                  </a:cubicBezTo>
                  <a:cubicBezTo>
                    <a:pt x="2334" y="840"/>
                    <a:pt x="2334" y="840"/>
                    <a:pt x="2334" y="840"/>
                  </a:cubicBezTo>
                  <a:cubicBezTo>
                    <a:pt x="2342" y="864"/>
                    <a:pt x="2342" y="864"/>
                    <a:pt x="2342" y="864"/>
                  </a:cubicBezTo>
                  <a:cubicBezTo>
                    <a:pt x="2369" y="883"/>
                    <a:pt x="2369" y="883"/>
                    <a:pt x="2369" y="883"/>
                  </a:cubicBezTo>
                  <a:cubicBezTo>
                    <a:pt x="2384" y="883"/>
                    <a:pt x="2384" y="883"/>
                    <a:pt x="2384" y="883"/>
                  </a:cubicBezTo>
                  <a:cubicBezTo>
                    <a:pt x="2369" y="862"/>
                    <a:pt x="2369" y="862"/>
                    <a:pt x="2369" y="862"/>
                  </a:cubicBezTo>
                  <a:cubicBezTo>
                    <a:pt x="2366" y="830"/>
                    <a:pt x="2366" y="830"/>
                    <a:pt x="2366" y="830"/>
                  </a:cubicBezTo>
                  <a:cubicBezTo>
                    <a:pt x="2329" y="800"/>
                    <a:pt x="2329" y="800"/>
                    <a:pt x="2329" y="800"/>
                  </a:cubicBezTo>
                  <a:cubicBezTo>
                    <a:pt x="2326" y="782"/>
                    <a:pt x="2326" y="782"/>
                    <a:pt x="2326" y="782"/>
                  </a:cubicBezTo>
                  <a:cubicBezTo>
                    <a:pt x="2313" y="765"/>
                    <a:pt x="2313" y="765"/>
                    <a:pt x="2313" y="765"/>
                  </a:cubicBezTo>
                  <a:cubicBezTo>
                    <a:pt x="2323" y="733"/>
                    <a:pt x="2323" y="733"/>
                    <a:pt x="2323" y="733"/>
                  </a:cubicBezTo>
                  <a:cubicBezTo>
                    <a:pt x="2321" y="712"/>
                    <a:pt x="2321" y="712"/>
                    <a:pt x="2321" y="712"/>
                  </a:cubicBezTo>
                  <a:cubicBezTo>
                    <a:pt x="2332" y="710"/>
                    <a:pt x="2332" y="710"/>
                    <a:pt x="2332" y="710"/>
                  </a:cubicBezTo>
                  <a:cubicBezTo>
                    <a:pt x="2334" y="723"/>
                    <a:pt x="2334" y="723"/>
                    <a:pt x="2334" y="723"/>
                  </a:cubicBezTo>
                  <a:cubicBezTo>
                    <a:pt x="2356" y="733"/>
                    <a:pt x="2356" y="733"/>
                    <a:pt x="2356" y="733"/>
                  </a:cubicBezTo>
                  <a:cubicBezTo>
                    <a:pt x="2387" y="763"/>
                    <a:pt x="2387" y="763"/>
                    <a:pt x="2387" y="763"/>
                  </a:cubicBezTo>
                  <a:cubicBezTo>
                    <a:pt x="2387" y="784"/>
                    <a:pt x="2387" y="784"/>
                    <a:pt x="2387" y="784"/>
                  </a:cubicBezTo>
                  <a:cubicBezTo>
                    <a:pt x="2412" y="757"/>
                    <a:pt x="2412" y="757"/>
                    <a:pt x="2412" y="757"/>
                  </a:cubicBezTo>
                  <a:cubicBezTo>
                    <a:pt x="2432" y="745"/>
                    <a:pt x="2432" y="745"/>
                    <a:pt x="2432" y="745"/>
                  </a:cubicBezTo>
                  <a:cubicBezTo>
                    <a:pt x="2432" y="734"/>
                    <a:pt x="2432" y="734"/>
                    <a:pt x="2432" y="734"/>
                  </a:cubicBezTo>
                  <a:cubicBezTo>
                    <a:pt x="2430" y="705"/>
                    <a:pt x="2430" y="705"/>
                    <a:pt x="2430" y="705"/>
                  </a:cubicBezTo>
                  <a:cubicBezTo>
                    <a:pt x="2412" y="675"/>
                    <a:pt x="2412" y="675"/>
                    <a:pt x="2412" y="675"/>
                  </a:cubicBezTo>
                  <a:cubicBezTo>
                    <a:pt x="2390" y="649"/>
                    <a:pt x="2390" y="649"/>
                    <a:pt x="2390" y="649"/>
                  </a:cubicBezTo>
                  <a:cubicBezTo>
                    <a:pt x="2385" y="630"/>
                    <a:pt x="2385" y="630"/>
                    <a:pt x="2385" y="630"/>
                  </a:cubicBezTo>
                  <a:cubicBezTo>
                    <a:pt x="2393" y="613"/>
                    <a:pt x="2393" y="613"/>
                    <a:pt x="2393" y="613"/>
                  </a:cubicBezTo>
                  <a:cubicBezTo>
                    <a:pt x="2414" y="603"/>
                    <a:pt x="2414" y="603"/>
                    <a:pt x="2414" y="603"/>
                  </a:cubicBezTo>
                  <a:cubicBezTo>
                    <a:pt x="2424" y="606"/>
                    <a:pt x="2424" y="606"/>
                    <a:pt x="2424" y="606"/>
                  </a:cubicBezTo>
                  <a:cubicBezTo>
                    <a:pt x="2427" y="619"/>
                    <a:pt x="2427" y="619"/>
                    <a:pt x="2427" y="619"/>
                  </a:cubicBezTo>
                  <a:cubicBezTo>
                    <a:pt x="2436" y="621"/>
                    <a:pt x="2436" y="621"/>
                    <a:pt x="2436" y="621"/>
                  </a:cubicBezTo>
                  <a:cubicBezTo>
                    <a:pt x="2438" y="606"/>
                    <a:pt x="2438" y="606"/>
                    <a:pt x="2438" y="606"/>
                  </a:cubicBezTo>
                  <a:cubicBezTo>
                    <a:pt x="2459" y="605"/>
                    <a:pt x="2459" y="605"/>
                    <a:pt x="2459" y="605"/>
                  </a:cubicBezTo>
                  <a:cubicBezTo>
                    <a:pt x="2464" y="587"/>
                    <a:pt x="2464" y="587"/>
                    <a:pt x="2464" y="587"/>
                  </a:cubicBezTo>
                  <a:cubicBezTo>
                    <a:pt x="2472" y="600"/>
                    <a:pt x="2472" y="600"/>
                    <a:pt x="2472" y="600"/>
                  </a:cubicBezTo>
                  <a:cubicBezTo>
                    <a:pt x="2491" y="597"/>
                    <a:pt x="2491" y="597"/>
                    <a:pt x="2491" y="597"/>
                  </a:cubicBezTo>
                  <a:cubicBezTo>
                    <a:pt x="2512" y="573"/>
                    <a:pt x="2512" y="573"/>
                    <a:pt x="2512" y="573"/>
                  </a:cubicBezTo>
                  <a:cubicBezTo>
                    <a:pt x="2510" y="552"/>
                    <a:pt x="2510" y="552"/>
                    <a:pt x="2510" y="552"/>
                  </a:cubicBezTo>
                  <a:cubicBezTo>
                    <a:pt x="2512" y="518"/>
                    <a:pt x="2512" y="518"/>
                    <a:pt x="2512" y="518"/>
                  </a:cubicBezTo>
                  <a:cubicBezTo>
                    <a:pt x="2499" y="512"/>
                    <a:pt x="2499" y="512"/>
                    <a:pt x="2499" y="512"/>
                  </a:cubicBezTo>
                  <a:cubicBezTo>
                    <a:pt x="2502" y="504"/>
                    <a:pt x="2502" y="504"/>
                    <a:pt x="2502" y="504"/>
                  </a:cubicBezTo>
                  <a:cubicBezTo>
                    <a:pt x="2467" y="461"/>
                    <a:pt x="2467" y="461"/>
                    <a:pt x="2467" y="461"/>
                  </a:cubicBezTo>
                  <a:cubicBezTo>
                    <a:pt x="2466" y="442"/>
                    <a:pt x="2466" y="442"/>
                    <a:pt x="2466" y="442"/>
                  </a:cubicBezTo>
                  <a:cubicBezTo>
                    <a:pt x="2299" y="244"/>
                    <a:pt x="2028" y="93"/>
                    <a:pt x="1705" y="25"/>
                  </a:cubicBezTo>
                  <a:cubicBezTo>
                    <a:pt x="1657" y="25"/>
                    <a:pt x="1657" y="25"/>
                    <a:pt x="1657" y="25"/>
                  </a:cubicBezTo>
                  <a:cubicBezTo>
                    <a:pt x="1617" y="21"/>
                    <a:pt x="1617" y="21"/>
                    <a:pt x="1617" y="21"/>
                  </a:cubicBezTo>
                  <a:cubicBezTo>
                    <a:pt x="1580" y="19"/>
                    <a:pt x="1580" y="19"/>
                    <a:pt x="1580" y="19"/>
                  </a:cubicBezTo>
                  <a:cubicBezTo>
                    <a:pt x="1551" y="8"/>
                    <a:pt x="1551" y="8"/>
                    <a:pt x="1551" y="8"/>
                  </a:cubicBezTo>
                  <a:cubicBezTo>
                    <a:pt x="1561" y="19"/>
                    <a:pt x="1561" y="19"/>
                    <a:pt x="1561" y="19"/>
                  </a:cubicBezTo>
                  <a:cubicBezTo>
                    <a:pt x="1538" y="25"/>
                    <a:pt x="1538" y="25"/>
                    <a:pt x="1538" y="25"/>
                  </a:cubicBezTo>
                  <a:cubicBezTo>
                    <a:pt x="1499" y="10"/>
                    <a:pt x="1499" y="10"/>
                    <a:pt x="1499" y="10"/>
                  </a:cubicBezTo>
                  <a:cubicBezTo>
                    <a:pt x="1482" y="13"/>
                    <a:pt x="1482" y="13"/>
                    <a:pt x="1482" y="13"/>
                  </a:cubicBezTo>
                  <a:cubicBezTo>
                    <a:pt x="1493" y="28"/>
                    <a:pt x="1493" y="28"/>
                    <a:pt x="1493" y="28"/>
                  </a:cubicBezTo>
                  <a:cubicBezTo>
                    <a:pt x="1465" y="21"/>
                    <a:pt x="1465" y="21"/>
                    <a:pt x="1465" y="21"/>
                  </a:cubicBezTo>
                  <a:cubicBezTo>
                    <a:pt x="1444" y="36"/>
                    <a:pt x="1444" y="36"/>
                    <a:pt x="1444" y="36"/>
                  </a:cubicBezTo>
                  <a:cubicBezTo>
                    <a:pt x="1393" y="32"/>
                    <a:pt x="1393" y="32"/>
                    <a:pt x="1393" y="32"/>
                  </a:cubicBezTo>
                  <a:cubicBezTo>
                    <a:pt x="1386" y="42"/>
                    <a:pt x="1386" y="42"/>
                    <a:pt x="1386" y="42"/>
                  </a:cubicBezTo>
                  <a:cubicBezTo>
                    <a:pt x="1359" y="34"/>
                    <a:pt x="1359" y="34"/>
                    <a:pt x="1359" y="34"/>
                  </a:cubicBezTo>
                  <a:cubicBezTo>
                    <a:pt x="1337" y="17"/>
                    <a:pt x="1337" y="17"/>
                    <a:pt x="1337" y="17"/>
                  </a:cubicBezTo>
                  <a:cubicBezTo>
                    <a:pt x="1376" y="21"/>
                    <a:pt x="1376" y="21"/>
                    <a:pt x="1376" y="21"/>
                  </a:cubicBezTo>
                  <a:cubicBezTo>
                    <a:pt x="1416" y="23"/>
                    <a:pt x="1416" y="23"/>
                    <a:pt x="1416" y="23"/>
                  </a:cubicBezTo>
                  <a:cubicBezTo>
                    <a:pt x="1455" y="17"/>
                    <a:pt x="1455" y="17"/>
                    <a:pt x="1455" y="17"/>
                  </a:cubicBezTo>
                  <a:cubicBezTo>
                    <a:pt x="1416" y="10"/>
                    <a:pt x="1416" y="10"/>
                    <a:pt x="1416" y="10"/>
                  </a:cubicBezTo>
                  <a:cubicBezTo>
                    <a:pt x="1307" y="2"/>
                    <a:pt x="1307" y="2"/>
                    <a:pt x="1307" y="2"/>
                  </a:cubicBezTo>
                  <a:cubicBezTo>
                    <a:pt x="1201" y="0"/>
                    <a:pt x="1201" y="0"/>
                    <a:pt x="1201" y="0"/>
                  </a:cubicBezTo>
                  <a:cubicBezTo>
                    <a:pt x="1154" y="8"/>
                    <a:pt x="1154" y="8"/>
                    <a:pt x="1154" y="8"/>
                  </a:cubicBezTo>
                  <a:cubicBezTo>
                    <a:pt x="1120" y="17"/>
                    <a:pt x="1120" y="17"/>
                    <a:pt x="1120" y="17"/>
                  </a:cubicBezTo>
                  <a:cubicBezTo>
                    <a:pt x="1028" y="55"/>
                    <a:pt x="1028" y="55"/>
                    <a:pt x="1028" y="55"/>
                  </a:cubicBezTo>
                  <a:cubicBezTo>
                    <a:pt x="998" y="60"/>
                    <a:pt x="998" y="60"/>
                    <a:pt x="998" y="60"/>
                  </a:cubicBezTo>
                  <a:cubicBezTo>
                    <a:pt x="966" y="72"/>
                    <a:pt x="966" y="72"/>
                    <a:pt x="966" y="72"/>
                  </a:cubicBezTo>
                  <a:cubicBezTo>
                    <a:pt x="955" y="81"/>
                    <a:pt x="955" y="81"/>
                    <a:pt x="955" y="81"/>
                  </a:cubicBezTo>
                  <a:cubicBezTo>
                    <a:pt x="968" y="87"/>
                    <a:pt x="968" y="87"/>
                    <a:pt x="968" y="87"/>
                  </a:cubicBezTo>
                  <a:cubicBezTo>
                    <a:pt x="966" y="100"/>
                    <a:pt x="966" y="100"/>
                    <a:pt x="966" y="100"/>
                  </a:cubicBezTo>
                  <a:cubicBezTo>
                    <a:pt x="987" y="106"/>
                    <a:pt x="987" y="106"/>
                    <a:pt x="987" y="106"/>
                  </a:cubicBezTo>
                  <a:cubicBezTo>
                    <a:pt x="1034" y="87"/>
                    <a:pt x="1034" y="87"/>
                    <a:pt x="1034" y="87"/>
                  </a:cubicBezTo>
                  <a:cubicBezTo>
                    <a:pt x="1045" y="109"/>
                    <a:pt x="1045" y="109"/>
                    <a:pt x="1045" y="109"/>
                  </a:cubicBezTo>
                  <a:cubicBezTo>
                    <a:pt x="1060" y="117"/>
                    <a:pt x="1060" y="117"/>
                    <a:pt x="1060" y="117"/>
                  </a:cubicBezTo>
                  <a:cubicBezTo>
                    <a:pt x="1060" y="130"/>
                    <a:pt x="1060" y="130"/>
                    <a:pt x="1060" y="130"/>
                  </a:cubicBezTo>
                  <a:cubicBezTo>
                    <a:pt x="1075" y="130"/>
                    <a:pt x="1075" y="130"/>
                    <a:pt x="1075" y="130"/>
                  </a:cubicBezTo>
                  <a:cubicBezTo>
                    <a:pt x="1088" y="121"/>
                    <a:pt x="1088" y="121"/>
                    <a:pt x="1088" y="121"/>
                  </a:cubicBezTo>
                  <a:cubicBezTo>
                    <a:pt x="1105" y="121"/>
                    <a:pt x="1105" y="121"/>
                    <a:pt x="1105" y="121"/>
                  </a:cubicBezTo>
                  <a:cubicBezTo>
                    <a:pt x="1117" y="96"/>
                    <a:pt x="1117" y="96"/>
                    <a:pt x="1117" y="96"/>
                  </a:cubicBezTo>
                  <a:cubicBezTo>
                    <a:pt x="1145" y="83"/>
                    <a:pt x="1145" y="83"/>
                    <a:pt x="1145" y="83"/>
                  </a:cubicBezTo>
                  <a:cubicBezTo>
                    <a:pt x="1124" y="74"/>
                    <a:pt x="1124" y="74"/>
                    <a:pt x="1124" y="74"/>
                  </a:cubicBezTo>
                  <a:cubicBezTo>
                    <a:pt x="1126" y="57"/>
                    <a:pt x="1126" y="57"/>
                    <a:pt x="1126" y="57"/>
                  </a:cubicBezTo>
                  <a:cubicBezTo>
                    <a:pt x="1152" y="49"/>
                    <a:pt x="1152" y="49"/>
                    <a:pt x="1152" y="49"/>
                  </a:cubicBezTo>
                  <a:cubicBezTo>
                    <a:pt x="1173" y="49"/>
                    <a:pt x="1173" y="49"/>
                    <a:pt x="1173" y="49"/>
                  </a:cubicBezTo>
                  <a:cubicBezTo>
                    <a:pt x="1207" y="25"/>
                    <a:pt x="1207" y="25"/>
                    <a:pt x="1207" y="25"/>
                  </a:cubicBezTo>
                  <a:cubicBezTo>
                    <a:pt x="1241" y="32"/>
                    <a:pt x="1241" y="32"/>
                    <a:pt x="1241" y="32"/>
                  </a:cubicBezTo>
                  <a:cubicBezTo>
                    <a:pt x="1186" y="57"/>
                    <a:pt x="1186" y="57"/>
                    <a:pt x="1186" y="57"/>
                  </a:cubicBezTo>
                  <a:cubicBezTo>
                    <a:pt x="1190" y="77"/>
                    <a:pt x="1190" y="77"/>
                    <a:pt x="1190" y="77"/>
                  </a:cubicBezTo>
                  <a:cubicBezTo>
                    <a:pt x="1269" y="68"/>
                    <a:pt x="1269" y="68"/>
                    <a:pt x="1269" y="68"/>
                  </a:cubicBezTo>
                  <a:cubicBezTo>
                    <a:pt x="1301" y="79"/>
                    <a:pt x="1301" y="79"/>
                    <a:pt x="1301" y="79"/>
                  </a:cubicBezTo>
                  <a:cubicBezTo>
                    <a:pt x="1254" y="81"/>
                    <a:pt x="1254" y="81"/>
                    <a:pt x="1254" y="81"/>
                  </a:cubicBezTo>
                  <a:cubicBezTo>
                    <a:pt x="1211" y="87"/>
                    <a:pt x="1211" y="87"/>
                    <a:pt x="1211" y="87"/>
                  </a:cubicBezTo>
                  <a:cubicBezTo>
                    <a:pt x="1226" y="98"/>
                    <a:pt x="1226" y="98"/>
                    <a:pt x="1226" y="98"/>
                  </a:cubicBezTo>
                  <a:cubicBezTo>
                    <a:pt x="1209" y="113"/>
                    <a:pt x="1209" y="113"/>
                    <a:pt x="1209" y="113"/>
                  </a:cubicBezTo>
                  <a:cubicBezTo>
                    <a:pt x="1192" y="106"/>
                    <a:pt x="1192" y="106"/>
                    <a:pt x="1192" y="106"/>
                  </a:cubicBezTo>
                  <a:cubicBezTo>
                    <a:pt x="1173" y="113"/>
                    <a:pt x="1173" y="113"/>
                    <a:pt x="1173" y="113"/>
                  </a:cubicBezTo>
                  <a:cubicBezTo>
                    <a:pt x="1175" y="130"/>
                    <a:pt x="1175" y="130"/>
                    <a:pt x="1175" y="130"/>
                  </a:cubicBezTo>
                  <a:cubicBezTo>
                    <a:pt x="1154" y="141"/>
                    <a:pt x="1154" y="141"/>
                    <a:pt x="1154" y="141"/>
                  </a:cubicBezTo>
                  <a:cubicBezTo>
                    <a:pt x="1130" y="134"/>
                    <a:pt x="1130" y="134"/>
                    <a:pt x="1130" y="134"/>
                  </a:cubicBezTo>
                  <a:cubicBezTo>
                    <a:pt x="1066" y="147"/>
                    <a:pt x="1066" y="147"/>
                    <a:pt x="1066" y="147"/>
                  </a:cubicBezTo>
                  <a:cubicBezTo>
                    <a:pt x="1068" y="138"/>
                    <a:pt x="1068" y="138"/>
                    <a:pt x="1068" y="138"/>
                  </a:cubicBezTo>
                  <a:cubicBezTo>
                    <a:pt x="1034" y="147"/>
                    <a:pt x="1034" y="147"/>
                    <a:pt x="1034" y="147"/>
                  </a:cubicBezTo>
                  <a:cubicBezTo>
                    <a:pt x="1015" y="136"/>
                    <a:pt x="1015" y="136"/>
                    <a:pt x="1015" y="136"/>
                  </a:cubicBezTo>
                  <a:cubicBezTo>
                    <a:pt x="1028" y="124"/>
                    <a:pt x="1028" y="124"/>
                    <a:pt x="1028" y="124"/>
                  </a:cubicBezTo>
                  <a:cubicBezTo>
                    <a:pt x="1026" y="111"/>
                    <a:pt x="1026" y="111"/>
                    <a:pt x="1026" y="111"/>
                  </a:cubicBezTo>
                  <a:cubicBezTo>
                    <a:pt x="998" y="115"/>
                    <a:pt x="998" y="115"/>
                    <a:pt x="998" y="115"/>
                  </a:cubicBezTo>
                  <a:cubicBezTo>
                    <a:pt x="992" y="130"/>
                    <a:pt x="992" y="130"/>
                    <a:pt x="992" y="130"/>
                  </a:cubicBezTo>
                  <a:cubicBezTo>
                    <a:pt x="1000" y="138"/>
                    <a:pt x="1000" y="138"/>
                    <a:pt x="1000" y="138"/>
                  </a:cubicBezTo>
                  <a:cubicBezTo>
                    <a:pt x="998" y="151"/>
                    <a:pt x="998" y="151"/>
                    <a:pt x="998" y="151"/>
                  </a:cubicBezTo>
                  <a:cubicBezTo>
                    <a:pt x="957" y="158"/>
                    <a:pt x="957" y="158"/>
                    <a:pt x="957" y="158"/>
                  </a:cubicBezTo>
                  <a:cubicBezTo>
                    <a:pt x="943" y="164"/>
                    <a:pt x="943" y="164"/>
                    <a:pt x="943" y="164"/>
                  </a:cubicBezTo>
                  <a:cubicBezTo>
                    <a:pt x="900" y="188"/>
                    <a:pt x="900" y="188"/>
                    <a:pt x="900" y="188"/>
                  </a:cubicBezTo>
                  <a:cubicBezTo>
                    <a:pt x="891" y="202"/>
                    <a:pt x="891" y="202"/>
                    <a:pt x="891" y="202"/>
                  </a:cubicBezTo>
                  <a:cubicBezTo>
                    <a:pt x="857" y="211"/>
                    <a:pt x="857" y="211"/>
                    <a:pt x="857" y="211"/>
                  </a:cubicBezTo>
                  <a:cubicBezTo>
                    <a:pt x="849" y="205"/>
                    <a:pt x="849" y="205"/>
                    <a:pt x="849" y="205"/>
                  </a:cubicBezTo>
                  <a:cubicBezTo>
                    <a:pt x="847" y="217"/>
                    <a:pt x="847" y="217"/>
                    <a:pt x="847" y="217"/>
                  </a:cubicBezTo>
                  <a:cubicBezTo>
                    <a:pt x="827" y="217"/>
                    <a:pt x="827" y="217"/>
                    <a:pt x="827" y="217"/>
                  </a:cubicBezTo>
                  <a:cubicBezTo>
                    <a:pt x="802" y="224"/>
                    <a:pt x="802" y="224"/>
                    <a:pt x="802" y="224"/>
                  </a:cubicBezTo>
                  <a:cubicBezTo>
                    <a:pt x="832" y="230"/>
                    <a:pt x="832" y="230"/>
                    <a:pt x="832" y="230"/>
                  </a:cubicBezTo>
                  <a:cubicBezTo>
                    <a:pt x="851" y="247"/>
                    <a:pt x="851" y="247"/>
                    <a:pt x="851" y="247"/>
                  </a:cubicBezTo>
                  <a:cubicBezTo>
                    <a:pt x="851" y="260"/>
                    <a:pt x="851" y="260"/>
                    <a:pt x="851" y="260"/>
                  </a:cubicBezTo>
                  <a:cubicBezTo>
                    <a:pt x="842" y="284"/>
                    <a:pt x="842" y="284"/>
                    <a:pt x="842" y="284"/>
                  </a:cubicBezTo>
                  <a:cubicBezTo>
                    <a:pt x="753" y="281"/>
                    <a:pt x="753" y="281"/>
                    <a:pt x="753" y="281"/>
                  </a:cubicBezTo>
                  <a:cubicBezTo>
                    <a:pt x="740" y="301"/>
                    <a:pt x="740" y="301"/>
                    <a:pt x="740" y="301"/>
                  </a:cubicBezTo>
                  <a:cubicBezTo>
                    <a:pt x="725" y="345"/>
                    <a:pt x="725" y="345"/>
                    <a:pt x="725" y="345"/>
                  </a:cubicBezTo>
                  <a:cubicBezTo>
                    <a:pt x="733" y="352"/>
                    <a:pt x="733" y="352"/>
                    <a:pt x="733" y="352"/>
                  </a:cubicBezTo>
                  <a:cubicBezTo>
                    <a:pt x="729" y="373"/>
                    <a:pt x="729" y="373"/>
                    <a:pt x="729" y="373"/>
                  </a:cubicBezTo>
                  <a:cubicBezTo>
                    <a:pt x="757" y="366"/>
                    <a:pt x="757" y="366"/>
                    <a:pt x="757" y="366"/>
                  </a:cubicBezTo>
                  <a:cubicBezTo>
                    <a:pt x="776" y="382"/>
                    <a:pt x="776" y="382"/>
                    <a:pt x="776" y="382"/>
                  </a:cubicBezTo>
                  <a:cubicBezTo>
                    <a:pt x="790" y="373"/>
                    <a:pt x="790" y="373"/>
                    <a:pt x="790" y="373"/>
                  </a:cubicBezTo>
                  <a:cubicBezTo>
                    <a:pt x="826" y="370"/>
                    <a:pt x="826" y="370"/>
                    <a:pt x="826" y="370"/>
                  </a:cubicBezTo>
                  <a:cubicBezTo>
                    <a:pt x="856" y="345"/>
                    <a:pt x="856" y="345"/>
                    <a:pt x="856" y="345"/>
                  </a:cubicBezTo>
                  <a:cubicBezTo>
                    <a:pt x="853" y="334"/>
                    <a:pt x="853" y="334"/>
                    <a:pt x="853" y="334"/>
                  </a:cubicBezTo>
                  <a:cubicBezTo>
                    <a:pt x="875" y="312"/>
                    <a:pt x="875" y="312"/>
                    <a:pt x="875" y="312"/>
                  </a:cubicBezTo>
                  <a:cubicBezTo>
                    <a:pt x="900" y="304"/>
                    <a:pt x="900" y="304"/>
                    <a:pt x="900" y="304"/>
                  </a:cubicBezTo>
                  <a:cubicBezTo>
                    <a:pt x="906" y="287"/>
                    <a:pt x="906" y="287"/>
                    <a:pt x="906" y="287"/>
                  </a:cubicBezTo>
                  <a:cubicBezTo>
                    <a:pt x="922" y="276"/>
                    <a:pt x="922" y="276"/>
                    <a:pt x="922" y="276"/>
                  </a:cubicBezTo>
                  <a:cubicBezTo>
                    <a:pt x="953" y="287"/>
                    <a:pt x="953" y="287"/>
                    <a:pt x="953" y="287"/>
                  </a:cubicBezTo>
                  <a:cubicBezTo>
                    <a:pt x="983" y="268"/>
                    <a:pt x="983" y="268"/>
                    <a:pt x="983" y="268"/>
                  </a:cubicBezTo>
                  <a:cubicBezTo>
                    <a:pt x="1005" y="268"/>
                    <a:pt x="1005" y="268"/>
                    <a:pt x="1005" y="268"/>
                  </a:cubicBezTo>
                  <a:cubicBezTo>
                    <a:pt x="1044" y="304"/>
                    <a:pt x="1044" y="304"/>
                    <a:pt x="1044" y="304"/>
                  </a:cubicBezTo>
                  <a:cubicBezTo>
                    <a:pt x="1057" y="306"/>
                    <a:pt x="1057" y="306"/>
                    <a:pt x="1057" y="306"/>
                  </a:cubicBezTo>
                  <a:cubicBezTo>
                    <a:pt x="1088" y="326"/>
                    <a:pt x="1088" y="326"/>
                    <a:pt x="1088" y="326"/>
                  </a:cubicBezTo>
                  <a:cubicBezTo>
                    <a:pt x="1093" y="351"/>
                    <a:pt x="1093" y="351"/>
                    <a:pt x="1093" y="351"/>
                  </a:cubicBezTo>
                  <a:cubicBezTo>
                    <a:pt x="1107" y="334"/>
                    <a:pt x="1107" y="334"/>
                    <a:pt x="1107" y="334"/>
                  </a:cubicBezTo>
                  <a:cubicBezTo>
                    <a:pt x="1104" y="318"/>
                    <a:pt x="1104" y="318"/>
                    <a:pt x="1104" y="318"/>
                  </a:cubicBezTo>
                  <a:cubicBezTo>
                    <a:pt x="1124" y="315"/>
                    <a:pt x="1124" y="315"/>
                    <a:pt x="1124" y="315"/>
                  </a:cubicBezTo>
                  <a:cubicBezTo>
                    <a:pt x="1066" y="290"/>
                    <a:pt x="1066" y="290"/>
                    <a:pt x="1066" y="290"/>
                  </a:cubicBezTo>
                  <a:cubicBezTo>
                    <a:pt x="1057" y="276"/>
                    <a:pt x="1057" y="276"/>
                    <a:pt x="1057" y="276"/>
                  </a:cubicBezTo>
                  <a:cubicBezTo>
                    <a:pt x="1038" y="260"/>
                    <a:pt x="1038" y="260"/>
                    <a:pt x="1038" y="260"/>
                  </a:cubicBezTo>
                  <a:cubicBezTo>
                    <a:pt x="1055" y="243"/>
                    <a:pt x="1055" y="243"/>
                    <a:pt x="1055" y="243"/>
                  </a:cubicBezTo>
                  <a:cubicBezTo>
                    <a:pt x="1085" y="268"/>
                    <a:pt x="1085" y="268"/>
                    <a:pt x="1085" y="268"/>
                  </a:cubicBezTo>
                  <a:cubicBezTo>
                    <a:pt x="1146" y="295"/>
                    <a:pt x="1146" y="295"/>
                    <a:pt x="1146" y="295"/>
                  </a:cubicBezTo>
                  <a:cubicBezTo>
                    <a:pt x="1143" y="312"/>
                    <a:pt x="1143" y="312"/>
                    <a:pt x="1143" y="312"/>
                  </a:cubicBezTo>
                  <a:cubicBezTo>
                    <a:pt x="1168" y="337"/>
                    <a:pt x="1168" y="337"/>
                    <a:pt x="1168" y="337"/>
                  </a:cubicBezTo>
                  <a:cubicBezTo>
                    <a:pt x="1220" y="351"/>
                    <a:pt x="1220" y="351"/>
                    <a:pt x="1220" y="351"/>
                  </a:cubicBezTo>
                  <a:cubicBezTo>
                    <a:pt x="1190" y="318"/>
                    <a:pt x="1190" y="318"/>
                    <a:pt x="1190" y="318"/>
                  </a:cubicBezTo>
                  <a:cubicBezTo>
                    <a:pt x="1206" y="306"/>
                    <a:pt x="1206" y="306"/>
                    <a:pt x="1206" y="306"/>
                  </a:cubicBezTo>
                  <a:cubicBezTo>
                    <a:pt x="1259" y="309"/>
                    <a:pt x="1259" y="309"/>
                    <a:pt x="1259" y="309"/>
                  </a:cubicBezTo>
                  <a:cubicBezTo>
                    <a:pt x="1284" y="304"/>
                    <a:pt x="1284" y="304"/>
                    <a:pt x="1284" y="304"/>
                  </a:cubicBezTo>
                  <a:cubicBezTo>
                    <a:pt x="1264" y="287"/>
                    <a:pt x="1264" y="287"/>
                    <a:pt x="1264" y="287"/>
                  </a:cubicBezTo>
                  <a:cubicBezTo>
                    <a:pt x="1278" y="265"/>
                    <a:pt x="1278" y="265"/>
                    <a:pt x="1278" y="265"/>
                  </a:cubicBezTo>
                  <a:cubicBezTo>
                    <a:pt x="1311" y="232"/>
                    <a:pt x="1311" y="232"/>
                    <a:pt x="1311" y="232"/>
                  </a:cubicBezTo>
                  <a:cubicBezTo>
                    <a:pt x="1328" y="235"/>
                    <a:pt x="1328" y="235"/>
                    <a:pt x="1328" y="235"/>
                  </a:cubicBezTo>
                  <a:cubicBezTo>
                    <a:pt x="1355" y="260"/>
                    <a:pt x="1355" y="260"/>
                    <a:pt x="1355" y="260"/>
                  </a:cubicBezTo>
                  <a:cubicBezTo>
                    <a:pt x="1383" y="251"/>
                    <a:pt x="1383" y="251"/>
                    <a:pt x="1383" y="251"/>
                  </a:cubicBezTo>
                  <a:cubicBezTo>
                    <a:pt x="1369" y="240"/>
                    <a:pt x="1369" y="240"/>
                    <a:pt x="1369" y="240"/>
                  </a:cubicBezTo>
                  <a:cubicBezTo>
                    <a:pt x="1405" y="226"/>
                    <a:pt x="1405" y="226"/>
                    <a:pt x="1405" y="226"/>
                  </a:cubicBezTo>
                  <a:cubicBezTo>
                    <a:pt x="1435" y="224"/>
                    <a:pt x="1435" y="224"/>
                    <a:pt x="1435" y="224"/>
                  </a:cubicBezTo>
                  <a:cubicBezTo>
                    <a:pt x="1419" y="238"/>
                    <a:pt x="1419" y="238"/>
                    <a:pt x="1419" y="238"/>
                  </a:cubicBezTo>
                  <a:cubicBezTo>
                    <a:pt x="1405" y="251"/>
                    <a:pt x="1405" y="251"/>
                    <a:pt x="1405" y="251"/>
                  </a:cubicBezTo>
                  <a:cubicBezTo>
                    <a:pt x="1468" y="284"/>
                    <a:pt x="1468" y="284"/>
                    <a:pt x="1468" y="284"/>
                  </a:cubicBezTo>
                  <a:cubicBezTo>
                    <a:pt x="1474" y="304"/>
                    <a:pt x="1474" y="304"/>
                    <a:pt x="1474" y="304"/>
                  </a:cubicBezTo>
                  <a:cubicBezTo>
                    <a:pt x="1455" y="309"/>
                    <a:pt x="1455" y="309"/>
                    <a:pt x="1455" y="309"/>
                  </a:cubicBezTo>
                  <a:cubicBezTo>
                    <a:pt x="1411" y="309"/>
                    <a:pt x="1411" y="309"/>
                    <a:pt x="1411" y="309"/>
                  </a:cubicBezTo>
                  <a:cubicBezTo>
                    <a:pt x="1375" y="295"/>
                    <a:pt x="1375" y="295"/>
                    <a:pt x="1375" y="295"/>
                  </a:cubicBezTo>
                  <a:cubicBezTo>
                    <a:pt x="1342" y="293"/>
                    <a:pt x="1342" y="293"/>
                    <a:pt x="1342" y="293"/>
                  </a:cubicBezTo>
                  <a:cubicBezTo>
                    <a:pt x="1317" y="306"/>
                    <a:pt x="1317" y="306"/>
                    <a:pt x="1317" y="306"/>
                  </a:cubicBezTo>
                  <a:cubicBezTo>
                    <a:pt x="1286" y="315"/>
                    <a:pt x="1286" y="315"/>
                    <a:pt x="1286" y="315"/>
                  </a:cubicBezTo>
                  <a:cubicBezTo>
                    <a:pt x="1251" y="318"/>
                    <a:pt x="1251" y="318"/>
                    <a:pt x="1251" y="318"/>
                  </a:cubicBezTo>
                  <a:cubicBezTo>
                    <a:pt x="1253" y="342"/>
                    <a:pt x="1253" y="342"/>
                    <a:pt x="1253" y="342"/>
                  </a:cubicBezTo>
                  <a:cubicBezTo>
                    <a:pt x="1300" y="373"/>
                    <a:pt x="1300" y="373"/>
                    <a:pt x="1300" y="373"/>
                  </a:cubicBezTo>
                  <a:cubicBezTo>
                    <a:pt x="1314" y="362"/>
                    <a:pt x="1314" y="362"/>
                    <a:pt x="1314" y="362"/>
                  </a:cubicBezTo>
                  <a:cubicBezTo>
                    <a:pt x="1342" y="373"/>
                    <a:pt x="1342" y="373"/>
                    <a:pt x="1342" y="373"/>
                  </a:cubicBezTo>
                  <a:cubicBezTo>
                    <a:pt x="1391" y="364"/>
                    <a:pt x="1391" y="364"/>
                    <a:pt x="1391" y="364"/>
                  </a:cubicBezTo>
                  <a:cubicBezTo>
                    <a:pt x="1391" y="395"/>
                    <a:pt x="1391" y="395"/>
                    <a:pt x="1391" y="395"/>
                  </a:cubicBezTo>
                  <a:cubicBezTo>
                    <a:pt x="1369" y="436"/>
                    <a:pt x="1369" y="436"/>
                    <a:pt x="1369" y="436"/>
                  </a:cubicBezTo>
                  <a:cubicBezTo>
                    <a:pt x="1331" y="444"/>
                    <a:pt x="1331" y="444"/>
                    <a:pt x="1331" y="444"/>
                  </a:cubicBezTo>
                  <a:cubicBezTo>
                    <a:pt x="1306" y="436"/>
                    <a:pt x="1306" y="436"/>
                    <a:pt x="1306" y="436"/>
                  </a:cubicBezTo>
                  <a:cubicBezTo>
                    <a:pt x="1292" y="447"/>
                    <a:pt x="1292" y="447"/>
                    <a:pt x="1292" y="447"/>
                  </a:cubicBezTo>
                  <a:cubicBezTo>
                    <a:pt x="1226" y="433"/>
                    <a:pt x="1226" y="433"/>
                    <a:pt x="1226" y="433"/>
                  </a:cubicBezTo>
                  <a:cubicBezTo>
                    <a:pt x="1179" y="417"/>
                    <a:pt x="1179" y="417"/>
                    <a:pt x="1179" y="417"/>
                  </a:cubicBezTo>
                  <a:cubicBezTo>
                    <a:pt x="1148" y="431"/>
                    <a:pt x="1148" y="431"/>
                    <a:pt x="1148" y="431"/>
                  </a:cubicBezTo>
                  <a:cubicBezTo>
                    <a:pt x="1154" y="444"/>
                    <a:pt x="1154" y="444"/>
                    <a:pt x="1154" y="444"/>
                  </a:cubicBezTo>
                  <a:cubicBezTo>
                    <a:pt x="1140" y="455"/>
                    <a:pt x="1140" y="455"/>
                    <a:pt x="1140" y="455"/>
                  </a:cubicBezTo>
                  <a:cubicBezTo>
                    <a:pt x="1121" y="450"/>
                    <a:pt x="1121" y="450"/>
                    <a:pt x="1121" y="450"/>
                  </a:cubicBezTo>
                  <a:cubicBezTo>
                    <a:pt x="1088" y="439"/>
                    <a:pt x="1088" y="439"/>
                    <a:pt x="1088" y="439"/>
                  </a:cubicBezTo>
                  <a:cubicBezTo>
                    <a:pt x="1074" y="425"/>
                    <a:pt x="1074" y="425"/>
                    <a:pt x="1074" y="425"/>
                  </a:cubicBezTo>
                  <a:cubicBezTo>
                    <a:pt x="1002" y="406"/>
                    <a:pt x="1002" y="406"/>
                    <a:pt x="1002" y="406"/>
                  </a:cubicBezTo>
                  <a:cubicBezTo>
                    <a:pt x="1019" y="392"/>
                    <a:pt x="1019" y="392"/>
                    <a:pt x="1019" y="392"/>
                  </a:cubicBezTo>
                  <a:cubicBezTo>
                    <a:pt x="1011" y="373"/>
                    <a:pt x="1011" y="373"/>
                    <a:pt x="1011" y="373"/>
                  </a:cubicBezTo>
                  <a:cubicBezTo>
                    <a:pt x="991" y="359"/>
                    <a:pt x="991" y="359"/>
                    <a:pt x="991" y="359"/>
                  </a:cubicBezTo>
                  <a:cubicBezTo>
                    <a:pt x="908" y="367"/>
                    <a:pt x="908" y="367"/>
                    <a:pt x="908" y="367"/>
                  </a:cubicBezTo>
                  <a:cubicBezTo>
                    <a:pt x="823" y="395"/>
                    <a:pt x="823" y="395"/>
                    <a:pt x="823" y="395"/>
                  </a:cubicBezTo>
                  <a:cubicBezTo>
                    <a:pt x="806" y="395"/>
                    <a:pt x="806" y="395"/>
                    <a:pt x="806" y="395"/>
                  </a:cubicBezTo>
                  <a:cubicBezTo>
                    <a:pt x="773" y="386"/>
                    <a:pt x="773" y="386"/>
                    <a:pt x="773" y="386"/>
                  </a:cubicBezTo>
                  <a:cubicBezTo>
                    <a:pt x="754" y="409"/>
                    <a:pt x="754" y="409"/>
                    <a:pt x="754" y="409"/>
                  </a:cubicBezTo>
                  <a:cubicBezTo>
                    <a:pt x="737" y="417"/>
                    <a:pt x="737" y="417"/>
                    <a:pt x="737" y="417"/>
                  </a:cubicBezTo>
                  <a:cubicBezTo>
                    <a:pt x="707" y="455"/>
                    <a:pt x="707" y="455"/>
                    <a:pt x="707" y="455"/>
                  </a:cubicBezTo>
                  <a:cubicBezTo>
                    <a:pt x="715" y="466"/>
                    <a:pt x="715" y="466"/>
                    <a:pt x="715" y="466"/>
                  </a:cubicBezTo>
                  <a:cubicBezTo>
                    <a:pt x="660" y="502"/>
                    <a:pt x="660" y="502"/>
                    <a:pt x="660" y="502"/>
                  </a:cubicBezTo>
                  <a:cubicBezTo>
                    <a:pt x="600" y="599"/>
                    <a:pt x="600" y="599"/>
                    <a:pt x="600" y="599"/>
                  </a:cubicBezTo>
                  <a:cubicBezTo>
                    <a:pt x="611" y="604"/>
                    <a:pt x="611" y="604"/>
                    <a:pt x="611" y="604"/>
                  </a:cubicBezTo>
                  <a:cubicBezTo>
                    <a:pt x="608" y="621"/>
                    <a:pt x="608" y="621"/>
                    <a:pt x="608" y="621"/>
                  </a:cubicBezTo>
                  <a:cubicBezTo>
                    <a:pt x="605" y="665"/>
                    <a:pt x="605" y="665"/>
                    <a:pt x="605" y="665"/>
                  </a:cubicBezTo>
                  <a:cubicBezTo>
                    <a:pt x="588" y="687"/>
                    <a:pt x="588" y="687"/>
                    <a:pt x="588" y="687"/>
                  </a:cubicBezTo>
                  <a:cubicBezTo>
                    <a:pt x="600" y="695"/>
                    <a:pt x="600" y="695"/>
                    <a:pt x="600" y="695"/>
                  </a:cubicBezTo>
                  <a:cubicBezTo>
                    <a:pt x="600" y="726"/>
                    <a:pt x="600" y="726"/>
                    <a:pt x="600" y="726"/>
                  </a:cubicBezTo>
                  <a:cubicBezTo>
                    <a:pt x="613" y="725"/>
                    <a:pt x="613" y="725"/>
                    <a:pt x="613" y="725"/>
                  </a:cubicBezTo>
                  <a:cubicBezTo>
                    <a:pt x="648" y="767"/>
                    <a:pt x="648" y="767"/>
                    <a:pt x="648" y="767"/>
                  </a:cubicBezTo>
                  <a:cubicBezTo>
                    <a:pt x="657" y="786"/>
                    <a:pt x="657" y="786"/>
                    <a:pt x="657" y="786"/>
                  </a:cubicBezTo>
                  <a:cubicBezTo>
                    <a:pt x="728" y="841"/>
                    <a:pt x="728" y="841"/>
                    <a:pt x="728" y="841"/>
                  </a:cubicBezTo>
                  <a:cubicBezTo>
                    <a:pt x="759" y="825"/>
                    <a:pt x="759" y="825"/>
                    <a:pt x="759" y="825"/>
                  </a:cubicBezTo>
                  <a:cubicBezTo>
                    <a:pt x="814" y="830"/>
                    <a:pt x="814" y="830"/>
                    <a:pt x="814" y="830"/>
                  </a:cubicBezTo>
                  <a:cubicBezTo>
                    <a:pt x="875" y="805"/>
                    <a:pt x="875" y="805"/>
                    <a:pt x="875" y="805"/>
                  </a:cubicBezTo>
                  <a:cubicBezTo>
                    <a:pt x="913" y="811"/>
                    <a:pt x="913" y="811"/>
                    <a:pt x="913" y="811"/>
                  </a:cubicBezTo>
                  <a:cubicBezTo>
                    <a:pt x="927" y="839"/>
                    <a:pt x="927" y="839"/>
                    <a:pt x="927" y="839"/>
                  </a:cubicBezTo>
                  <a:cubicBezTo>
                    <a:pt x="971" y="836"/>
                    <a:pt x="971" y="836"/>
                    <a:pt x="971" y="836"/>
                  </a:cubicBezTo>
                  <a:cubicBezTo>
                    <a:pt x="993" y="852"/>
                    <a:pt x="993" y="852"/>
                    <a:pt x="993" y="852"/>
                  </a:cubicBezTo>
                  <a:cubicBezTo>
                    <a:pt x="982" y="910"/>
                    <a:pt x="982" y="910"/>
                    <a:pt x="982" y="910"/>
                  </a:cubicBezTo>
                  <a:cubicBezTo>
                    <a:pt x="974" y="919"/>
                    <a:pt x="974" y="919"/>
                    <a:pt x="974" y="919"/>
                  </a:cubicBezTo>
                  <a:cubicBezTo>
                    <a:pt x="1018" y="968"/>
                    <a:pt x="1018" y="968"/>
                    <a:pt x="1018" y="968"/>
                  </a:cubicBezTo>
                  <a:cubicBezTo>
                    <a:pt x="1046" y="1032"/>
                    <a:pt x="1046" y="1032"/>
                    <a:pt x="1046" y="1032"/>
                  </a:cubicBezTo>
                  <a:cubicBezTo>
                    <a:pt x="1037" y="1040"/>
                    <a:pt x="1037" y="1040"/>
                    <a:pt x="1037" y="1040"/>
                  </a:cubicBezTo>
                  <a:cubicBezTo>
                    <a:pt x="1051" y="1065"/>
                    <a:pt x="1051" y="1065"/>
                    <a:pt x="1051" y="1065"/>
                  </a:cubicBezTo>
                  <a:cubicBezTo>
                    <a:pt x="1051" y="1084"/>
                    <a:pt x="1051" y="1084"/>
                    <a:pt x="1051" y="1084"/>
                  </a:cubicBezTo>
                  <a:cubicBezTo>
                    <a:pt x="1032" y="1106"/>
                    <a:pt x="1032" y="1106"/>
                    <a:pt x="1032" y="1106"/>
                  </a:cubicBezTo>
                  <a:cubicBezTo>
                    <a:pt x="1021" y="1170"/>
                    <a:pt x="1021" y="1170"/>
                    <a:pt x="1021" y="1170"/>
                  </a:cubicBezTo>
                  <a:cubicBezTo>
                    <a:pt x="1065" y="1239"/>
                    <a:pt x="1065" y="1239"/>
                    <a:pt x="1065" y="1239"/>
                  </a:cubicBezTo>
                  <a:cubicBezTo>
                    <a:pt x="1068" y="1263"/>
                    <a:pt x="1068" y="1263"/>
                    <a:pt x="1068" y="1263"/>
                  </a:cubicBezTo>
                  <a:cubicBezTo>
                    <a:pt x="1076" y="1308"/>
                    <a:pt x="1076" y="1308"/>
                    <a:pt x="1076" y="1308"/>
                  </a:cubicBezTo>
                  <a:cubicBezTo>
                    <a:pt x="1098" y="1330"/>
                    <a:pt x="1098" y="1330"/>
                    <a:pt x="1098" y="1330"/>
                  </a:cubicBezTo>
                  <a:cubicBezTo>
                    <a:pt x="1128" y="1379"/>
                    <a:pt x="1128" y="1379"/>
                    <a:pt x="1128" y="1379"/>
                  </a:cubicBezTo>
                  <a:cubicBezTo>
                    <a:pt x="1115" y="1390"/>
                    <a:pt x="1115" y="1390"/>
                    <a:pt x="1115" y="1390"/>
                  </a:cubicBezTo>
                  <a:cubicBezTo>
                    <a:pt x="1148" y="1415"/>
                    <a:pt x="1148" y="1415"/>
                    <a:pt x="1148" y="1415"/>
                  </a:cubicBezTo>
                  <a:cubicBezTo>
                    <a:pt x="1192" y="1404"/>
                    <a:pt x="1192" y="1404"/>
                    <a:pt x="1192" y="1404"/>
                  </a:cubicBezTo>
                  <a:cubicBezTo>
                    <a:pt x="1219" y="1407"/>
                    <a:pt x="1219" y="1407"/>
                    <a:pt x="1219" y="1407"/>
                  </a:cubicBezTo>
                  <a:cubicBezTo>
                    <a:pt x="1258" y="1393"/>
                    <a:pt x="1258" y="1393"/>
                    <a:pt x="1258" y="1393"/>
                  </a:cubicBezTo>
                  <a:cubicBezTo>
                    <a:pt x="1310" y="1357"/>
                    <a:pt x="1310" y="1357"/>
                    <a:pt x="1310" y="1357"/>
                  </a:cubicBezTo>
                  <a:cubicBezTo>
                    <a:pt x="1344" y="1313"/>
                    <a:pt x="1344" y="1313"/>
                    <a:pt x="1344" y="1313"/>
                  </a:cubicBezTo>
                  <a:cubicBezTo>
                    <a:pt x="1341" y="1291"/>
                    <a:pt x="1341" y="1291"/>
                    <a:pt x="1341" y="1291"/>
                  </a:cubicBezTo>
                  <a:cubicBezTo>
                    <a:pt x="1379" y="1263"/>
                    <a:pt x="1379" y="1263"/>
                    <a:pt x="1379" y="1263"/>
                  </a:cubicBezTo>
                  <a:cubicBezTo>
                    <a:pt x="1388" y="1247"/>
                    <a:pt x="1388" y="1247"/>
                    <a:pt x="1388" y="1247"/>
                  </a:cubicBezTo>
                  <a:cubicBezTo>
                    <a:pt x="1379" y="1222"/>
                    <a:pt x="1379" y="1222"/>
                    <a:pt x="1379" y="1222"/>
                  </a:cubicBezTo>
                  <a:cubicBezTo>
                    <a:pt x="1371" y="1203"/>
                    <a:pt x="1371" y="1203"/>
                    <a:pt x="1371" y="1203"/>
                  </a:cubicBezTo>
                  <a:cubicBezTo>
                    <a:pt x="1418" y="1164"/>
                    <a:pt x="1418" y="1164"/>
                    <a:pt x="1418" y="1164"/>
                  </a:cubicBezTo>
                  <a:cubicBezTo>
                    <a:pt x="1437" y="1161"/>
                    <a:pt x="1437" y="1161"/>
                    <a:pt x="1437" y="1161"/>
                  </a:cubicBezTo>
                  <a:cubicBezTo>
                    <a:pt x="1462" y="1128"/>
                    <a:pt x="1462" y="1128"/>
                    <a:pt x="1462" y="1128"/>
                  </a:cubicBezTo>
                  <a:cubicBezTo>
                    <a:pt x="1459" y="1106"/>
                    <a:pt x="1459" y="1106"/>
                    <a:pt x="1459" y="1106"/>
                  </a:cubicBezTo>
                  <a:cubicBezTo>
                    <a:pt x="1462" y="1062"/>
                    <a:pt x="1462" y="1062"/>
                    <a:pt x="1462" y="1062"/>
                  </a:cubicBezTo>
                  <a:cubicBezTo>
                    <a:pt x="1446" y="1037"/>
                    <a:pt x="1446" y="1037"/>
                    <a:pt x="1446" y="1037"/>
                  </a:cubicBezTo>
                  <a:cubicBezTo>
                    <a:pt x="1446" y="1012"/>
                    <a:pt x="1446" y="1012"/>
                    <a:pt x="1446" y="1012"/>
                  </a:cubicBezTo>
                  <a:cubicBezTo>
                    <a:pt x="1432" y="999"/>
                    <a:pt x="1432" y="999"/>
                    <a:pt x="1432" y="999"/>
                  </a:cubicBezTo>
                  <a:cubicBezTo>
                    <a:pt x="1465" y="938"/>
                    <a:pt x="1465" y="938"/>
                    <a:pt x="1465" y="938"/>
                  </a:cubicBezTo>
                  <a:cubicBezTo>
                    <a:pt x="1487" y="910"/>
                    <a:pt x="1487" y="910"/>
                    <a:pt x="1487" y="910"/>
                  </a:cubicBezTo>
                  <a:cubicBezTo>
                    <a:pt x="1539" y="872"/>
                    <a:pt x="1539" y="872"/>
                    <a:pt x="1539" y="872"/>
                  </a:cubicBezTo>
                  <a:cubicBezTo>
                    <a:pt x="1586" y="819"/>
                    <a:pt x="1586" y="819"/>
                    <a:pt x="1586" y="819"/>
                  </a:cubicBezTo>
                  <a:cubicBezTo>
                    <a:pt x="1617" y="767"/>
                    <a:pt x="1617" y="767"/>
                    <a:pt x="1617" y="767"/>
                  </a:cubicBezTo>
                  <a:cubicBezTo>
                    <a:pt x="1628" y="728"/>
                    <a:pt x="1628" y="728"/>
                    <a:pt x="1628" y="728"/>
                  </a:cubicBezTo>
                  <a:cubicBezTo>
                    <a:pt x="1617" y="725"/>
                    <a:pt x="1617" y="725"/>
                    <a:pt x="1617" y="725"/>
                  </a:cubicBezTo>
                  <a:cubicBezTo>
                    <a:pt x="1600" y="734"/>
                    <a:pt x="1600" y="734"/>
                    <a:pt x="1600" y="734"/>
                  </a:cubicBezTo>
                  <a:cubicBezTo>
                    <a:pt x="1571" y="737"/>
                    <a:pt x="1571" y="737"/>
                    <a:pt x="1571" y="737"/>
                  </a:cubicBezTo>
                  <a:cubicBezTo>
                    <a:pt x="1524" y="749"/>
                    <a:pt x="1524" y="749"/>
                    <a:pt x="1524" y="749"/>
                  </a:cubicBezTo>
                  <a:cubicBezTo>
                    <a:pt x="1504" y="731"/>
                    <a:pt x="1504" y="731"/>
                    <a:pt x="1504" y="731"/>
                  </a:cubicBezTo>
                  <a:cubicBezTo>
                    <a:pt x="1496" y="731"/>
                    <a:pt x="1496" y="731"/>
                    <a:pt x="1496" y="731"/>
                  </a:cubicBezTo>
                  <a:cubicBezTo>
                    <a:pt x="1505" y="723"/>
                    <a:pt x="1505" y="723"/>
                    <a:pt x="1505" y="723"/>
                  </a:cubicBezTo>
                  <a:cubicBezTo>
                    <a:pt x="1472" y="686"/>
                    <a:pt x="1472" y="686"/>
                    <a:pt x="1472" y="686"/>
                  </a:cubicBezTo>
                  <a:cubicBezTo>
                    <a:pt x="1444" y="670"/>
                    <a:pt x="1444" y="670"/>
                    <a:pt x="1444" y="670"/>
                  </a:cubicBezTo>
                  <a:cubicBezTo>
                    <a:pt x="1438" y="646"/>
                    <a:pt x="1438" y="646"/>
                    <a:pt x="1438" y="646"/>
                  </a:cubicBezTo>
                  <a:cubicBezTo>
                    <a:pt x="1416" y="622"/>
                    <a:pt x="1416" y="622"/>
                    <a:pt x="1416" y="622"/>
                  </a:cubicBezTo>
                  <a:cubicBezTo>
                    <a:pt x="1406" y="573"/>
                    <a:pt x="1406" y="573"/>
                    <a:pt x="1406" y="573"/>
                  </a:cubicBezTo>
                  <a:cubicBezTo>
                    <a:pt x="1387" y="565"/>
                    <a:pt x="1387" y="565"/>
                    <a:pt x="1387" y="565"/>
                  </a:cubicBezTo>
                  <a:cubicBezTo>
                    <a:pt x="1382" y="547"/>
                    <a:pt x="1382" y="547"/>
                    <a:pt x="1382" y="547"/>
                  </a:cubicBezTo>
                  <a:cubicBezTo>
                    <a:pt x="1342" y="461"/>
                    <a:pt x="1342" y="461"/>
                    <a:pt x="1342" y="461"/>
                  </a:cubicBezTo>
                  <a:cubicBezTo>
                    <a:pt x="1366" y="489"/>
                    <a:pt x="1366" y="489"/>
                    <a:pt x="1366" y="489"/>
                  </a:cubicBezTo>
                  <a:cubicBezTo>
                    <a:pt x="1376" y="465"/>
                    <a:pt x="1376" y="465"/>
                    <a:pt x="1376" y="465"/>
                  </a:cubicBezTo>
                  <a:cubicBezTo>
                    <a:pt x="1377" y="485"/>
                    <a:pt x="1377" y="485"/>
                    <a:pt x="1377" y="485"/>
                  </a:cubicBezTo>
                  <a:cubicBezTo>
                    <a:pt x="1414" y="541"/>
                    <a:pt x="1414" y="541"/>
                    <a:pt x="1414" y="541"/>
                  </a:cubicBezTo>
                  <a:cubicBezTo>
                    <a:pt x="1438" y="561"/>
                    <a:pt x="1438" y="561"/>
                    <a:pt x="1438" y="561"/>
                  </a:cubicBezTo>
                  <a:cubicBezTo>
                    <a:pt x="1444" y="595"/>
                    <a:pt x="1444" y="595"/>
                    <a:pt x="1444" y="595"/>
                  </a:cubicBezTo>
                  <a:cubicBezTo>
                    <a:pt x="1462" y="605"/>
                    <a:pt x="1462" y="605"/>
                    <a:pt x="1462" y="605"/>
                  </a:cubicBezTo>
                  <a:cubicBezTo>
                    <a:pt x="1496" y="649"/>
                    <a:pt x="1496" y="649"/>
                    <a:pt x="1496" y="649"/>
                  </a:cubicBezTo>
                  <a:cubicBezTo>
                    <a:pt x="1496" y="669"/>
                    <a:pt x="1496" y="669"/>
                    <a:pt x="1496" y="669"/>
                  </a:cubicBezTo>
                  <a:cubicBezTo>
                    <a:pt x="1510" y="712"/>
                    <a:pt x="1510" y="712"/>
                    <a:pt x="1510" y="712"/>
                  </a:cubicBezTo>
                  <a:cubicBezTo>
                    <a:pt x="1556" y="704"/>
                    <a:pt x="1556" y="704"/>
                    <a:pt x="1556" y="704"/>
                  </a:cubicBezTo>
                  <a:cubicBezTo>
                    <a:pt x="1576" y="694"/>
                    <a:pt x="1576" y="694"/>
                    <a:pt x="1576" y="694"/>
                  </a:cubicBezTo>
                  <a:cubicBezTo>
                    <a:pt x="1593" y="686"/>
                    <a:pt x="1593" y="686"/>
                    <a:pt x="1593" y="686"/>
                  </a:cubicBezTo>
                  <a:cubicBezTo>
                    <a:pt x="1638" y="670"/>
                    <a:pt x="1638" y="670"/>
                    <a:pt x="1638" y="670"/>
                  </a:cubicBezTo>
                  <a:cubicBezTo>
                    <a:pt x="1641" y="661"/>
                    <a:pt x="1641" y="661"/>
                    <a:pt x="1641" y="661"/>
                  </a:cubicBezTo>
                  <a:cubicBezTo>
                    <a:pt x="1667" y="648"/>
                    <a:pt x="1667" y="648"/>
                    <a:pt x="1667" y="648"/>
                  </a:cubicBezTo>
                  <a:cubicBezTo>
                    <a:pt x="1684" y="649"/>
                    <a:pt x="1684" y="649"/>
                    <a:pt x="1684" y="649"/>
                  </a:cubicBezTo>
                  <a:cubicBezTo>
                    <a:pt x="1686" y="640"/>
                    <a:pt x="1686" y="640"/>
                    <a:pt x="1686" y="640"/>
                  </a:cubicBezTo>
                  <a:cubicBezTo>
                    <a:pt x="1705" y="635"/>
                    <a:pt x="1705" y="635"/>
                    <a:pt x="1705" y="635"/>
                  </a:cubicBezTo>
                  <a:cubicBezTo>
                    <a:pt x="1708" y="624"/>
                    <a:pt x="1708" y="624"/>
                    <a:pt x="1708" y="624"/>
                  </a:cubicBezTo>
                  <a:cubicBezTo>
                    <a:pt x="1723" y="622"/>
                    <a:pt x="1723" y="622"/>
                    <a:pt x="1723" y="622"/>
                  </a:cubicBezTo>
                  <a:cubicBezTo>
                    <a:pt x="1721" y="605"/>
                    <a:pt x="1721" y="605"/>
                    <a:pt x="1721" y="605"/>
                  </a:cubicBezTo>
                  <a:cubicBezTo>
                    <a:pt x="1737" y="598"/>
                    <a:pt x="1737" y="598"/>
                    <a:pt x="1737" y="598"/>
                  </a:cubicBezTo>
                  <a:cubicBezTo>
                    <a:pt x="1753" y="574"/>
                    <a:pt x="1753" y="574"/>
                    <a:pt x="1753" y="574"/>
                  </a:cubicBezTo>
                  <a:cubicBezTo>
                    <a:pt x="1734" y="555"/>
                    <a:pt x="1734" y="555"/>
                    <a:pt x="1734" y="555"/>
                  </a:cubicBezTo>
                  <a:cubicBezTo>
                    <a:pt x="1699" y="539"/>
                    <a:pt x="1699" y="539"/>
                    <a:pt x="1699" y="539"/>
                  </a:cubicBezTo>
                  <a:cubicBezTo>
                    <a:pt x="1699" y="517"/>
                    <a:pt x="1699" y="517"/>
                    <a:pt x="1699" y="517"/>
                  </a:cubicBezTo>
                  <a:cubicBezTo>
                    <a:pt x="1667" y="545"/>
                    <a:pt x="1667" y="545"/>
                    <a:pt x="1667" y="545"/>
                  </a:cubicBezTo>
                  <a:cubicBezTo>
                    <a:pt x="1641" y="549"/>
                    <a:pt x="1641" y="549"/>
                    <a:pt x="1641" y="549"/>
                  </a:cubicBezTo>
                  <a:cubicBezTo>
                    <a:pt x="1622" y="541"/>
                    <a:pt x="1622" y="541"/>
                    <a:pt x="1622" y="541"/>
                  </a:cubicBezTo>
                  <a:cubicBezTo>
                    <a:pt x="1628" y="523"/>
                    <a:pt x="1628" y="523"/>
                    <a:pt x="1628" y="523"/>
                  </a:cubicBezTo>
                  <a:cubicBezTo>
                    <a:pt x="1622" y="517"/>
                    <a:pt x="1622" y="517"/>
                    <a:pt x="1622" y="517"/>
                  </a:cubicBezTo>
                  <a:cubicBezTo>
                    <a:pt x="1612" y="534"/>
                    <a:pt x="1612" y="534"/>
                    <a:pt x="1612" y="534"/>
                  </a:cubicBezTo>
                  <a:cubicBezTo>
                    <a:pt x="1604" y="512"/>
                    <a:pt x="1604" y="512"/>
                    <a:pt x="1604" y="512"/>
                  </a:cubicBezTo>
                  <a:cubicBezTo>
                    <a:pt x="1571" y="467"/>
                    <a:pt x="1571" y="467"/>
                    <a:pt x="1571" y="467"/>
                  </a:cubicBezTo>
                  <a:cubicBezTo>
                    <a:pt x="1587" y="453"/>
                    <a:pt x="1587" y="453"/>
                    <a:pt x="1587" y="453"/>
                  </a:cubicBezTo>
                  <a:cubicBezTo>
                    <a:pt x="1593" y="459"/>
                    <a:pt x="1593" y="459"/>
                    <a:pt x="1593" y="459"/>
                  </a:cubicBezTo>
                  <a:cubicBezTo>
                    <a:pt x="1604" y="459"/>
                    <a:pt x="1604" y="459"/>
                    <a:pt x="1604" y="459"/>
                  </a:cubicBezTo>
                  <a:cubicBezTo>
                    <a:pt x="1628" y="491"/>
                    <a:pt x="1628" y="491"/>
                    <a:pt x="1628" y="491"/>
                  </a:cubicBezTo>
                  <a:cubicBezTo>
                    <a:pt x="1673" y="510"/>
                    <a:pt x="1673" y="510"/>
                    <a:pt x="1673" y="510"/>
                  </a:cubicBezTo>
                  <a:cubicBezTo>
                    <a:pt x="1692" y="504"/>
                    <a:pt x="1692" y="504"/>
                    <a:pt x="1692" y="504"/>
                  </a:cubicBezTo>
                  <a:cubicBezTo>
                    <a:pt x="1708" y="502"/>
                    <a:pt x="1708" y="502"/>
                    <a:pt x="1708" y="502"/>
                  </a:cubicBezTo>
                  <a:cubicBezTo>
                    <a:pt x="1716" y="520"/>
                    <a:pt x="1716" y="520"/>
                    <a:pt x="1716" y="520"/>
                  </a:cubicBezTo>
                  <a:cubicBezTo>
                    <a:pt x="1774" y="531"/>
                    <a:pt x="1774" y="531"/>
                    <a:pt x="1774" y="531"/>
                  </a:cubicBezTo>
                  <a:cubicBezTo>
                    <a:pt x="1849" y="525"/>
                    <a:pt x="1849" y="525"/>
                    <a:pt x="1849" y="525"/>
                  </a:cubicBezTo>
                  <a:cubicBezTo>
                    <a:pt x="1867" y="552"/>
                    <a:pt x="1867" y="552"/>
                    <a:pt x="1867" y="552"/>
                  </a:cubicBezTo>
                  <a:cubicBezTo>
                    <a:pt x="1892" y="568"/>
                    <a:pt x="1892" y="568"/>
                    <a:pt x="1892" y="568"/>
                  </a:cubicBezTo>
                  <a:cubicBezTo>
                    <a:pt x="1907" y="566"/>
                    <a:pt x="1907" y="566"/>
                    <a:pt x="1907" y="566"/>
                  </a:cubicBezTo>
                  <a:cubicBezTo>
                    <a:pt x="1902" y="577"/>
                    <a:pt x="1902" y="577"/>
                    <a:pt x="1902" y="577"/>
                  </a:cubicBezTo>
                  <a:cubicBezTo>
                    <a:pt x="1891" y="576"/>
                    <a:pt x="1891" y="576"/>
                    <a:pt x="1891" y="576"/>
                  </a:cubicBezTo>
                  <a:cubicBezTo>
                    <a:pt x="1916" y="598"/>
                    <a:pt x="1916" y="598"/>
                    <a:pt x="1916" y="598"/>
                  </a:cubicBezTo>
                  <a:cubicBezTo>
                    <a:pt x="1932" y="590"/>
                    <a:pt x="1932" y="590"/>
                    <a:pt x="1932" y="590"/>
                  </a:cubicBezTo>
                  <a:cubicBezTo>
                    <a:pt x="1947" y="576"/>
                    <a:pt x="1947" y="576"/>
                    <a:pt x="1947" y="576"/>
                  </a:cubicBezTo>
                  <a:cubicBezTo>
                    <a:pt x="1945" y="609"/>
                    <a:pt x="1945" y="609"/>
                    <a:pt x="1945" y="609"/>
                  </a:cubicBezTo>
                  <a:cubicBezTo>
                    <a:pt x="1948" y="624"/>
                    <a:pt x="1948" y="624"/>
                    <a:pt x="1948" y="624"/>
                  </a:cubicBezTo>
                  <a:cubicBezTo>
                    <a:pt x="1956" y="664"/>
                    <a:pt x="1956" y="664"/>
                    <a:pt x="1956" y="664"/>
                  </a:cubicBezTo>
                  <a:cubicBezTo>
                    <a:pt x="1971" y="689"/>
                    <a:pt x="1971" y="689"/>
                    <a:pt x="1971" y="689"/>
                  </a:cubicBezTo>
                  <a:cubicBezTo>
                    <a:pt x="1980" y="720"/>
                    <a:pt x="1980" y="720"/>
                    <a:pt x="1980" y="720"/>
                  </a:cubicBezTo>
                  <a:cubicBezTo>
                    <a:pt x="1993" y="741"/>
                    <a:pt x="1993" y="741"/>
                    <a:pt x="1993" y="741"/>
                  </a:cubicBezTo>
                  <a:cubicBezTo>
                    <a:pt x="2003" y="769"/>
                    <a:pt x="2003" y="769"/>
                    <a:pt x="2003" y="769"/>
                  </a:cubicBezTo>
                  <a:cubicBezTo>
                    <a:pt x="2022" y="785"/>
                    <a:pt x="2022" y="785"/>
                    <a:pt x="2022" y="785"/>
                  </a:cubicBezTo>
                  <a:cubicBezTo>
                    <a:pt x="2025" y="773"/>
                    <a:pt x="2025" y="773"/>
                    <a:pt x="2025" y="773"/>
                  </a:cubicBezTo>
                  <a:cubicBezTo>
                    <a:pt x="2036" y="766"/>
                    <a:pt x="2036" y="766"/>
                    <a:pt x="2036" y="766"/>
                  </a:cubicBezTo>
                  <a:cubicBezTo>
                    <a:pt x="2038" y="758"/>
                    <a:pt x="2038" y="758"/>
                    <a:pt x="2038" y="758"/>
                  </a:cubicBezTo>
                  <a:cubicBezTo>
                    <a:pt x="2048" y="753"/>
                    <a:pt x="2048" y="753"/>
                    <a:pt x="2048" y="753"/>
                  </a:cubicBezTo>
                  <a:cubicBezTo>
                    <a:pt x="2046" y="731"/>
                    <a:pt x="2046" y="731"/>
                    <a:pt x="2046" y="731"/>
                  </a:cubicBezTo>
                  <a:cubicBezTo>
                    <a:pt x="2054" y="720"/>
                    <a:pt x="2054" y="720"/>
                    <a:pt x="2054" y="720"/>
                  </a:cubicBezTo>
                  <a:cubicBezTo>
                    <a:pt x="2052" y="672"/>
                    <a:pt x="2052" y="672"/>
                    <a:pt x="2052" y="672"/>
                  </a:cubicBezTo>
                  <a:cubicBezTo>
                    <a:pt x="2080" y="664"/>
                    <a:pt x="2080" y="664"/>
                    <a:pt x="2080" y="664"/>
                  </a:cubicBezTo>
                  <a:cubicBezTo>
                    <a:pt x="2123" y="617"/>
                    <a:pt x="2123" y="617"/>
                    <a:pt x="2123" y="617"/>
                  </a:cubicBezTo>
                  <a:cubicBezTo>
                    <a:pt x="2142" y="608"/>
                    <a:pt x="2142" y="608"/>
                    <a:pt x="2142" y="608"/>
                  </a:cubicBezTo>
                  <a:cubicBezTo>
                    <a:pt x="2142" y="597"/>
                    <a:pt x="2142" y="597"/>
                    <a:pt x="2142" y="597"/>
                  </a:cubicBezTo>
                  <a:cubicBezTo>
                    <a:pt x="2156" y="590"/>
                    <a:pt x="2156" y="590"/>
                    <a:pt x="2156" y="590"/>
                  </a:cubicBezTo>
                  <a:cubicBezTo>
                    <a:pt x="2176" y="590"/>
                    <a:pt x="2176" y="590"/>
                    <a:pt x="2176" y="590"/>
                  </a:cubicBezTo>
                  <a:cubicBezTo>
                    <a:pt x="2204" y="577"/>
                    <a:pt x="2204" y="577"/>
                    <a:pt x="2204" y="577"/>
                  </a:cubicBezTo>
                  <a:cubicBezTo>
                    <a:pt x="2211" y="597"/>
                    <a:pt x="2211" y="597"/>
                    <a:pt x="2211" y="597"/>
                  </a:cubicBezTo>
                  <a:cubicBezTo>
                    <a:pt x="2235" y="617"/>
                    <a:pt x="2235" y="617"/>
                    <a:pt x="2235" y="617"/>
                  </a:cubicBezTo>
                  <a:cubicBezTo>
                    <a:pt x="2249" y="649"/>
                    <a:pt x="2249" y="649"/>
                    <a:pt x="2249" y="649"/>
                  </a:cubicBezTo>
                  <a:cubicBezTo>
                    <a:pt x="2244" y="672"/>
                    <a:pt x="2244" y="672"/>
                    <a:pt x="2244" y="672"/>
                  </a:cubicBezTo>
                  <a:cubicBezTo>
                    <a:pt x="2260" y="677"/>
                    <a:pt x="2260" y="677"/>
                    <a:pt x="2260" y="677"/>
                  </a:cubicBezTo>
                  <a:cubicBezTo>
                    <a:pt x="2283" y="659"/>
                    <a:pt x="2283" y="659"/>
                    <a:pt x="2283" y="659"/>
                  </a:cubicBezTo>
                  <a:lnTo>
                    <a:pt x="2291" y="680"/>
                  </a:lnTo>
                  <a:close/>
                  <a:moveTo>
                    <a:pt x="1679" y="1773"/>
                  </a:moveTo>
                  <a:cubicBezTo>
                    <a:pt x="1644" y="1764"/>
                    <a:pt x="1644" y="1764"/>
                    <a:pt x="1644" y="1764"/>
                  </a:cubicBezTo>
                  <a:cubicBezTo>
                    <a:pt x="1608" y="1766"/>
                    <a:pt x="1608" y="1766"/>
                    <a:pt x="1608" y="1766"/>
                  </a:cubicBezTo>
                  <a:cubicBezTo>
                    <a:pt x="1580" y="1770"/>
                    <a:pt x="1580" y="1770"/>
                    <a:pt x="1580" y="1770"/>
                  </a:cubicBezTo>
                  <a:cubicBezTo>
                    <a:pt x="1557" y="1785"/>
                    <a:pt x="1557" y="1785"/>
                    <a:pt x="1557" y="1785"/>
                  </a:cubicBezTo>
                  <a:cubicBezTo>
                    <a:pt x="1523" y="1783"/>
                    <a:pt x="1523" y="1783"/>
                    <a:pt x="1523" y="1783"/>
                  </a:cubicBezTo>
                  <a:cubicBezTo>
                    <a:pt x="1487" y="1788"/>
                    <a:pt x="1487" y="1788"/>
                    <a:pt x="1487" y="1788"/>
                  </a:cubicBezTo>
                  <a:cubicBezTo>
                    <a:pt x="1446" y="1796"/>
                    <a:pt x="1446" y="1796"/>
                    <a:pt x="1446" y="1796"/>
                  </a:cubicBezTo>
                  <a:cubicBezTo>
                    <a:pt x="1425" y="1802"/>
                    <a:pt x="1425" y="1802"/>
                    <a:pt x="1425" y="1802"/>
                  </a:cubicBezTo>
                  <a:cubicBezTo>
                    <a:pt x="1346" y="1794"/>
                    <a:pt x="1346" y="1794"/>
                    <a:pt x="1346" y="1794"/>
                  </a:cubicBezTo>
                  <a:cubicBezTo>
                    <a:pt x="1344" y="1805"/>
                    <a:pt x="1344" y="1805"/>
                    <a:pt x="1344" y="1805"/>
                  </a:cubicBezTo>
                  <a:cubicBezTo>
                    <a:pt x="1231" y="1805"/>
                    <a:pt x="1231" y="1805"/>
                    <a:pt x="1231" y="1805"/>
                  </a:cubicBezTo>
                  <a:cubicBezTo>
                    <a:pt x="1173" y="1802"/>
                    <a:pt x="1173" y="1802"/>
                    <a:pt x="1173" y="1802"/>
                  </a:cubicBezTo>
                  <a:cubicBezTo>
                    <a:pt x="1019" y="1785"/>
                    <a:pt x="1019" y="1785"/>
                    <a:pt x="1019" y="1785"/>
                  </a:cubicBezTo>
                  <a:cubicBezTo>
                    <a:pt x="995" y="1788"/>
                    <a:pt x="995" y="1788"/>
                    <a:pt x="995" y="1788"/>
                  </a:cubicBezTo>
                  <a:cubicBezTo>
                    <a:pt x="1099" y="1806"/>
                    <a:pt x="1209" y="1816"/>
                    <a:pt x="1322" y="1816"/>
                  </a:cubicBezTo>
                  <a:cubicBezTo>
                    <a:pt x="1477" y="1816"/>
                    <a:pt x="1626" y="1798"/>
                    <a:pt x="1765" y="1764"/>
                  </a:cubicBezTo>
                  <a:cubicBezTo>
                    <a:pt x="1715" y="1766"/>
                    <a:pt x="1715" y="1766"/>
                    <a:pt x="1715" y="1766"/>
                  </a:cubicBezTo>
                  <a:lnTo>
                    <a:pt x="1679" y="1773"/>
                  </a:lnTo>
                  <a:close/>
                  <a:moveTo>
                    <a:pt x="324" y="982"/>
                  </a:moveTo>
                  <a:cubicBezTo>
                    <a:pt x="280" y="946"/>
                    <a:pt x="280" y="946"/>
                    <a:pt x="280" y="946"/>
                  </a:cubicBezTo>
                  <a:cubicBezTo>
                    <a:pt x="263" y="948"/>
                    <a:pt x="263" y="948"/>
                    <a:pt x="263" y="948"/>
                  </a:cubicBezTo>
                  <a:cubicBezTo>
                    <a:pt x="256" y="938"/>
                    <a:pt x="256" y="938"/>
                    <a:pt x="256" y="938"/>
                  </a:cubicBezTo>
                  <a:cubicBezTo>
                    <a:pt x="251" y="944"/>
                    <a:pt x="251" y="944"/>
                    <a:pt x="251" y="944"/>
                  </a:cubicBezTo>
                  <a:cubicBezTo>
                    <a:pt x="237" y="939"/>
                    <a:pt x="237" y="939"/>
                    <a:pt x="237" y="939"/>
                  </a:cubicBezTo>
                  <a:cubicBezTo>
                    <a:pt x="229" y="951"/>
                    <a:pt x="229" y="951"/>
                    <a:pt x="229" y="951"/>
                  </a:cubicBezTo>
                  <a:cubicBezTo>
                    <a:pt x="223" y="928"/>
                    <a:pt x="223" y="928"/>
                    <a:pt x="223" y="928"/>
                  </a:cubicBezTo>
                  <a:cubicBezTo>
                    <a:pt x="215" y="922"/>
                    <a:pt x="215" y="922"/>
                    <a:pt x="215" y="922"/>
                  </a:cubicBezTo>
                  <a:cubicBezTo>
                    <a:pt x="201" y="916"/>
                    <a:pt x="201" y="916"/>
                    <a:pt x="201" y="916"/>
                  </a:cubicBezTo>
                  <a:cubicBezTo>
                    <a:pt x="188" y="915"/>
                    <a:pt x="188" y="915"/>
                    <a:pt x="188" y="915"/>
                  </a:cubicBezTo>
                  <a:cubicBezTo>
                    <a:pt x="184" y="927"/>
                    <a:pt x="184" y="927"/>
                    <a:pt x="184" y="927"/>
                  </a:cubicBezTo>
                  <a:cubicBezTo>
                    <a:pt x="178" y="927"/>
                    <a:pt x="178" y="927"/>
                    <a:pt x="178" y="927"/>
                  </a:cubicBezTo>
                  <a:cubicBezTo>
                    <a:pt x="183" y="910"/>
                    <a:pt x="183" y="910"/>
                    <a:pt x="183" y="910"/>
                  </a:cubicBezTo>
                  <a:cubicBezTo>
                    <a:pt x="165" y="907"/>
                    <a:pt x="165" y="907"/>
                    <a:pt x="165" y="907"/>
                  </a:cubicBezTo>
                  <a:cubicBezTo>
                    <a:pt x="160" y="928"/>
                    <a:pt x="160" y="928"/>
                    <a:pt x="160" y="928"/>
                  </a:cubicBezTo>
                  <a:cubicBezTo>
                    <a:pt x="149" y="922"/>
                    <a:pt x="149" y="922"/>
                    <a:pt x="149" y="922"/>
                  </a:cubicBezTo>
                  <a:cubicBezTo>
                    <a:pt x="163" y="894"/>
                    <a:pt x="163" y="894"/>
                    <a:pt x="163" y="894"/>
                  </a:cubicBezTo>
                  <a:cubicBezTo>
                    <a:pt x="164" y="881"/>
                    <a:pt x="164" y="881"/>
                    <a:pt x="164" y="881"/>
                  </a:cubicBezTo>
                  <a:cubicBezTo>
                    <a:pt x="159" y="873"/>
                    <a:pt x="159" y="873"/>
                    <a:pt x="159" y="873"/>
                  </a:cubicBezTo>
                  <a:cubicBezTo>
                    <a:pt x="132" y="829"/>
                    <a:pt x="132" y="829"/>
                    <a:pt x="132" y="829"/>
                  </a:cubicBezTo>
                  <a:cubicBezTo>
                    <a:pt x="119" y="825"/>
                    <a:pt x="119" y="825"/>
                    <a:pt x="119" y="825"/>
                  </a:cubicBezTo>
                  <a:cubicBezTo>
                    <a:pt x="96" y="825"/>
                    <a:pt x="96" y="825"/>
                    <a:pt x="96" y="825"/>
                  </a:cubicBezTo>
                  <a:cubicBezTo>
                    <a:pt x="87" y="815"/>
                    <a:pt x="87" y="815"/>
                    <a:pt x="87" y="815"/>
                  </a:cubicBezTo>
                  <a:cubicBezTo>
                    <a:pt x="80" y="814"/>
                    <a:pt x="80" y="814"/>
                    <a:pt x="80" y="814"/>
                  </a:cubicBezTo>
                  <a:cubicBezTo>
                    <a:pt x="80" y="801"/>
                    <a:pt x="80" y="801"/>
                    <a:pt x="80" y="801"/>
                  </a:cubicBezTo>
                  <a:cubicBezTo>
                    <a:pt x="70" y="793"/>
                    <a:pt x="70" y="793"/>
                    <a:pt x="70" y="793"/>
                  </a:cubicBezTo>
                  <a:cubicBezTo>
                    <a:pt x="63" y="790"/>
                    <a:pt x="63" y="790"/>
                    <a:pt x="63" y="790"/>
                  </a:cubicBezTo>
                  <a:cubicBezTo>
                    <a:pt x="65" y="777"/>
                    <a:pt x="65" y="777"/>
                    <a:pt x="65" y="777"/>
                  </a:cubicBezTo>
                  <a:cubicBezTo>
                    <a:pt x="52" y="772"/>
                    <a:pt x="52" y="772"/>
                    <a:pt x="52" y="772"/>
                  </a:cubicBezTo>
                  <a:cubicBezTo>
                    <a:pt x="52" y="764"/>
                    <a:pt x="52" y="764"/>
                    <a:pt x="52" y="764"/>
                  </a:cubicBezTo>
                  <a:cubicBezTo>
                    <a:pt x="43" y="765"/>
                    <a:pt x="43" y="765"/>
                    <a:pt x="43" y="765"/>
                  </a:cubicBezTo>
                  <a:cubicBezTo>
                    <a:pt x="35" y="772"/>
                    <a:pt x="35" y="772"/>
                    <a:pt x="35" y="772"/>
                  </a:cubicBezTo>
                  <a:cubicBezTo>
                    <a:pt x="22" y="764"/>
                    <a:pt x="22" y="764"/>
                    <a:pt x="22" y="764"/>
                  </a:cubicBezTo>
                  <a:cubicBezTo>
                    <a:pt x="8" y="797"/>
                    <a:pt x="8" y="797"/>
                    <a:pt x="8" y="797"/>
                  </a:cubicBezTo>
                  <a:cubicBezTo>
                    <a:pt x="2" y="831"/>
                    <a:pt x="0" y="866"/>
                    <a:pt x="0" y="901"/>
                  </a:cubicBezTo>
                  <a:cubicBezTo>
                    <a:pt x="0" y="1100"/>
                    <a:pt x="91" y="1283"/>
                    <a:pt x="246" y="1433"/>
                  </a:cubicBezTo>
                  <a:cubicBezTo>
                    <a:pt x="201" y="1314"/>
                    <a:pt x="201" y="1314"/>
                    <a:pt x="201" y="1314"/>
                  </a:cubicBezTo>
                  <a:cubicBezTo>
                    <a:pt x="213" y="1288"/>
                    <a:pt x="213" y="1288"/>
                    <a:pt x="213" y="1288"/>
                  </a:cubicBezTo>
                  <a:cubicBezTo>
                    <a:pt x="206" y="1258"/>
                    <a:pt x="206" y="1258"/>
                    <a:pt x="206" y="1258"/>
                  </a:cubicBezTo>
                  <a:cubicBezTo>
                    <a:pt x="217" y="1242"/>
                    <a:pt x="217" y="1242"/>
                    <a:pt x="217" y="1242"/>
                  </a:cubicBezTo>
                  <a:cubicBezTo>
                    <a:pt x="236" y="1230"/>
                    <a:pt x="236" y="1230"/>
                    <a:pt x="236" y="1230"/>
                  </a:cubicBezTo>
                  <a:cubicBezTo>
                    <a:pt x="246" y="1222"/>
                    <a:pt x="246" y="1222"/>
                    <a:pt x="246" y="1222"/>
                  </a:cubicBezTo>
                  <a:cubicBezTo>
                    <a:pt x="274" y="1220"/>
                    <a:pt x="274" y="1220"/>
                    <a:pt x="274" y="1220"/>
                  </a:cubicBezTo>
                  <a:cubicBezTo>
                    <a:pt x="285" y="1214"/>
                    <a:pt x="285" y="1214"/>
                    <a:pt x="285" y="1214"/>
                  </a:cubicBezTo>
                  <a:cubicBezTo>
                    <a:pt x="282" y="1205"/>
                    <a:pt x="282" y="1205"/>
                    <a:pt x="282" y="1205"/>
                  </a:cubicBezTo>
                  <a:cubicBezTo>
                    <a:pt x="297" y="1182"/>
                    <a:pt x="297" y="1182"/>
                    <a:pt x="297" y="1182"/>
                  </a:cubicBezTo>
                  <a:cubicBezTo>
                    <a:pt x="295" y="1167"/>
                    <a:pt x="295" y="1167"/>
                    <a:pt x="295" y="1167"/>
                  </a:cubicBezTo>
                  <a:cubicBezTo>
                    <a:pt x="307" y="1157"/>
                    <a:pt x="307" y="1157"/>
                    <a:pt x="307" y="1157"/>
                  </a:cubicBezTo>
                  <a:cubicBezTo>
                    <a:pt x="299" y="1150"/>
                    <a:pt x="299" y="1150"/>
                    <a:pt x="299" y="1150"/>
                  </a:cubicBezTo>
                  <a:cubicBezTo>
                    <a:pt x="302" y="1131"/>
                    <a:pt x="302" y="1131"/>
                    <a:pt x="302" y="1131"/>
                  </a:cubicBezTo>
                  <a:cubicBezTo>
                    <a:pt x="299" y="1092"/>
                    <a:pt x="299" y="1092"/>
                    <a:pt x="299" y="1092"/>
                  </a:cubicBezTo>
                  <a:cubicBezTo>
                    <a:pt x="314" y="1085"/>
                    <a:pt x="314" y="1085"/>
                    <a:pt x="314" y="1085"/>
                  </a:cubicBezTo>
                  <a:cubicBezTo>
                    <a:pt x="323" y="1058"/>
                    <a:pt x="323" y="1058"/>
                    <a:pt x="323" y="1058"/>
                  </a:cubicBezTo>
                  <a:cubicBezTo>
                    <a:pt x="344" y="1037"/>
                    <a:pt x="344" y="1037"/>
                    <a:pt x="344" y="1037"/>
                  </a:cubicBezTo>
                  <a:cubicBezTo>
                    <a:pt x="351" y="1016"/>
                    <a:pt x="351" y="1016"/>
                    <a:pt x="351" y="1016"/>
                  </a:cubicBezTo>
                  <a:cubicBezTo>
                    <a:pt x="335" y="979"/>
                    <a:pt x="335" y="979"/>
                    <a:pt x="335" y="979"/>
                  </a:cubicBezTo>
                  <a:lnTo>
                    <a:pt x="324" y="982"/>
                  </a:lnTo>
                  <a:close/>
                </a:path>
              </a:pathLst>
            </a:custGeom>
            <a:gradFill rotWithShape="0">
              <a:gsLst>
                <a:gs pos="0">
                  <a:schemeClr val="bg1"/>
                </a:gs>
                <a:gs pos="100000">
                  <a:srgbClr val="C0C0C0"/>
                </a:gs>
              </a:gsLst>
              <a:path path="rect">
                <a:fillToRect l="50000" t="50000" r="50000" b="50000"/>
              </a:path>
            </a:gradFill>
            <a:ln w="3175">
              <a:solidFill>
                <a:srgbClr val="969696"/>
              </a:solidFill>
              <a:miter lim="800000"/>
              <a:headEnd/>
              <a:tailEnd/>
            </a:ln>
          </p:spPr>
          <p:txBody>
            <a:bodyPr/>
            <a:lstStyle/>
            <a:p>
              <a:endParaRPr lang="ko-KR" altLang="en-US"/>
            </a:p>
          </p:txBody>
        </p:sp>
      </p:grpSp>
      <p:sp>
        <p:nvSpPr>
          <p:cNvPr id="392" name="Freeform 364"/>
          <p:cNvSpPr>
            <a:spLocks/>
          </p:cNvSpPr>
          <p:nvPr/>
        </p:nvSpPr>
        <p:spPr bwMode="auto">
          <a:xfrm>
            <a:off x="2052638" y="1536874"/>
            <a:ext cx="692150" cy="887412"/>
          </a:xfrm>
          <a:custGeom>
            <a:avLst/>
            <a:gdLst>
              <a:gd name="T0" fmla="*/ 2147483647 w 666"/>
              <a:gd name="T1" fmla="*/ 0 h 699"/>
              <a:gd name="T2" fmla="*/ 0 w 666"/>
              <a:gd name="T3" fmla="*/ 2147483647 h 699"/>
              <a:gd name="T4" fmla="*/ 0 60000 65536"/>
              <a:gd name="T5" fmla="*/ 0 60000 65536"/>
              <a:gd name="T6" fmla="*/ 0 w 666"/>
              <a:gd name="T7" fmla="*/ 0 h 699"/>
              <a:gd name="T8" fmla="*/ 666 w 666"/>
              <a:gd name="T9" fmla="*/ 699 h 699"/>
            </a:gdLst>
            <a:ahLst/>
            <a:cxnLst>
              <a:cxn ang="T4">
                <a:pos x="T0" y="T1"/>
              </a:cxn>
              <a:cxn ang="T5">
                <a:pos x="T2" y="T3"/>
              </a:cxn>
            </a:cxnLst>
            <a:rect l="T6" t="T7" r="T8" b="T9"/>
            <a:pathLst>
              <a:path w="666" h="699">
                <a:moveTo>
                  <a:pt x="666" y="0"/>
                </a:moveTo>
                <a:cubicBezTo>
                  <a:pt x="353" y="224"/>
                  <a:pt x="40" y="448"/>
                  <a:pt x="0" y="699"/>
                </a:cubicBezTo>
              </a:path>
            </a:pathLst>
          </a:custGeom>
          <a:noFill/>
          <a:ln w="9525">
            <a:noFill/>
            <a:round/>
            <a:headEnd/>
            <a:tailEnd/>
          </a:ln>
        </p:spPr>
        <p:txBody>
          <a:bodyPr wrap="none" anchor="ctr"/>
          <a:lstStyle/>
          <a:p>
            <a:endParaRPr lang="ko-KR" altLang="en-US"/>
          </a:p>
        </p:txBody>
      </p:sp>
      <p:sp>
        <p:nvSpPr>
          <p:cNvPr id="393" name="Freeform 365"/>
          <p:cNvSpPr>
            <a:spLocks/>
          </p:cNvSpPr>
          <p:nvPr/>
        </p:nvSpPr>
        <p:spPr bwMode="auto">
          <a:xfrm>
            <a:off x="2041525" y="1254249"/>
            <a:ext cx="631825" cy="2390775"/>
          </a:xfrm>
          <a:custGeom>
            <a:avLst/>
            <a:gdLst>
              <a:gd name="T0" fmla="*/ 2147483647 w 829"/>
              <a:gd name="T1" fmla="*/ 2147483647 h 2568"/>
              <a:gd name="T2" fmla="*/ 2147483647 w 829"/>
              <a:gd name="T3" fmla="*/ 0 h 2568"/>
              <a:gd name="T4" fmla="*/ 0 w 829"/>
              <a:gd name="T5" fmla="*/ 2147483647 h 2568"/>
              <a:gd name="T6" fmla="*/ 2147483647 w 829"/>
              <a:gd name="T7" fmla="*/ 2147483647 h 2568"/>
              <a:gd name="T8" fmla="*/ 2147483647 w 829"/>
              <a:gd name="T9" fmla="*/ 2147483647 h 2568"/>
              <a:gd name="T10" fmla="*/ 0 60000 65536"/>
              <a:gd name="T11" fmla="*/ 0 60000 65536"/>
              <a:gd name="T12" fmla="*/ 0 60000 65536"/>
              <a:gd name="T13" fmla="*/ 0 60000 65536"/>
              <a:gd name="T14" fmla="*/ 0 60000 65536"/>
              <a:gd name="T15" fmla="*/ 0 w 829"/>
              <a:gd name="T16" fmla="*/ 0 h 2568"/>
              <a:gd name="T17" fmla="*/ 829 w 829"/>
              <a:gd name="T18" fmla="*/ 2568 h 2568"/>
            </a:gdLst>
            <a:ahLst/>
            <a:cxnLst>
              <a:cxn ang="T10">
                <a:pos x="T0" y="T1"/>
              </a:cxn>
              <a:cxn ang="T11">
                <a:pos x="T2" y="T3"/>
              </a:cxn>
              <a:cxn ang="T12">
                <a:pos x="T4" y="T5"/>
              </a:cxn>
              <a:cxn ang="T13">
                <a:pos x="T6" y="T7"/>
              </a:cxn>
              <a:cxn ang="T14">
                <a:pos x="T8" y="T9"/>
              </a:cxn>
            </a:cxnLst>
            <a:rect l="T15" t="T16" r="T17" b="T18"/>
            <a:pathLst>
              <a:path w="829" h="2568">
                <a:moveTo>
                  <a:pt x="829" y="426"/>
                </a:moveTo>
                <a:cubicBezTo>
                  <a:pt x="829" y="426"/>
                  <a:pt x="761" y="0"/>
                  <a:pt x="537" y="0"/>
                </a:cubicBezTo>
                <a:cubicBezTo>
                  <a:pt x="249" y="0"/>
                  <a:pt x="0" y="841"/>
                  <a:pt x="0" y="1321"/>
                </a:cubicBezTo>
                <a:cubicBezTo>
                  <a:pt x="0" y="1800"/>
                  <a:pt x="88" y="2568"/>
                  <a:pt x="527" y="2568"/>
                </a:cubicBezTo>
                <a:cubicBezTo>
                  <a:pt x="721" y="2568"/>
                  <a:pt x="829" y="2226"/>
                  <a:pt x="829" y="2226"/>
                </a:cubicBezTo>
              </a:path>
            </a:pathLst>
          </a:custGeom>
          <a:noFill/>
          <a:ln w="12700">
            <a:solidFill>
              <a:srgbClr val="333399"/>
            </a:solidFill>
            <a:miter lim="800000"/>
            <a:headEnd/>
            <a:tailEnd/>
          </a:ln>
        </p:spPr>
        <p:txBody>
          <a:bodyPr/>
          <a:lstStyle/>
          <a:p>
            <a:endParaRPr lang="ko-KR" altLang="en-US"/>
          </a:p>
        </p:txBody>
      </p:sp>
      <p:pic>
        <p:nvPicPr>
          <p:cNvPr id="394" name="Picture 366"/>
          <p:cNvPicPr>
            <a:picLocks noChangeAspect="1" noChangeArrowheads="1"/>
          </p:cNvPicPr>
          <p:nvPr/>
        </p:nvPicPr>
        <p:blipFill>
          <a:blip r:embed="rId4" cstate="print"/>
          <a:srcRect/>
          <a:stretch>
            <a:fillRect/>
          </a:stretch>
        </p:blipFill>
        <p:spPr bwMode="auto">
          <a:xfrm>
            <a:off x="251520" y="2348880"/>
            <a:ext cx="452438" cy="836613"/>
          </a:xfrm>
          <a:prstGeom prst="rect">
            <a:avLst/>
          </a:prstGeom>
          <a:noFill/>
          <a:ln w="9525">
            <a:noFill/>
            <a:miter lim="800000"/>
            <a:headEnd/>
            <a:tailEnd/>
          </a:ln>
        </p:spPr>
      </p:pic>
      <p:sp>
        <p:nvSpPr>
          <p:cNvPr id="395" name="Text Box 367"/>
          <p:cNvSpPr txBox="1">
            <a:spLocks noChangeArrowheads="1"/>
          </p:cNvSpPr>
          <p:nvPr/>
        </p:nvSpPr>
        <p:spPr bwMode="auto">
          <a:xfrm>
            <a:off x="-36513" y="3260899"/>
            <a:ext cx="1404938"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a:solidFill>
                  <a:srgbClr val="00469B"/>
                </a:solidFill>
                <a:latin typeface="맑은 고딕" pitchFamily="50" charset="-127"/>
                <a:ea typeface="맑은 고딕" pitchFamily="50" charset="-127"/>
              </a:rPr>
              <a:t>GOES-E </a:t>
            </a:r>
            <a:r>
              <a:rPr kumimoji="1" lang="de-DE" altLang="ko-KR" sz="1000">
                <a:solidFill>
                  <a:srgbClr val="00469B"/>
                </a:solidFill>
                <a:latin typeface="맑은 고딕" pitchFamily="50" charset="-127"/>
                <a:ea typeface="맑은 고딕" pitchFamily="50" charset="-127"/>
              </a:rPr>
              <a:t>USA </a:t>
            </a:r>
            <a:r>
              <a:rPr kumimoji="1" lang="de-DE" altLang="ko-KR" sz="1000" i="1">
                <a:solidFill>
                  <a:srgbClr val="00469B"/>
                </a:solidFill>
                <a:latin typeface="맑은 고딕" pitchFamily="50" charset="-127"/>
                <a:ea typeface="맑은 고딕" pitchFamily="50" charset="-127"/>
              </a:rPr>
              <a:t>75°W</a:t>
            </a:r>
            <a:endParaRPr kumimoji="1" lang="de-DE" altLang="ko-KR" sz="1000" b="1">
              <a:solidFill>
                <a:srgbClr val="00469B"/>
              </a:solidFill>
              <a:latin typeface="맑은 고딕" pitchFamily="50" charset="-127"/>
              <a:ea typeface="맑은 고딕" pitchFamily="50" charset="-127"/>
            </a:endParaRPr>
          </a:p>
        </p:txBody>
      </p:sp>
      <p:sp>
        <p:nvSpPr>
          <p:cNvPr id="396" name="Text Box 368"/>
          <p:cNvSpPr txBox="1">
            <a:spLocks noChangeArrowheads="1"/>
          </p:cNvSpPr>
          <p:nvPr/>
        </p:nvSpPr>
        <p:spPr bwMode="auto">
          <a:xfrm>
            <a:off x="812800" y="4264199"/>
            <a:ext cx="1920875"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a:solidFill>
                  <a:srgbClr val="00469B"/>
                </a:solidFill>
                <a:latin typeface="맑은 고딕" pitchFamily="50" charset="-127"/>
                <a:ea typeface="맑은 고딕" pitchFamily="50" charset="-127"/>
              </a:rPr>
              <a:t>METEOSAT-9 </a:t>
            </a:r>
            <a:r>
              <a:rPr kumimoji="1" lang="de-DE" altLang="ko-KR" sz="1000">
                <a:solidFill>
                  <a:srgbClr val="00469B"/>
                </a:solidFill>
                <a:latin typeface="맑은 고딕" pitchFamily="50" charset="-127"/>
                <a:ea typeface="맑은 고딕" pitchFamily="50" charset="-127"/>
              </a:rPr>
              <a:t>EUMETSAT </a:t>
            </a:r>
            <a:r>
              <a:rPr kumimoji="1" lang="de-DE" altLang="ko-KR" sz="1000" i="1">
                <a:solidFill>
                  <a:srgbClr val="00469B"/>
                </a:solidFill>
                <a:latin typeface="맑은 고딕" pitchFamily="50" charset="-127"/>
                <a:ea typeface="맑은 고딕" pitchFamily="50" charset="-127"/>
              </a:rPr>
              <a:t>0°</a:t>
            </a:r>
            <a:endParaRPr kumimoji="1" lang="de-DE" altLang="ko-KR" sz="1000">
              <a:solidFill>
                <a:srgbClr val="00469B"/>
              </a:solidFill>
              <a:latin typeface="맑은 고딕" pitchFamily="50" charset="-127"/>
              <a:ea typeface="맑은 고딕" pitchFamily="50" charset="-127"/>
            </a:endParaRPr>
          </a:p>
        </p:txBody>
      </p:sp>
      <p:grpSp>
        <p:nvGrpSpPr>
          <p:cNvPr id="397" name="Group 369"/>
          <p:cNvGrpSpPr>
            <a:grpSpLocks/>
          </p:cNvGrpSpPr>
          <p:nvPr/>
        </p:nvGrpSpPr>
        <p:grpSpPr bwMode="auto">
          <a:xfrm>
            <a:off x="1331913" y="3591099"/>
            <a:ext cx="542925" cy="660400"/>
            <a:chOff x="1735" y="3179"/>
            <a:chExt cx="522" cy="521"/>
          </a:xfrm>
        </p:grpSpPr>
        <p:grpSp>
          <p:nvGrpSpPr>
            <p:cNvPr id="398" name="Group 370"/>
            <p:cNvGrpSpPr>
              <a:grpSpLocks/>
            </p:cNvGrpSpPr>
            <p:nvPr/>
          </p:nvGrpSpPr>
          <p:grpSpPr bwMode="auto">
            <a:xfrm>
              <a:off x="1735" y="3179"/>
              <a:ext cx="522" cy="521"/>
              <a:chOff x="1735" y="3179"/>
              <a:chExt cx="522" cy="521"/>
            </a:xfrm>
          </p:grpSpPr>
          <p:grpSp>
            <p:nvGrpSpPr>
              <p:cNvPr id="400" name="Group 371"/>
              <p:cNvGrpSpPr>
                <a:grpSpLocks/>
              </p:cNvGrpSpPr>
              <p:nvPr/>
            </p:nvGrpSpPr>
            <p:grpSpPr bwMode="auto">
              <a:xfrm>
                <a:off x="1735" y="3216"/>
                <a:ext cx="522" cy="484"/>
                <a:chOff x="1735" y="3216"/>
                <a:chExt cx="522" cy="484"/>
              </a:xfrm>
            </p:grpSpPr>
            <p:sp>
              <p:nvSpPr>
                <p:cNvPr id="519" name="Freeform 372"/>
                <p:cNvSpPr>
                  <a:spLocks/>
                </p:cNvSpPr>
                <p:nvPr/>
              </p:nvSpPr>
              <p:spPr bwMode="auto">
                <a:xfrm>
                  <a:off x="1919" y="3617"/>
                  <a:ext cx="128" cy="55"/>
                </a:xfrm>
                <a:custGeom>
                  <a:avLst/>
                  <a:gdLst>
                    <a:gd name="T0" fmla="*/ 123 w 128"/>
                    <a:gd name="T1" fmla="*/ 55 h 55"/>
                    <a:gd name="T2" fmla="*/ 128 w 128"/>
                    <a:gd name="T3" fmla="*/ 51 h 55"/>
                    <a:gd name="T4" fmla="*/ 5 w 128"/>
                    <a:gd name="T5" fmla="*/ 0 h 55"/>
                    <a:gd name="T6" fmla="*/ 0 w 128"/>
                    <a:gd name="T7" fmla="*/ 4 h 55"/>
                    <a:gd name="T8" fmla="*/ 123 w 128"/>
                    <a:gd name="T9" fmla="*/ 55 h 55"/>
                    <a:gd name="T10" fmla="*/ 123 w 128"/>
                    <a:gd name="T11" fmla="*/ 55 h 55"/>
                    <a:gd name="T12" fmla="*/ 0 60000 65536"/>
                    <a:gd name="T13" fmla="*/ 0 60000 65536"/>
                    <a:gd name="T14" fmla="*/ 0 60000 65536"/>
                    <a:gd name="T15" fmla="*/ 0 60000 65536"/>
                    <a:gd name="T16" fmla="*/ 0 60000 65536"/>
                    <a:gd name="T17" fmla="*/ 0 60000 65536"/>
                    <a:gd name="T18" fmla="*/ 0 w 128"/>
                    <a:gd name="T19" fmla="*/ 0 h 55"/>
                    <a:gd name="T20" fmla="*/ 128 w 12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28" h="55">
                      <a:moveTo>
                        <a:pt x="123" y="55"/>
                      </a:moveTo>
                      <a:lnTo>
                        <a:pt x="128" y="51"/>
                      </a:lnTo>
                      <a:lnTo>
                        <a:pt x="5" y="0"/>
                      </a:lnTo>
                      <a:lnTo>
                        <a:pt x="0" y="4"/>
                      </a:lnTo>
                      <a:lnTo>
                        <a:pt x="123" y="55"/>
                      </a:lnTo>
                      <a:close/>
                    </a:path>
                  </a:pathLst>
                </a:custGeom>
                <a:solidFill>
                  <a:srgbClr val="48B2D2"/>
                </a:solidFill>
                <a:ln w="9525">
                  <a:noFill/>
                  <a:round/>
                  <a:headEnd/>
                  <a:tailEnd/>
                </a:ln>
              </p:spPr>
              <p:txBody>
                <a:bodyPr/>
                <a:lstStyle/>
                <a:p>
                  <a:endParaRPr lang="ko-KR" altLang="en-US"/>
                </a:p>
              </p:txBody>
            </p:sp>
            <p:sp>
              <p:nvSpPr>
                <p:cNvPr id="520" name="Freeform 373"/>
                <p:cNvSpPr>
                  <a:spLocks/>
                </p:cNvSpPr>
                <p:nvPr/>
              </p:nvSpPr>
              <p:spPr bwMode="auto">
                <a:xfrm>
                  <a:off x="1919" y="3617"/>
                  <a:ext cx="128" cy="55"/>
                </a:xfrm>
                <a:custGeom>
                  <a:avLst/>
                  <a:gdLst>
                    <a:gd name="T0" fmla="*/ 123 w 128"/>
                    <a:gd name="T1" fmla="*/ 55 h 55"/>
                    <a:gd name="T2" fmla="*/ 128 w 128"/>
                    <a:gd name="T3" fmla="*/ 51 h 55"/>
                    <a:gd name="T4" fmla="*/ 5 w 128"/>
                    <a:gd name="T5" fmla="*/ 0 h 55"/>
                    <a:gd name="T6" fmla="*/ 0 w 128"/>
                    <a:gd name="T7" fmla="*/ 4 h 55"/>
                    <a:gd name="T8" fmla="*/ 123 w 128"/>
                    <a:gd name="T9" fmla="*/ 55 h 55"/>
                    <a:gd name="T10" fmla="*/ 123 w 128"/>
                    <a:gd name="T11" fmla="*/ 55 h 55"/>
                    <a:gd name="T12" fmla="*/ 0 60000 65536"/>
                    <a:gd name="T13" fmla="*/ 0 60000 65536"/>
                    <a:gd name="T14" fmla="*/ 0 60000 65536"/>
                    <a:gd name="T15" fmla="*/ 0 60000 65536"/>
                    <a:gd name="T16" fmla="*/ 0 60000 65536"/>
                    <a:gd name="T17" fmla="*/ 0 60000 65536"/>
                    <a:gd name="T18" fmla="*/ 0 w 128"/>
                    <a:gd name="T19" fmla="*/ 0 h 55"/>
                    <a:gd name="T20" fmla="*/ 128 w 12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28" h="55">
                      <a:moveTo>
                        <a:pt x="123" y="55"/>
                      </a:moveTo>
                      <a:lnTo>
                        <a:pt x="128" y="51"/>
                      </a:lnTo>
                      <a:lnTo>
                        <a:pt x="5" y="0"/>
                      </a:lnTo>
                      <a:lnTo>
                        <a:pt x="0" y="4"/>
                      </a:lnTo>
                      <a:lnTo>
                        <a:pt x="123" y="55"/>
                      </a:lnTo>
                    </a:path>
                  </a:pathLst>
                </a:custGeom>
                <a:noFill/>
                <a:ln w="0">
                  <a:solidFill>
                    <a:srgbClr val="48B2D2"/>
                  </a:solidFill>
                  <a:round/>
                  <a:headEnd/>
                  <a:tailEnd/>
                </a:ln>
              </p:spPr>
              <p:txBody>
                <a:bodyPr/>
                <a:lstStyle/>
                <a:p>
                  <a:endParaRPr lang="ko-KR" altLang="en-US"/>
                </a:p>
              </p:txBody>
            </p:sp>
            <p:sp>
              <p:nvSpPr>
                <p:cNvPr id="521" name="Freeform 374"/>
                <p:cNvSpPr>
                  <a:spLocks/>
                </p:cNvSpPr>
                <p:nvPr/>
              </p:nvSpPr>
              <p:spPr bwMode="auto">
                <a:xfrm>
                  <a:off x="1919" y="3621"/>
                  <a:ext cx="133" cy="61"/>
                </a:xfrm>
                <a:custGeom>
                  <a:avLst/>
                  <a:gdLst>
                    <a:gd name="T0" fmla="*/ 128 w 133"/>
                    <a:gd name="T1" fmla="*/ 61 h 61"/>
                    <a:gd name="T2" fmla="*/ 133 w 133"/>
                    <a:gd name="T3" fmla="*/ 56 h 61"/>
                    <a:gd name="T4" fmla="*/ 0 w 133"/>
                    <a:gd name="T5" fmla="*/ 0 h 61"/>
                    <a:gd name="T6" fmla="*/ 0 w 133"/>
                    <a:gd name="T7" fmla="*/ 5 h 61"/>
                    <a:gd name="T8" fmla="*/ 128 w 133"/>
                    <a:gd name="T9" fmla="*/ 61 h 61"/>
                    <a:gd name="T10" fmla="*/ 128 w 133"/>
                    <a:gd name="T11" fmla="*/ 61 h 61"/>
                    <a:gd name="T12" fmla="*/ 0 60000 65536"/>
                    <a:gd name="T13" fmla="*/ 0 60000 65536"/>
                    <a:gd name="T14" fmla="*/ 0 60000 65536"/>
                    <a:gd name="T15" fmla="*/ 0 60000 65536"/>
                    <a:gd name="T16" fmla="*/ 0 60000 65536"/>
                    <a:gd name="T17" fmla="*/ 0 60000 65536"/>
                    <a:gd name="T18" fmla="*/ 0 w 133"/>
                    <a:gd name="T19" fmla="*/ 0 h 61"/>
                    <a:gd name="T20" fmla="*/ 133 w 13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33" h="61">
                      <a:moveTo>
                        <a:pt x="128" y="61"/>
                      </a:moveTo>
                      <a:lnTo>
                        <a:pt x="133" y="56"/>
                      </a:lnTo>
                      <a:lnTo>
                        <a:pt x="0" y="0"/>
                      </a:lnTo>
                      <a:lnTo>
                        <a:pt x="0" y="5"/>
                      </a:lnTo>
                      <a:lnTo>
                        <a:pt x="128" y="61"/>
                      </a:lnTo>
                      <a:close/>
                    </a:path>
                  </a:pathLst>
                </a:custGeom>
                <a:solidFill>
                  <a:srgbClr val="48B2D2"/>
                </a:solidFill>
                <a:ln w="9525">
                  <a:noFill/>
                  <a:round/>
                  <a:headEnd/>
                  <a:tailEnd/>
                </a:ln>
              </p:spPr>
              <p:txBody>
                <a:bodyPr/>
                <a:lstStyle/>
                <a:p>
                  <a:endParaRPr lang="ko-KR" altLang="en-US"/>
                </a:p>
              </p:txBody>
            </p:sp>
            <p:sp>
              <p:nvSpPr>
                <p:cNvPr id="522" name="Freeform 375"/>
                <p:cNvSpPr>
                  <a:spLocks/>
                </p:cNvSpPr>
                <p:nvPr/>
              </p:nvSpPr>
              <p:spPr bwMode="auto">
                <a:xfrm>
                  <a:off x="1919" y="3621"/>
                  <a:ext cx="133" cy="61"/>
                </a:xfrm>
                <a:custGeom>
                  <a:avLst/>
                  <a:gdLst>
                    <a:gd name="T0" fmla="*/ 128 w 133"/>
                    <a:gd name="T1" fmla="*/ 61 h 61"/>
                    <a:gd name="T2" fmla="*/ 133 w 133"/>
                    <a:gd name="T3" fmla="*/ 56 h 61"/>
                    <a:gd name="T4" fmla="*/ 0 w 133"/>
                    <a:gd name="T5" fmla="*/ 0 h 61"/>
                    <a:gd name="T6" fmla="*/ 0 w 133"/>
                    <a:gd name="T7" fmla="*/ 5 h 61"/>
                    <a:gd name="T8" fmla="*/ 128 w 133"/>
                    <a:gd name="T9" fmla="*/ 61 h 61"/>
                    <a:gd name="T10" fmla="*/ 128 w 133"/>
                    <a:gd name="T11" fmla="*/ 61 h 61"/>
                    <a:gd name="T12" fmla="*/ 0 60000 65536"/>
                    <a:gd name="T13" fmla="*/ 0 60000 65536"/>
                    <a:gd name="T14" fmla="*/ 0 60000 65536"/>
                    <a:gd name="T15" fmla="*/ 0 60000 65536"/>
                    <a:gd name="T16" fmla="*/ 0 60000 65536"/>
                    <a:gd name="T17" fmla="*/ 0 60000 65536"/>
                    <a:gd name="T18" fmla="*/ 0 w 133"/>
                    <a:gd name="T19" fmla="*/ 0 h 61"/>
                    <a:gd name="T20" fmla="*/ 133 w 13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33" h="61">
                      <a:moveTo>
                        <a:pt x="128" y="61"/>
                      </a:moveTo>
                      <a:lnTo>
                        <a:pt x="133" y="56"/>
                      </a:lnTo>
                      <a:lnTo>
                        <a:pt x="0" y="0"/>
                      </a:lnTo>
                      <a:lnTo>
                        <a:pt x="0" y="5"/>
                      </a:lnTo>
                      <a:lnTo>
                        <a:pt x="128" y="61"/>
                      </a:lnTo>
                    </a:path>
                  </a:pathLst>
                </a:custGeom>
                <a:noFill/>
                <a:ln w="0">
                  <a:solidFill>
                    <a:srgbClr val="48B2D2"/>
                  </a:solidFill>
                  <a:round/>
                  <a:headEnd/>
                  <a:tailEnd/>
                </a:ln>
              </p:spPr>
              <p:txBody>
                <a:bodyPr/>
                <a:lstStyle/>
                <a:p>
                  <a:endParaRPr lang="ko-KR" altLang="en-US"/>
                </a:p>
              </p:txBody>
            </p:sp>
            <p:sp>
              <p:nvSpPr>
                <p:cNvPr id="523" name="Freeform 376"/>
                <p:cNvSpPr>
                  <a:spLocks/>
                </p:cNvSpPr>
                <p:nvPr/>
              </p:nvSpPr>
              <p:spPr bwMode="auto">
                <a:xfrm>
                  <a:off x="1924" y="3328"/>
                  <a:ext cx="333" cy="363"/>
                </a:xfrm>
                <a:custGeom>
                  <a:avLst/>
                  <a:gdLst>
                    <a:gd name="T0" fmla="*/ 200 w 333"/>
                    <a:gd name="T1" fmla="*/ 344 h 363"/>
                    <a:gd name="T2" fmla="*/ 333 w 333"/>
                    <a:gd name="T3" fmla="*/ 79 h 363"/>
                    <a:gd name="T4" fmla="*/ 144 w 333"/>
                    <a:gd name="T5" fmla="*/ 0 h 363"/>
                    <a:gd name="T6" fmla="*/ 0 w 333"/>
                    <a:gd name="T7" fmla="*/ 289 h 363"/>
                    <a:gd name="T8" fmla="*/ 190 w 333"/>
                    <a:gd name="T9" fmla="*/ 363 h 363"/>
                    <a:gd name="T10" fmla="*/ 200 w 333"/>
                    <a:gd name="T11" fmla="*/ 344 h 363"/>
                    <a:gd name="T12" fmla="*/ 200 w 333"/>
                    <a:gd name="T13" fmla="*/ 344 h 363"/>
                    <a:gd name="T14" fmla="*/ 200 w 333"/>
                    <a:gd name="T15" fmla="*/ 344 h 363"/>
                    <a:gd name="T16" fmla="*/ 0 60000 65536"/>
                    <a:gd name="T17" fmla="*/ 0 60000 65536"/>
                    <a:gd name="T18" fmla="*/ 0 60000 65536"/>
                    <a:gd name="T19" fmla="*/ 0 60000 65536"/>
                    <a:gd name="T20" fmla="*/ 0 60000 65536"/>
                    <a:gd name="T21" fmla="*/ 0 60000 65536"/>
                    <a:gd name="T22" fmla="*/ 0 60000 65536"/>
                    <a:gd name="T23" fmla="*/ 0 60000 65536"/>
                    <a:gd name="T24" fmla="*/ 0 w 333"/>
                    <a:gd name="T25" fmla="*/ 0 h 363"/>
                    <a:gd name="T26" fmla="*/ 333 w 333"/>
                    <a:gd name="T27" fmla="*/ 363 h 3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3" h="363">
                      <a:moveTo>
                        <a:pt x="200" y="344"/>
                      </a:moveTo>
                      <a:lnTo>
                        <a:pt x="333" y="79"/>
                      </a:lnTo>
                      <a:lnTo>
                        <a:pt x="144" y="0"/>
                      </a:lnTo>
                      <a:lnTo>
                        <a:pt x="0" y="289"/>
                      </a:lnTo>
                      <a:lnTo>
                        <a:pt x="190" y="363"/>
                      </a:lnTo>
                      <a:lnTo>
                        <a:pt x="200" y="344"/>
                      </a:lnTo>
                      <a:close/>
                    </a:path>
                  </a:pathLst>
                </a:custGeom>
                <a:solidFill>
                  <a:srgbClr val="48B2D2"/>
                </a:solidFill>
                <a:ln w="9525">
                  <a:noFill/>
                  <a:round/>
                  <a:headEnd/>
                  <a:tailEnd/>
                </a:ln>
              </p:spPr>
              <p:txBody>
                <a:bodyPr/>
                <a:lstStyle/>
                <a:p>
                  <a:endParaRPr lang="ko-KR" altLang="en-US"/>
                </a:p>
              </p:txBody>
            </p:sp>
            <p:sp>
              <p:nvSpPr>
                <p:cNvPr id="524" name="Freeform 377"/>
                <p:cNvSpPr>
                  <a:spLocks/>
                </p:cNvSpPr>
                <p:nvPr/>
              </p:nvSpPr>
              <p:spPr bwMode="auto">
                <a:xfrm>
                  <a:off x="1924" y="3328"/>
                  <a:ext cx="333" cy="363"/>
                </a:xfrm>
                <a:custGeom>
                  <a:avLst/>
                  <a:gdLst>
                    <a:gd name="T0" fmla="*/ 200 w 333"/>
                    <a:gd name="T1" fmla="*/ 344 h 363"/>
                    <a:gd name="T2" fmla="*/ 333 w 333"/>
                    <a:gd name="T3" fmla="*/ 79 h 363"/>
                    <a:gd name="T4" fmla="*/ 144 w 333"/>
                    <a:gd name="T5" fmla="*/ 0 h 363"/>
                    <a:gd name="T6" fmla="*/ 0 w 333"/>
                    <a:gd name="T7" fmla="*/ 289 h 363"/>
                    <a:gd name="T8" fmla="*/ 190 w 333"/>
                    <a:gd name="T9" fmla="*/ 363 h 363"/>
                    <a:gd name="T10" fmla="*/ 200 w 333"/>
                    <a:gd name="T11" fmla="*/ 344 h 363"/>
                    <a:gd name="T12" fmla="*/ 200 w 333"/>
                    <a:gd name="T13" fmla="*/ 344 h 363"/>
                    <a:gd name="T14" fmla="*/ 200 w 333"/>
                    <a:gd name="T15" fmla="*/ 344 h 363"/>
                    <a:gd name="T16" fmla="*/ 0 60000 65536"/>
                    <a:gd name="T17" fmla="*/ 0 60000 65536"/>
                    <a:gd name="T18" fmla="*/ 0 60000 65536"/>
                    <a:gd name="T19" fmla="*/ 0 60000 65536"/>
                    <a:gd name="T20" fmla="*/ 0 60000 65536"/>
                    <a:gd name="T21" fmla="*/ 0 60000 65536"/>
                    <a:gd name="T22" fmla="*/ 0 60000 65536"/>
                    <a:gd name="T23" fmla="*/ 0 60000 65536"/>
                    <a:gd name="T24" fmla="*/ 0 w 333"/>
                    <a:gd name="T25" fmla="*/ 0 h 363"/>
                    <a:gd name="T26" fmla="*/ 333 w 333"/>
                    <a:gd name="T27" fmla="*/ 363 h 3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3" h="363">
                      <a:moveTo>
                        <a:pt x="200" y="344"/>
                      </a:moveTo>
                      <a:lnTo>
                        <a:pt x="333" y="79"/>
                      </a:lnTo>
                      <a:lnTo>
                        <a:pt x="144" y="0"/>
                      </a:lnTo>
                      <a:lnTo>
                        <a:pt x="0" y="289"/>
                      </a:lnTo>
                      <a:lnTo>
                        <a:pt x="190" y="363"/>
                      </a:lnTo>
                      <a:lnTo>
                        <a:pt x="200" y="344"/>
                      </a:lnTo>
                    </a:path>
                  </a:pathLst>
                </a:custGeom>
                <a:noFill/>
                <a:ln w="0">
                  <a:solidFill>
                    <a:srgbClr val="48B2D2"/>
                  </a:solidFill>
                  <a:round/>
                  <a:headEnd/>
                  <a:tailEnd/>
                </a:ln>
              </p:spPr>
              <p:txBody>
                <a:bodyPr/>
                <a:lstStyle/>
                <a:p>
                  <a:endParaRPr lang="ko-KR" altLang="en-US"/>
                </a:p>
              </p:txBody>
            </p:sp>
            <p:sp>
              <p:nvSpPr>
                <p:cNvPr id="525" name="Line 378"/>
                <p:cNvSpPr>
                  <a:spLocks noChangeShapeType="1"/>
                </p:cNvSpPr>
                <p:nvPr/>
              </p:nvSpPr>
              <p:spPr bwMode="auto">
                <a:xfrm flipH="1">
                  <a:off x="2032" y="3663"/>
                  <a:ext cx="5" cy="1"/>
                </a:xfrm>
                <a:prstGeom prst="line">
                  <a:avLst/>
                </a:prstGeom>
                <a:noFill/>
                <a:ln w="0">
                  <a:solidFill>
                    <a:srgbClr val="48B2D2"/>
                  </a:solidFill>
                  <a:round/>
                  <a:headEnd/>
                  <a:tailEnd/>
                </a:ln>
              </p:spPr>
              <p:txBody>
                <a:bodyPr/>
                <a:lstStyle/>
                <a:p>
                  <a:endParaRPr lang="ko-KR" altLang="en-US"/>
                </a:p>
              </p:txBody>
            </p:sp>
            <p:sp>
              <p:nvSpPr>
                <p:cNvPr id="526" name="Line 379"/>
                <p:cNvSpPr>
                  <a:spLocks noChangeShapeType="1"/>
                </p:cNvSpPr>
                <p:nvPr/>
              </p:nvSpPr>
              <p:spPr bwMode="auto">
                <a:xfrm flipH="1">
                  <a:off x="2032" y="3663"/>
                  <a:ext cx="5" cy="1"/>
                </a:xfrm>
                <a:prstGeom prst="line">
                  <a:avLst/>
                </a:prstGeom>
                <a:noFill/>
                <a:ln w="0">
                  <a:solidFill>
                    <a:srgbClr val="48B2D2"/>
                  </a:solidFill>
                  <a:round/>
                  <a:headEnd/>
                  <a:tailEnd/>
                </a:ln>
              </p:spPr>
              <p:txBody>
                <a:bodyPr/>
                <a:lstStyle/>
                <a:p>
                  <a:endParaRPr lang="ko-KR" altLang="en-US"/>
                </a:p>
              </p:txBody>
            </p:sp>
            <p:sp>
              <p:nvSpPr>
                <p:cNvPr id="527" name="Line 380"/>
                <p:cNvSpPr>
                  <a:spLocks noChangeShapeType="1"/>
                </p:cNvSpPr>
                <p:nvPr/>
              </p:nvSpPr>
              <p:spPr bwMode="auto">
                <a:xfrm>
                  <a:off x="2037" y="3663"/>
                  <a:ext cx="1" cy="5"/>
                </a:xfrm>
                <a:prstGeom prst="line">
                  <a:avLst/>
                </a:prstGeom>
                <a:noFill/>
                <a:ln w="0">
                  <a:solidFill>
                    <a:srgbClr val="48B2D2"/>
                  </a:solidFill>
                  <a:round/>
                  <a:headEnd/>
                  <a:tailEnd/>
                </a:ln>
              </p:spPr>
              <p:txBody>
                <a:bodyPr/>
                <a:lstStyle/>
                <a:p>
                  <a:endParaRPr lang="ko-KR" altLang="en-US"/>
                </a:p>
              </p:txBody>
            </p:sp>
            <p:sp>
              <p:nvSpPr>
                <p:cNvPr id="528" name="Line 381"/>
                <p:cNvSpPr>
                  <a:spLocks noChangeShapeType="1"/>
                </p:cNvSpPr>
                <p:nvPr/>
              </p:nvSpPr>
              <p:spPr bwMode="auto">
                <a:xfrm>
                  <a:off x="2037" y="3663"/>
                  <a:ext cx="1" cy="5"/>
                </a:xfrm>
                <a:prstGeom prst="line">
                  <a:avLst/>
                </a:prstGeom>
                <a:noFill/>
                <a:ln w="0">
                  <a:solidFill>
                    <a:srgbClr val="48B2D2"/>
                  </a:solidFill>
                  <a:round/>
                  <a:headEnd/>
                  <a:tailEnd/>
                </a:ln>
              </p:spPr>
              <p:txBody>
                <a:bodyPr/>
                <a:lstStyle/>
                <a:p>
                  <a:endParaRPr lang="ko-KR" altLang="en-US"/>
                </a:p>
              </p:txBody>
            </p:sp>
            <p:sp>
              <p:nvSpPr>
                <p:cNvPr id="529" name="Line 382"/>
                <p:cNvSpPr>
                  <a:spLocks noChangeShapeType="1"/>
                </p:cNvSpPr>
                <p:nvPr/>
              </p:nvSpPr>
              <p:spPr bwMode="auto">
                <a:xfrm>
                  <a:off x="2047" y="3668"/>
                  <a:ext cx="1" cy="4"/>
                </a:xfrm>
                <a:prstGeom prst="line">
                  <a:avLst/>
                </a:prstGeom>
                <a:noFill/>
                <a:ln w="0">
                  <a:solidFill>
                    <a:srgbClr val="48B2D2"/>
                  </a:solidFill>
                  <a:round/>
                  <a:headEnd/>
                  <a:tailEnd/>
                </a:ln>
              </p:spPr>
              <p:txBody>
                <a:bodyPr/>
                <a:lstStyle/>
                <a:p>
                  <a:endParaRPr lang="ko-KR" altLang="en-US"/>
                </a:p>
              </p:txBody>
            </p:sp>
            <p:sp>
              <p:nvSpPr>
                <p:cNvPr id="530" name="Line 383"/>
                <p:cNvSpPr>
                  <a:spLocks noChangeShapeType="1"/>
                </p:cNvSpPr>
                <p:nvPr/>
              </p:nvSpPr>
              <p:spPr bwMode="auto">
                <a:xfrm>
                  <a:off x="2047" y="3668"/>
                  <a:ext cx="1" cy="4"/>
                </a:xfrm>
                <a:prstGeom prst="line">
                  <a:avLst/>
                </a:prstGeom>
                <a:noFill/>
                <a:ln w="0">
                  <a:solidFill>
                    <a:srgbClr val="48B2D2"/>
                  </a:solidFill>
                  <a:round/>
                  <a:headEnd/>
                  <a:tailEnd/>
                </a:ln>
              </p:spPr>
              <p:txBody>
                <a:bodyPr/>
                <a:lstStyle/>
                <a:p>
                  <a:endParaRPr lang="ko-KR" altLang="en-US"/>
                </a:p>
              </p:txBody>
            </p:sp>
            <p:sp>
              <p:nvSpPr>
                <p:cNvPr id="531" name="Line 384"/>
                <p:cNvSpPr>
                  <a:spLocks noChangeShapeType="1"/>
                </p:cNvSpPr>
                <p:nvPr/>
              </p:nvSpPr>
              <p:spPr bwMode="auto">
                <a:xfrm>
                  <a:off x="2006" y="3649"/>
                  <a:ext cx="1" cy="5"/>
                </a:xfrm>
                <a:prstGeom prst="line">
                  <a:avLst/>
                </a:prstGeom>
                <a:noFill/>
                <a:ln w="0">
                  <a:solidFill>
                    <a:srgbClr val="48B2D2"/>
                  </a:solidFill>
                  <a:round/>
                  <a:headEnd/>
                  <a:tailEnd/>
                </a:ln>
              </p:spPr>
              <p:txBody>
                <a:bodyPr/>
                <a:lstStyle/>
                <a:p>
                  <a:endParaRPr lang="ko-KR" altLang="en-US"/>
                </a:p>
              </p:txBody>
            </p:sp>
            <p:sp>
              <p:nvSpPr>
                <p:cNvPr id="532" name="Line 385"/>
                <p:cNvSpPr>
                  <a:spLocks noChangeShapeType="1"/>
                </p:cNvSpPr>
                <p:nvPr/>
              </p:nvSpPr>
              <p:spPr bwMode="auto">
                <a:xfrm>
                  <a:off x="2006" y="3649"/>
                  <a:ext cx="1" cy="5"/>
                </a:xfrm>
                <a:prstGeom prst="line">
                  <a:avLst/>
                </a:prstGeom>
                <a:noFill/>
                <a:ln w="0">
                  <a:solidFill>
                    <a:srgbClr val="48B2D2"/>
                  </a:solidFill>
                  <a:round/>
                  <a:headEnd/>
                  <a:tailEnd/>
                </a:ln>
              </p:spPr>
              <p:txBody>
                <a:bodyPr/>
                <a:lstStyle/>
                <a:p>
                  <a:endParaRPr lang="ko-KR" altLang="en-US"/>
                </a:p>
              </p:txBody>
            </p:sp>
            <p:sp>
              <p:nvSpPr>
                <p:cNvPr id="533" name="Line 386"/>
                <p:cNvSpPr>
                  <a:spLocks noChangeShapeType="1"/>
                </p:cNvSpPr>
                <p:nvPr/>
              </p:nvSpPr>
              <p:spPr bwMode="auto">
                <a:xfrm>
                  <a:off x="2011" y="3654"/>
                  <a:ext cx="1" cy="1"/>
                </a:xfrm>
                <a:prstGeom prst="line">
                  <a:avLst/>
                </a:prstGeom>
                <a:noFill/>
                <a:ln w="0">
                  <a:solidFill>
                    <a:srgbClr val="48B2D2"/>
                  </a:solidFill>
                  <a:round/>
                  <a:headEnd/>
                  <a:tailEnd/>
                </a:ln>
              </p:spPr>
              <p:txBody>
                <a:bodyPr/>
                <a:lstStyle/>
                <a:p>
                  <a:endParaRPr lang="ko-KR" altLang="en-US"/>
                </a:p>
              </p:txBody>
            </p:sp>
            <p:sp>
              <p:nvSpPr>
                <p:cNvPr id="534" name="Line 387"/>
                <p:cNvSpPr>
                  <a:spLocks noChangeShapeType="1"/>
                </p:cNvSpPr>
                <p:nvPr/>
              </p:nvSpPr>
              <p:spPr bwMode="auto">
                <a:xfrm>
                  <a:off x="2011" y="3654"/>
                  <a:ext cx="1" cy="1"/>
                </a:xfrm>
                <a:prstGeom prst="line">
                  <a:avLst/>
                </a:prstGeom>
                <a:noFill/>
                <a:ln w="0">
                  <a:solidFill>
                    <a:srgbClr val="48B2D2"/>
                  </a:solidFill>
                  <a:round/>
                  <a:headEnd/>
                  <a:tailEnd/>
                </a:ln>
              </p:spPr>
              <p:txBody>
                <a:bodyPr/>
                <a:lstStyle/>
                <a:p>
                  <a:endParaRPr lang="ko-KR" altLang="en-US"/>
                </a:p>
              </p:txBody>
            </p:sp>
            <p:sp>
              <p:nvSpPr>
                <p:cNvPr id="535" name="Line 388"/>
                <p:cNvSpPr>
                  <a:spLocks noChangeShapeType="1"/>
                </p:cNvSpPr>
                <p:nvPr/>
              </p:nvSpPr>
              <p:spPr bwMode="auto">
                <a:xfrm>
                  <a:off x="1965" y="3635"/>
                  <a:ext cx="1" cy="5"/>
                </a:xfrm>
                <a:prstGeom prst="line">
                  <a:avLst/>
                </a:prstGeom>
                <a:noFill/>
                <a:ln w="0">
                  <a:solidFill>
                    <a:srgbClr val="48B2D2"/>
                  </a:solidFill>
                  <a:round/>
                  <a:headEnd/>
                  <a:tailEnd/>
                </a:ln>
              </p:spPr>
              <p:txBody>
                <a:bodyPr/>
                <a:lstStyle/>
                <a:p>
                  <a:endParaRPr lang="ko-KR" altLang="en-US"/>
                </a:p>
              </p:txBody>
            </p:sp>
            <p:sp>
              <p:nvSpPr>
                <p:cNvPr id="536" name="Line 389"/>
                <p:cNvSpPr>
                  <a:spLocks noChangeShapeType="1"/>
                </p:cNvSpPr>
                <p:nvPr/>
              </p:nvSpPr>
              <p:spPr bwMode="auto">
                <a:xfrm>
                  <a:off x="1965" y="3635"/>
                  <a:ext cx="1" cy="5"/>
                </a:xfrm>
                <a:prstGeom prst="line">
                  <a:avLst/>
                </a:prstGeom>
                <a:noFill/>
                <a:ln w="0">
                  <a:solidFill>
                    <a:srgbClr val="48B2D2"/>
                  </a:solidFill>
                  <a:round/>
                  <a:headEnd/>
                  <a:tailEnd/>
                </a:ln>
              </p:spPr>
              <p:txBody>
                <a:bodyPr/>
                <a:lstStyle/>
                <a:p>
                  <a:endParaRPr lang="ko-KR" altLang="en-US"/>
                </a:p>
              </p:txBody>
            </p:sp>
            <p:sp>
              <p:nvSpPr>
                <p:cNvPr id="537" name="Line 390"/>
                <p:cNvSpPr>
                  <a:spLocks noChangeShapeType="1"/>
                </p:cNvSpPr>
                <p:nvPr/>
              </p:nvSpPr>
              <p:spPr bwMode="auto">
                <a:xfrm>
                  <a:off x="1970" y="3635"/>
                  <a:ext cx="1" cy="5"/>
                </a:xfrm>
                <a:prstGeom prst="line">
                  <a:avLst/>
                </a:prstGeom>
                <a:noFill/>
                <a:ln w="0">
                  <a:solidFill>
                    <a:srgbClr val="48B2D2"/>
                  </a:solidFill>
                  <a:round/>
                  <a:headEnd/>
                  <a:tailEnd/>
                </a:ln>
              </p:spPr>
              <p:txBody>
                <a:bodyPr/>
                <a:lstStyle/>
                <a:p>
                  <a:endParaRPr lang="ko-KR" altLang="en-US"/>
                </a:p>
              </p:txBody>
            </p:sp>
            <p:sp>
              <p:nvSpPr>
                <p:cNvPr id="538" name="Line 391"/>
                <p:cNvSpPr>
                  <a:spLocks noChangeShapeType="1"/>
                </p:cNvSpPr>
                <p:nvPr/>
              </p:nvSpPr>
              <p:spPr bwMode="auto">
                <a:xfrm>
                  <a:off x="1970" y="3635"/>
                  <a:ext cx="1" cy="5"/>
                </a:xfrm>
                <a:prstGeom prst="line">
                  <a:avLst/>
                </a:prstGeom>
                <a:noFill/>
                <a:ln w="0">
                  <a:solidFill>
                    <a:srgbClr val="48B2D2"/>
                  </a:solidFill>
                  <a:round/>
                  <a:headEnd/>
                  <a:tailEnd/>
                </a:ln>
              </p:spPr>
              <p:txBody>
                <a:bodyPr/>
                <a:lstStyle/>
                <a:p>
                  <a:endParaRPr lang="ko-KR" altLang="en-US"/>
                </a:p>
              </p:txBody>
            </p:sp>
            <p:sp>
              <p:nvSpPr>
                <p:cNvPr id="539" name="Freeform 392"/>
                <p:cNvSpPr>
                  <a:spLocks/>
                </p:cNvSpPr>
                <p:nvPr/>
              </p:nvSpPr>
              <p:spPr bwMode="auto">
                <a:xfrm>
                  <a:off x="2057" y="3677"/>
                  <a:ext cx="36" cy="23"/>
                </a:xfrm>
                <a:custGeom>
                  <a:avLst/>
                  <a:gdLst>
                    <a:gd name="T0" fmla="*/ 11 w 36"/>
                    <a:gd name="T1" fmla="*/ 0 h 23"/>
                    <a:gd name="T2" fmla="*/ 0 w 36"/>
                    <a:gd name="T3" fmla="*/ 9 h 23"/>
                    <a:gd name="T4" fmla="*/ 36 w 36"/>
                    <a:gd name="T5" fmla="*/ 23 h 23"/>
                    <a:gd name="T6" fmla="*/ 36 w 36"/>
                    <a:gd name="T7" fmla="*/ 9 h 23"/>
                    <a:gd name="T8" fmla="*/ 11 w 36"/>
                    <a:gd name="T9" fmla="*/ 0 h 23"/>
                    <a:gd name="T10" fmla="*/ 11 w 36"/>
                    <a:gd name="T11" fmla="*/ 0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11" y="0"/>
                      </a:moveTo>
                      <a:lnTo>
                        <a:pt x="0" y="9"/>
                      </a:lnTo>
                      <a:lnTo>
                        <a:pt x="36" y="23"/>
                      </a:lnTo>
                      <a:lnTo>
                        <a:pt x="36" y="9"/>
                      </a:lnTo>
                      <a:lnTo>
                        <a:pt x="11" y="0"/>
                      </a:lnTo>
                      <a:close/>
                    </a:path>
                  </a:pathLst>
                </a:custGeom>
                <a:solidFill>
                  <a:srgbClr val="48B2D2"/>
                </a:solidFill>
                <a:ln w="9525">
                  <a:noFill/>
                  <a:round/>
                  <a:headEnd/>
                  <a:tailEnd/>
                </a:ln>
              </p:spPr>
              <p:txBody>
                <a:bodyPr/>
                <a:lstStyle/>
                <a:p>
                  <a:endParaRPr lang="ko-KR" altLang="en-US"/>
                </a:p>
              </p:txBody>
            </p:sp>
            <p:sp>
              <p:nvSpPr>
                <p:cNvPr id="540" name="Freeform 393"/>
                <p:cNvSpPr>
                  <a:spLocks/>
                </p:cNvSpPr>
                <p:nvPr/>
              </p:nvSpPr>
              <p:spPr bwMode="auto">
                <a:xfrm>
                  <a:off x="2057" y="3677"/>
                  <a:ext cx="36" cy="23"/>
                </a:xfrm>
                <a:custGeom>
                  <a:avLst/>
                  <a:gdLst>
                    <a:gd name="T0" fmla="*/ 11 w 36"/>
                    <a:gd name="T1" fmla="*/ 0 h 23"/>
                    <a:gd name="T2" fmla="*/ 0 w 36"/>
                    <a:gd name="T3" fmla="*/ 9 h 23"/>
                    <a:gd name="T4" fmla="*/ 36 w 36"/>
                    <a:gd name="T5" fmla="*/ 23 h 23"/>
                    <a:gd name="T6" fmla="*/ 36 w 36"/>
                    <a:gd name="T7" fmla="*/ 9 h 23"/>
                    <a:gd name="T8" fmla="*/ 11 w 36"/>
                    <a:gd name="T9" fmla="*/ 0 h 23"/>
                    <a:gd name="T10" fmla="*/ 11 w 36"/>
                    <a:gd name="T11" fmla="*/ 0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11" y="0"/>
                      </a:moveTo>
                      <a:lnTo>
                        <a:pt x="0" y="9"/>
                      </a:lnTo>
                      <a:lnTo>
                        <a:pt x="36" y="23"/>
                      </a:lnTo>
                      <a:lnTo>
                        <a:pt x="36" y="9"/>
                      </a:lnTo>
                      <a:lnTo>
                        <a:pt x="11" y="0"/>
                      </a:lnTo>
                    </a:path>
                  </a:pathLst>
                </a:custGeom>
                <a:noFill/>
                <a:ln w="0">
                  <a:solidFill>
                    <a:srgbClr val="48B2D2"/>
                  </a:solidFill>
                  <a:round/>
                  <a:headEnd/>
                  <a:tailEnd/>
                </a:ln>
              </p:spPr>
              <p:txBody>
                <a:bodyPr/>
                <a:lstStyle/>
                <a:p>
                  <a:endParaRPr lang="ko-KR" altLang="en-US"/>
                </a:p>
              </p:txBody>
            </p:sp>
            <p:sp>
              <p:nvSpPr>
                <p:cNvPr id="541" name="Freeform 394"/>
                <p:cNvSpPr>
                  <a:spLocks/>
                </p:cNvSpPr>
                <p:nvPr/>
              </p:nvSpPr>
              <p:spPr bwMode="auto">
                <a:xfrm>
                  <a:off x="2001" y="3337"/>
                  <a:ext cx="82" cy="126"/>
                </a:xfrm>
                <a:custGeom>
                  <a:avLst/>
                  <a:gdLst>
                    <a:gd name="T0" fmla="*/ 61 w 82"/>
                    <a:gd name="T1" fmla="*/ 0 h 126"/>
                    <a:gd name="T2" fmla="*/ 77 w 82"/>
                    <a:gd name="T3" fmla="*/ 19 h 126"/>
                    <a:gd name="T4" fmla="*/ 82 w 82"/>
                    <a:gd name="T5" fmla="*/ 28 h 126"/>
                    <a:gd name="T6" fmla="*/ 77 w 82"/>
                    <a:gd name="T7" fmla="*/ 42 h 126"/>
                    <a:gd name="T8" fmla="*/ 72 w 82"/>
                    <a:gd name="T9" fmla="*/ 61 h 126"/>
                    <a:gd name="T10" fmla="*/ 61 w 82"/>
                    <a:gd name="T11" fmla="*/ 79 h 126"/>
                    <a:gd name="T12" fmla="*/ 51 w 82"/>
                    <a:gd name="T13" fmla="*/ 98 h 126"/>
                    <a:gd name="T14" fmla="*/ 46 w 82"/>
                    <a:gd name="T15" fmla="*/ 107 h 126"/>
                    <a:gd name="T16" fmla="*/ 41 w 82"/>
                    <a:gd name="T17" fmla="*/ 117 h 126"/>
                    <a:gd name="T18" fmla="*/ 31 w 82"/>
                    <a:gd name="T19" fmla="*/ 121 h 126"/>
                    <a:gd name="T20" fmla="*/ 15 w 82"/>
                    <a:gd name="T21" fmla="*/ 126 h 126"/>
                    <a:gd name="T22" fmla="*/ 0 w 82"/>
                    <a:gd name="T23" fmla="*/ 121 h 126"/>
                    <a:gd name="T24" fmla="*/ 61 w 82"/>
                    <a:gd name="T25" fmla="*/ 0 h 126"/>
                    <a:gd name="T26" fmla="*/ 61 w 82"/>
                    <a:gd name="T27" fmla="*/ 0 h 1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126"/>
                    <a:gd name="T44" fmla="*/ 82 w 82"/>
                    <a:gd name="T45" fmla="*/ 126 h 1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126">
                      <a:moveTo>
                        <a:pt x="61" y="0"/>
                      </a:moveTo>
                      <a:lnTo>
                        <a:pt x="77" y="19"/>
                      </a:lnTo>
                      <a:lnTo>
                        <a:pt x="82" y="28"/>
                      </a:lnTo>
                      <a:lnTo>
                        <a:pt x="77" y="42"/>
                      </a:lnTo>
                      <a:lnTo>
                        <a:pt x="72" y="61"/>
                      </a:lnTo>
                      <a:lnTo>
                        <a:pt x="61" y="79"/>
                      </a:lnTo>
                      <a:lnTo>
                        <a:pt x="51" y="98"/>
                      </a:lnTo>
                      <a:lnTo>
                        <a:pt x="46" y="107"/>
                      </a:lnTo>
                      <a:lnTo>
                        <a:pt x="41" y="117"/>
                      </a:lnTo>
                      <a:lnTo>
                        <a:pt x="31" y="121"/>
                      </a:lnTo>
                      <a:lnTo>
                        <a:pt x="15" y="126"/>
                      </a:lnTo>
                      <a:lnTo>
                        <a:pt x="0" y="121"/>
                      </a:lnTo>
                      <a:lnTo>
                        <a:pt x="61" y="0"/>
                      </a:lnTo>
                      <a:close/>
                    </a:path>
                  </a:pathLst>
                </a:custGeom>
                <a:solidFill>
                  <a:srgbClr val="48B2D2"/>
                </a:solidFill>
                <a:ln w="9525">
                  <a:noFill/>
                  <a:round/>
                  <a:headEnd/>
                  <a:tailEnd/>
                </a:ln>
              </p:spPr>
              <p:txBody>
                <a:bodyPr/>
                <a:lstStyle/>
                <a:p>
                  <a:endParaRPr lang="ko-KR" altLang="en-US"/>
                </a:p>
              </p:txBody>
            </p:sp>
            <p:sp>
              <p:nvSpPr>
                <p:cNvPr id="542" name="Freeform 395"/>
                <p:cNvSpPr>
                  <a:spLocks/>
                </p:cNvSpPr>
                <p:nvPr/>
              </p:nvSpPr>
              <p:spPr bwMode="auto">
                <a:xfrm>
                  <a:off x="2001" y="3337"/>
                  <a:ext cx="82" cy="126"/>
                </a:xfrm>
                <a:custGeom>
                  <a:avLst/>
                  <a:gdLst>
                    <a:gd name="T0" fmla="*/ 61 w 82"/>
                    <a:gd name="T1" fmla="*/ 0 h 126"/>
                    <a:gd name="T2" fmla="*/ 77 w 82"/>
                    <a:gd name="T3" fmla="*/ 19 h 126"/>
                    <a:gd name="T4" fmla="*/ 82 w 82"/>
                    <a:gd name="T5" fmla="*/ 28 h 126"/>
                    <a:gd name="T6" fmla="*/ 77 w 82"/>
                    <a:gd name="T7" fmla="*/ 42 h 126"/>
                    <a:gd name="T8" fmla="*/ 72 w 82"/>
                    <a:gd name="T9" fmla="*/ 61 h 126"/>
                    <a:gd name="T10" fmla="*/ 61 w 82"/>
                    <a:gd name="T11" fmla="*/ 79 h 126"/>
                    <a:gd name="T12" fmla="*/ 51 w 82"/>
                    <a:gd name="T13" fmla="*/ 98 h 126"/>
                    <a:gd name="T14" fmla="*/ 46 w 82"/>
                    <a:gd name="T15" fmla="*/ 107 h 126"/>
                    <a:gd name="T16" fmla="*/ 41 w 82"/>
                    <a:gd name="T17" fmla="*/ 117 h 126"/>
                    <a:gd name="T18" fmla="*/ 31 w 82"/>
                    <a:gd name="T19" fmla="*/ 121 h 126"/>
                    <a:gd name="T20" fmla="*/ 15 w 82"/>
                    <a:gd name="T21" fmla="*/ 126 h 126"/>
                    <a:gd name="T22" fmla="*/ 0 w 82"/>
                    <a:gd name="T23" fmla="*/ 121 h 126"/>
                    <a:gd name="T24" fmla="*/ 61 w 82"/>
                    <a:gd name="T25" fmla="*/ 0 h 126"/>
                    <a:gd name="T26" fmla="*/ 61 w 82"/>
                    <a:gd name="T27" fmla="*/ 0 h 1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126"/>
                    <a:gd name="T44" fmla="*/ 82 w 82"/>
                    <a:gd name="T45" fmla="*/ 126 h 1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126">
                      <a:moveTo>
                        <a:pt x="61" y="0"/>
                      </a:moveTo>
                      <a:lnTo>
                        <a:pt x="77" y="19"/>
                      </a:lnTo>
                      <a:lnTo>
                        <a:pt x="82" y="28"/>
                      </a:lnTo>
                      <a:lnTo>
                        <a:pt x="77" y="42"/>
                      </a:lnTo>
                      <a:lnTo>
                        <a:pt x="72" y="61"/>
                      </a:lnTo>
                      <a:lnTo>
                        <a:pt x="61" y="79"/>
                      </a:lnTo>
                      <a:lnTo>
                        <a:pt x="51" y="98"/>
                      </a:lnTo>
                      <a:lnTo>
                        <a:pt x="46" y="107"/>
                      </a:lnTo>
                      <a:lnTo>
                        <a:pt x="41" y="117"/>
                      </a:lnTo>
                      <a:lnTo>
                        <a:pt x="31" y="121"/>
                      </a:lnTo>
                      <a:lnTo>
                        <a:pt x="15" y="126"/>
                      </a:lnTo>
                      <a:lnTo>
                        <a:pt x="0" y="121"/>
                      </a:lnTo>
                      <a:lnTo>
                        <a:pt x="61" y="0"/>
                      </a:lnTo>
                    </a:path>
                  </a:pathLst>
                </a:custGeom>
                <a:noFill/>
                <a:ln w="0">
                  <a:solidFill>
                    <a:srgbClr val="48B2D2"/>
                  </a:solidFill>
                  <a:round/>
                  <a:headEnd/>
                  <a:tailEnd/>
                </a:ln>
              </p:spPr>
              <p:txBody>
                <a:bodyPr/>
                <a:lstStyle/>
                <a:p>
                  <a:endParaRPr lang="ko-KR" altLang="en-US"/>
                </a:p>
              </p:txBody>
            </p:sp>
            <p:sp>
              <p:nvSpPr>
                <p:cNvPr id="543" name="Freeform 396"/>
                <p:cNvSpPr>
                  <a:spLocks/>
                </p:cNvSpPr>
                <p:nvPr/>
              </p:nvSpPr>
              <p:spPr bwMode="auto">
                <a:xfrm>
                  <a:off x="2068" y="3267"/>
                  <a:ext cx="107" cy="94"/>
                </a:xfrm>
                <a:custGeom>
                  <a:avLst/>
                  <a:gdLst>
                    <a:gd name="T0" fmla="*/ 76 w 107"/>
                    <a:gd name="T1" fmla="*/ 94 h 94"/>
                    <a:gd name="T2" fmla="*/ 107 w 107"/>
                    <a:gd name="T3" fmla="*/ 33 h 94"/>
                    <a:gd name="T4" fmla="*/ 25 w 107"/>
                    <a:gd name="T5" fmla="*/ 0 h 94"/>
                    <a:gd name="T6" fmla="*/ 0 w 107"/>
                    <a:gd name="T7" fmla="*/ 61 h 94"/>
                    <a:gd name="T8" fmla="*/ 76 w 107"/>
                    <a:gd name="T9" fmla="*/ 94 h 94"/>
                    <a:gd name="T10" fmla="*/ 76 w 107"/>
                    <a:gd name="T11" fmla="*/ 94 h 94"/>
                    <a:gd name="T12" fmla="*/ 0 60000 65536"/>
                    <a:gd name="T13" fmla="*/ 0 60000 65536"/>
                    <a:gd name="T14" fmla="*/ 0 60000 65536"/>
                    <a:gd name="T15" fmla="*/ 0 60000 65536"/>
                    <a:gd name="T16" fmla="*/ 0 60000 65536"/>
                    <a:gd name="T17" fmla="*/ 0 60000 65536"/>
                    <a:gd name="T18" fmla="*/ 0 w 107"/>
                    <a:gd name="T19" fmla="*/ 0 h 94"/>
                    <a:gd name="T20" fmla="*/ 107 w 107"/>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107" h="94">
                      <a:moveTo>
                        <a:pt x="76" y="94"/>
                      </a:moveTo>
                      <a:lnTo>
                        <a:pt x="107" y="33"/>
                      </a:lnTo>
                      <a:lnTo>
                        <a:pt x="25" y="0"/>
                      </a:lnTo>
                      <a:lnTo>
                        <a:pt x="0" y="61"/>
                      </a:lnTo>
                      <a:lnTo>
                        <a:pt x="76" y="94"/>
                      </a:lnTo>
                      <a:close/>
                    </a:path>
                  </a:pathLst>
                </a:custGeom>
                <a:solidFill>
                  <a:srgbClr val="48B2D2"/>
                </a:solidFill>
                <a:ln w="9525">
                  <a:noFill/>
                  <a:round/>
                  <a:headEnd/>
                  <a:tailEnd/>
                </a:ln>
              </p:spPr>
              <p:txBody>
                <a:bodyPr/>
                <a:lstStyle/>
                <a:p>
                  <a:endParaRPr lang="ko-KR" altLang="en-US"/>
                </a:p>
              </p:txBody>
            </p:sp>
            <p:sp>
              <p:nvSpPr>
                <p:cNvPr id="544" name="Freeform 397"/>
                <p:cNvSpPr>
                  <a:spLocks/>
                </p:cNvSpPr>
                <p:nvPr/>
              </p:nvSpPr>
              <p:spPr bwMode="auto">
                <a:xfrm>
                  <a:off x="2068" y="3267"/>
                  <a:ext cx="107" cy="94"/>
                </a:xfrm>
                <a:custGeom>
                  <a:avLst/>
                  <a:gdLst>
                    <a:gd name="T0" fmla="*/ 76 w 107"/>
                    <a:gd name="T1" fmla="*/ 94 h 94"/>
                    <a:gd name="T2" fmla="*/ 107 w 107"/>
                    <a:gd name="T3" fmla="*/ 33 h 94"/>
                    <a:gd name="T4" fmla="*/ 25 w 107"/>
                    <a:gd name="T5" fmla="*/ 0 h 94"/>
                    <a:gd name="T6" fmla="*/ 0 w 107"/>
                    <a:gd name="T7" fmla="*/ 61 h 94"/>
                    <a:gd name="T8" fmla="*/ 76 w 107"/>
                    <a:gd name="T9" fmla="*/ 94 h 94"/>
                    <a:gd name="T10" fmla="*/ 76 w 107"/>
                    <a:gd name="T11" fmla="*/ 94 h 94"/>
                    <a:gd name="T12" fmla="*/ 0 60000 65536"/>
                    <a:gd name="T13" fmla="*/ 0 60000 65536"/>
                    <a:gd name="T14" fmla="*/ 0 60000 65536"/>
                    <a:gd name="T15" fmla="*/ 0 60000 65536"/>
                    <a:gd name="T16" fmla="*/ 0 60000 65536"/>
                    <a:gd name="T17" fmla="*/ 0 60000 65536"/>
                    <a:gd name="T18" fmla="*/ 0 w 107"/>
                    <a:gd name="T19" fmla="*/ 0 h 94"/>
                    <a:gd name="T20" fmla="*/ 107 w 107"/>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107" h="94">
                      <a:moveTo>
                        <a:pt x="76" y="94"/>
                      </a:moveTo>
                      <a:lnTo>
                        <a:pt x="107" y="33"/>
                      </a:lnTo>
                      <a:lnTo>
                        <a:pt x="25" y="0"/>
                      </a:lnTo>
                      <a:lnTo>
                        <a:pt x="0" y="61"/>
                      </a:lnTo>
                      <a:lnTo>
                        <a:pt x="76" y="94"/>
                      </a:lnTo>
                    </a:path>
                  </a:pathLst>
                </a:custGeom>
                <a:noFill/>
                <a:ln w="0">
                  <a:solidFill>
                    <a:srgbClr val="48B2D2"/>
                  </a:solidFill>
                  <a:round/>
                  <a:headEnd/>
                  <a:tailEnd/>
                </a:ln>
              </p:spPr>
              <p:txBody>
                <a:bodyPr/>
                <a:lstStyle/>
                <a:p>
                  <a:endParaRPr lang="ko-KR" altLang="en-US"/>
                </a:p>
              </p:txBody>
            </p:sp>
            <p:sp>
              <p:nvSpPr>
                <p:cNvPr id="545" name="Line 398"/>
                <p:cNvSpPr>
                  <a:spLocks noChangeShapeType="1"/>
                </p:cNvSpPr>
                <p:nvPr/>
              </p:nvSpPr>
              <p:spPr bwMode="auto">
                <a:xfrm>
                  <a:off x="2185" y="3305"/>
                  <a:ext cx="10" cy="42"/>
                </a:xfrm>
                <a:prstGeom prst="line">
                  <a:avLst/>
                </a:prstGeom>
                <a:noFill/>
                <a:ln w="0">
                  <a:solidFill>
                    <a:srgbClr val="48B2D2"/>
                  </a:solidFill>
                  <a:round/>
                  <a:headEnd/>
                  <a:tailEnd/>
                </a:ln>
              </p:spPr>
              <p:txBody>
                <a:bodyPr/>
                <a:lstStyle/>
                <a:p>
                  <a:endParaRPr lang="ko-KR" altLang="en-US"/>
                </a:p>
              </p:txBody>
            </p:sp>
            <p:sp>
              <p:nvSpPr>
                <p:cNvPr id="546" name="Line 399"/>
                <p:cNvSpPr>
                  <a:spLocks noChangeShapeType="1"/>
                </p:cNvSpPr>
                <p:nvPr/>
              </p:nvSpPr>
              <p:spPr bwMode="auto">
                <a:xfrm>
                  <a:off x="2185" y="3305"/>
                  <a:ext cx="10" cy="42"/>
                </a:xfrm>
                <a:prstGeom prst="line">
                  <a:avLst/>
                </a:prstGeom>
                <a:noFill/>
                <a:ln w="0">
                  <a:solidFill>
                    <a:srgbClr val="48B2D2"/>
                  </a:solidFill>
                  <a:round/>
                  <a:headEnd/>
                  <a:tailEnd/>
                </a:ln>
              </p:spPr>
              <p:txBody>
                <a:bodyPr/>
                <a:lstStyle/>
                <a:p>
                  <a:endParaRPr lang="ko-KR" altLang="en-US"/>
                </a:p>
              </p:txBody>
            </p:sp>
            <p:sp>
              <p:nvSpPr>
                <p:cNvPr id="547" name="Line 400"/>
                <p:cNvSpPr>
                  <a:spLocks noChangeShapeType="1"/>
                </p:cNvSpPr>
                <p:nvPr/>
              </p:nvSpPr>
              <p:spPr bwMode="auto">
                <a:xfrm flipH="1">
                  <a:off x="2170" y="3314"/>
                  <a:ext cx="41" cy="19"/>
                </a:xfrm>
                <a:prstGeom prst="line">
                  <a:avLst/>
                </a:prstGeom>
                <a:noFill/>
                <a:ln w="0">
                  <a:solidFill>
                    <a:srgbClr val="48B2D2"/>
                  </a:solidFill>
                  <a:round/>
                  <a:headEnd/>
                  <a:tailEnd/>
                </a:ln>
              </p:spPr>
              <p:txBody>
                <a:bodyPr/>
                <a:lstStyle/>
                <a:p>
                  <a:endParaRPr lang="ko-KR" altLang="en-US"/>
                </a:p>
              </p:txBody>
            </p:sp>
            <p:sp>
              <p:nvSpPr>
                <p:cNvPr id="548" name="Line 401"/>
                <p:cNvSpPr>
                  <a:spLocks noChangeShapeType="1"/>
                </p:cNvSpPr>
                <p:nvPr/>
              </p:nvSpPr>
              <p:spPr bwMode="auto">
                <a:xfrm flipH="1">
                  <a:off x="2170" y="3314"/>
                  <a:ext cx="41" cy="19"/>
                </a:xfrm>
                <a:prstGeom prst="line">
                  <a:avLst/>
                </a:prstGeom>
                <a:noFill/>
                <a:ln w="0">
                  <a:solidFill>
                    <a:srgbClr val="48B2D2"/>
                  </a:solidFill>
                  <a:round/>
                  <a:headEnd/>
                  <a:tailEnd/>
                </a:ln>
              </p:spPr>
              <p:txBody>
                <a:bodyPr/>
                <a:lstStyle/>
                <a:p>
                  <a:endParaRPr lang="ko-KR" altLang="en-US"/>
                </a:p>
              </p:txBody>
            </p:sp>
            <p:sp>
              <p:nvSpPr>
                <p:cNvPr id="549" name="Line 402"/>
                <p:cNvSpPr>
                  <a:spLocks noChangeShapeType="1"/>
                </p:cNvSpPr>
                <p:nvPr/>
              </p:nvSpPr>
              <p:spPr bwMode="auto">
                <a:xfrm flipH="1">
                  <a:off x="2119" y="3305"/>
                  <a:ext cx="25" cy="46"/>
                </a:xfrm>
                <a:prstGeom prst="line">
                  <a:avLst/>
                </a:prstGeom>
                <a:noFill/>
                <a:ln w="0">
                  <a:solidFill>
                    <a:srgbClr val="48B2D2"/>
                  </a:solidFill>
                  <a:round/>
                  <a:headEnd/>
                  <a:tailEnd/>
                </a:ln>
              </p:spPr>
              <p:txBody>
                <a:bodyPr/>
                <a:lstStyle/>
                <a:p>
                  <a:endParaRPr lang="ko-KR" altLang="en-US"/>
                </a:p>
              </p:txBody>
            </p:sp>
            <p:sp>
              <p:nvSpPr>
                <p:cNvPr id="550" name="Line 403"/>
                <p:cNvSpPr>
                  <a:spLocks noChangeShapeType="1"/>
                </p:cNvSpPr>
                <p:nvPr/>
              </p:nvSpPr>
              <p:spPr bwMode="auto">
                <a:xfrm flipH="1">
                  <a:off x="2119" y="3305"/>
                  <a:ext cx="25" cy="46"/>
                </a:xfrm>
                <a:prstGeom prst="line">
                  <a:avLst/>
                </a:prstGeom>
                <a:noFill/>
                <a:ln w="0">
                  <a:solidFill>
                    <a:srgbClr val="48B2D2"/>
                  </a:solidFill>
                  <a:round/>
                  <a:headEnd/>
                  <a:tailEnd/>
                </a:ln>
              </p:spPr>
              <p:txBody>
                <a:bodyPr/>
                <a:lstStyle/>
                <a:p>
                  <a:endParaRPr lang="ko-KR" altLang="en-US"/>
                </a:p>
              </p:txBody>
            </p:sp>
            <p:sp>
              <p:nvSpPr>
                <p:cNvPr id="551" name="Line 404"/>
                <p:cNvSpPr>
                  <a:spLocks noChangeShapeType="1"/>
                </p:cNvSpPr>
                <p:nvPr/>
              </p:nvSpPr>
              <p:spPr bwMode="auto">
                <a:xfrm flipH="1">
                  <a:off x="2170" y="3323"/>
                  <a:ext cx="20" cy="47"/>
                </a:xfrm>
                <a:prstGeom prst="line">
                  <a:avLst/>
                </a:prstGeom>
                <a:noFill/>
                <a:ln w="0">
                  <a:solidFill>
                    <a:srgbClr val="48B2D2"/>
                  </a:solidFill>
                  <a:round/>
                  <a:headEnd/>
                  <a:tailEnd/>
                </a:ln>
              </p:spPr>
              <p:txBody>
                <a:bodyPr/>
                <a:lstStyle/>
                <a:p>
                  <a:endParaRPr lang="ko-KR" altLang="en-US"/>
                </a:p>
              </p:txBody>
            </p:sp>
            <p:sp>
              <p:nvSpPr>
                <p:cNvPr id="552" name="Line 405"/>
                <p:cNvSpPr>
                  <a:spLocks noChangeShapeType="1"/>
                </p:cNvSpPr>
                <p:nvPr/>
              </p:nvSpPr>
              <p:spPr bwMode="auto">
                <a:xfrm flipH="1">
                  <a:off x="2170" y="3323"/>
                  <a:ext cx="20" cy="47"/>
                </a:xfrm>
                <a:prstGeom prst="line">
                  <a:avLst/>
                </a:prstGeom>
                <a:noFill/>
                <a:ln w="0">
                  <a:solidFill>
                    <a:srgbClr val="48B2D2"/>
                  </a:solidFill>
                  <a:round/>
                  <a:headEnd/>
                  <a:tailEnd/>
                </a:ln>
              </p:spPr>
              <p:txBody>
                <a:bodyPr/>
                <a:lstStyle/>
                <a:p>
                  <a:endParaRPr lang="ko-KR" altLang="en-US"/>
                </a:p>
              </p:txBody>
            </p:sp>
            <p:sp>
              <p:nvSpPr>
                <p:cNvPr id="553" name="Line 406"/>
                <p:cNvSpPr>
                  <a:spLocks noChangeShapeType="1"/>
                </p:cNvSpPr>
                <p:nvPr/>
              </p:nvSpPr>
              <p:spPr bwMode="auto">
                <a:xfrm flipH="1">
                  <a:off x="2201" y="3337"/>
                  <a:ext cx="20" cy="47"/>
                </a:xfrm>
                <a:prstGeom prst="line">
                  <a:avLst/>
                </a:prstGeom>
                <a:noFill/>
                <a:ln w="0">
                  <a:solidFill>
                    <a:srgbClr val="48B2D2"/>
                  </a:solidFill>
                  <a:round/>
                  <a:headEnd/>
                  <a:tailEnd/>
                </a:ln>
              </p:spPr>
              <p:txBody>
                <a:bodyPr/>
                <a:lstStyle/>
                <a:p>
                  <a:endParaRPr lang="ko-KR" altLang="en-US"/>
                </a:p>
              </p:txBody>
            </p:sp>
            <p:sp>
              <p:nvSpPr>
                <p:cNvPr id="554" name="Line 407"/>
                <p:cNvSpPr>
                  <a:spLocks noChangeShapeType="1"/>
                </p:cNvSpPr>
                <p:nvPr/>
              </p:nvSpPr>
              <p:spPr bwMode="auto">
                <a:xfrm flipH="1">
                  <a:off x="2201" y="3337"/>
                  <a:ext cx="20" cy="47"/>
                </a:xfrm>
                <a:prstGeom prst="line">
                  <a:avLst/>
                </a:prstGeom>
                <a:noFill/>
                <a:ln w="0">
                  <a:solidFill>
                    <a:srgbClr val="48B2D2"/>
                  </a:solidFill>
                  <a:round/>
                  <a:headEnd/>
                  <a:tailEnd/>
                </a:ln>
              </p:spPr>
              <p:txBody>
                <a:bodyPr/>
                <a:lstStyle/>
                <a:p>
                  <a:endParaRPr lang="ko-KR" altLang="en-US"/>
                </a:p>
              </p:txBody>
            </p:sp>
            <p:sp>
              <p:nvSpPr>
                <p:cNvPr id="555" name="Line 408"/>
                <p:cNvSpPr>
                  <a:spLocks noChangeShapeType="1"/>
                </p:cNvSpPr>
                <p:nvPr/>
              </p:nvSpPr>
              <p:spPr bwMode="auto">
                <a:xfrm flipH="1">
                  <a:off x="2211" y="3342"/>
                  <a:ext cx="25" cy="46"/>
                </a:xfrm>
                <a:prstGeom prst="line">
                  <a:avLst/>
                </a:prstGeom>
                <a:noFill/>
                <a:ln w="0">
                  <a:solidFill>
                    <a:srgbClr val="48B2D2"/>
                  </a:solidFill>
                  <a:round/>
                  <a:headEnd/>
                  <a:tailEnd/>
                </a:ln>
              </p:spPr>
              <p:txBody>
                <a:bodyPr/>
                <a:lstStyle/>
                <a:p>
                  <a:endParaRPr lang="ko-KR" altLang="en-US"/>
                </a:p>
              </p:txBody>
            </p:sp>
            <p:sp>
              <p:nvSpPr>
                <p:cNvPr id="556" name="Line 409"/>
                <p:cNvSpPr>
                  <a:spLocks noChangeShapeType="1"/>
                </p:cNvSpPr>
                <p:nvPr/>
              </p:nvSpPr>
              <p:spPr bwMode="auto">
                <a:xfrm flipH="1">
                  <a:off x="2211" y="3342"/>
                  <a:ext cx="25" cy="46"/>
                </a:xfrm>
                <a:prstGeom prst="line">
                  <a:avLst/>
                </a:prstGeom>
                <a:noFill/>
                <a:ln w="0">
                  <a:solidFill>
                    <a:srgbClr val="48B2D2"/>
                  </a:solidFill>
                  <a:round/>
                  <a:headEnd/>
                  <a:tailEnd/>
                </a:ln>
              </p:spPr>
              <p:txBody>
                <a:bodyPr/>
                <a:lstStyle/>
                <a:p>
                  <a:endParaRPr lang="ko-KR" altLang="en-US"/>
                </a:p>
              </p:txBody>
            </p:sp>
            <p:sp>
              <p:nvSpPr>
                <p:cNvPr id="557" name="Line 410"/>
                <p:cNvSpPr>
                  <a:spLocks noChangeShapeType="1"/>
                </p:cNvSpPr>
                <p:nvPr/>
              </p:nvSpPr>
              <p:spPr bwMode="auto">
                <a:xfrm>
                  <a:off x="2221" y="3319"/>
                  <a:ext cx="5" cy="37"/>
                </a:xfrm>
                <a:prstGeom prst="line">
                  <a:avLst/>
                </a:prstGeom>
                <a:noFill/>
                <a:ln w="0">
                  <a:solidFill>
                    <a:srgbClr val="48B2D2"/>
                  </a:solidFill>
                  <a:round/>
                  <a:headEnd/>
                  <a:tailEnd/>
                </a:ln>
              </p:spPr>
              <p:txBody>
                <a:bodyPr/>
                <a:lstStyle/>
                <a:p>
                  <a:endParaRPr lang="ko-KR" altLang="en-US"/>
                </a:p>
              </p:txBody>
            </p:sp>
            <p:sp>
              <p:nvSpPr>
                <p:cNvPr id="558" name="Line 411"/>
                <p:cNvSpPr>
                  <a:spLocks noChangeShapeType="1"/>
                </p:cNvSpPr>
                <p:nvPr/>
              </p:nvSpPr>
              <p:spPr bwMode="auto">
                <a:xfrm>
                  <a:off x="2221" y="3319"/>
                  <a:ext cx="5" cy="37"/>
                </a:xfrm>
                <a:prstGeom prst="line">
                  <a:avLst/>
                </a:prstGeom>
                <a:noFill/>
                <a:ln w="0">
                  <a:solidFill>
                    <a:srgbClr val="48B2D2"/>
                  </a:solidFill>
                  <a:round/>
                  <a:headEnd/>
                  <a:tailEnd/>
                </a:ln>
              </p:spPr>
              <p:txBody>
                <a:bodyPr/>
                <a:lstStyle/>
                <a:p>
                  <a:endParaRPr lang="ko-KR" altLang="en-US"/>
                </a:p>
              </p:txBody>
            </p:sp>
            <p:sp>
              <p:nvSpPr>
                <p:cNvPr id="559" name="Line 412"/>
                <p:cNvSpPr>
                  <a:spLocks noChangeShapeType="1"/>
                </p:cNvSpPr>
                <p:nvPr/>
              </p:nvSpPr>
              <p:spPr bwMode="auto">
                <a:xfrm flipH="1">
                  <a:off x="2119" y="3300"/>
                  <a:ext cx="46" cy="14"/>
                </a:xfrm>
                <a:prstGeom prst="line">
                  <a:avLst/>
                </a:prstGeom>
                <a:noFill/>
                <a:ln w="0">
                  <a:solidFill>
                    <a:srgbClr val="48B2D2"/>
                  </a:solidFill>
                  <a:round/>
                  <a:headEnd/>
                  <a:tailEnd/>
                </a:ln>
              </p:spPr>
              <p:txBody>
                <a:bodyPr/>
                <a:lstStyle/>
                <a:p>
                  <a:endParaRPr lang="ko-KR" altLang="en-US"/>
                </a:p>
              </p:txBody>
            </p:sp>
            <p:sp>
              <p:nvSpPr>
                <p:cNvPr id="560" name="Line 413"/>
                <p:cNvSpPr>
                  <a:spLocks noChangeShapeType="1"/>
                </p:cNvSpPr>
                <p:nvPr/>
              </p:nvSpPr>
              <p:spPr bwMode="auto">
                <a:xfrm flipH="1">
                  <a:off x="2119" y="3300"/>
                  <a:ext cx="46" cy="14"/>
                </a:xfrm>
                <a:prstGeom prst="line">
                  <a:avLst/>
                </a:prstGeom>
                <a:noFill/>
                <a:ln w="0">
                  <a:solidFill>
                    <a:srgbClr val="48B2D2"/>
                  </a:solidFill>
                  <a:round/>
                  <a:headEnd/>
                  <a:tailEnd/>
                </a:ln>
              </p:spPr>
              <p:txBody>
                <a:bodyPr/>
                <a:lstStyle/>
                <a:p>
                  <a:endParaRPr lang="ko-KR" altLang="en-US"/>
                </a:p>
              </p:txBody>
            </p:sp>
            <p:sp>
              <p:nvSpPr>
                <p:cNvPr id="561" name="Freeform 414"/>
                <p:cNvSpPr>
                  <a:spLocks/>
                </p:cNvSpPr>
                <p:nvPr/>
              </p:nvSpPr>
              <p:spPr bwMode="auto">
                <a:xfrm>
                  <a:off x="2088" y="3277"/>
                  <a:ext cx="20" cy="28"/>
                </a:xfrm>
                <a:custGeom>
                  <a:avLst/>
                  <a:gdLst>
                    <a:gd name="T0" fmla="*/ 20 w 20"/>
                    <a:gd name="T1" fmla="*/ 0 h 28"/>
                    <a:gd name="T2" fmla="*/ 0 w 20"/>
                    <a:gd name="T3" fmla="*/ 4 h 28"/>
                    <a:gd name="T4" fmla="*/ 10 w 20"/>
                    <a:gd name="T5" fmla="*/ 28 h 28"/>
                    <a:gd name="T6" fmla="*/ 20 w 20"/>
                    <a:gd name="T7" fmla="*/ 0 h 28"/>
                    <a:gd name="T8" fmla="*/ 20 w 20"/>
                    <a:gd name="T9" fmla="*/ 0 h 28"/>
                    <a:gd name="T10" fmla="*/ 0 60000 65536"/>
                    <a:gd name="T11" fmla="*/ 0 60000 65536"/>
                    <a:gd name="T12" fmla="*/ 0 60000 65536"/>
                    <a:gd name="T13" fmla="*/ 0 60000 65536"/>
                    <a:gd name="T14" fmla="*/ 0 60000 65536"/>
                    <a:gd name="T15" fmla="*/ 0 w 20"/>
                    <a:gd name="T16" fmla="*/ 0 h 28"/>
                    <a:gd name="T17" fmla="*/ 20 w 20"/>
                    <a:gd name="T18" fmla="*/ 28 h 28"/>
                  </a:gdLst>
                  <a:ahLst/>
                  <a:cxnLst>
                    <a:cxn ang="T10">
                      <a:pos x="T0" y="T1"/>
                    </a:cxn>
                    <a:cxn ang="T11">
                      <a:pos x="T2" y="T3"/>
                    </a:cxn>
                    <a:cxn ang="T12">
                      <a:pos x="T4" y="T5"/>
                    </a:cxn>
                    <a:cxn ang="T13">
                      <a:pos x="T6" y="T7"/>
                    </a:cxn>
                    <a:cxn ang="T14">
                      <a:pos x="T8" y="T9"/>
                    </a:cxn>
                  </a:cxnLst>
                  <a:rect l="T15" t="T16" r="T17" b="T18"/>
                  <a:pathLst>
                    <a:path w="20" h="28">
                      <a:moveTo>
                        <a:pt x="20" y="0"/>
                      </a:moveTo>
                      <a:lnTo>
                        <a:pt x="0" y="4"/>
                      </a:lnTo>
                      <a:lnTo>
                        <a:pt x="10" y="28"/>
                      </a:lnTo>
                      <a:lnTo>
                        <a:pt x="20" y="0"/>
                      </a:lnTo>
                      <a:close/>
                    </a:path>
                  </a:pathLst>
                </a:custGeom>
                <a:solidFill>
                  <a:srgbClr val="48B2D2"/>
                </a:solidFill>
                <a:ln w="9525">
                  <a:noFill/>
                  <a:round/>
                  <a:headEnd/>
                  <a:tailEnd/>
                </a:ln>
              </p:spPr>
              <p:txBody>
                <a:bodyPr/>
                <a:lstStyle/>
                <a:p>
                  <a:endParaRPr lang="ko-KR" altLang="en-US"/>
                </a:p>
              </p:txBody>
            </p:sp>
            <p:sp>
              <p:nvSpPr>
                <p:cNvPr id="562" name="Freeform 415"/>
                <p:cNvSpPr>
                  <a:spLocks/>
                </p:cNvSpPr>
                <p:nvPr/>
              </p:nvSpPr>
              <p:spPr bwMode="auto">
                <a:xfrm>
                  <a:off x="2088" y="3277"/>
                  <a:ext cx="20" cy="28"/>
                </a:xfrm>
                <a:custGeom>
                  <a:avLst/>
                  <a:gdLst>
                    <a:gd name="T0" fmla="*/ 20 w 20"/>
                    <a:gd name="T1" fmla="*/ 0 h 28"/>
                    <a:gd name="T2" fmla="*/ 0 w 20"/>
                    <a:gd name="T3" fmla="*/ 4 h 28"/>
                    <a:gd name="T4" fmla="*/ 10 w 20"/>
                    <a:gd name="T5" fmla="*/ 28 h 28"/>
                    <a:gd name="T6" fmla="*/ 0 60000 65536"/>
                    <a:gd name="T7" fmla="*/ 0 60000 65536"/>
                    <a:gd name="T8" fmla="*/ 0 60000 65536"/>
                    <a:gd name="T9" fmla="*/ 0 w 20"/>
                    <a:gd name="T10" fmla="*/ 0 h 28"/>
                    <a:gd name="T11" fmla="*/ 20 w 20"/>
                    <a:gd name="T12" fmla="*/ 28 h 28"/>
                  </a:gdLst>
                  <a:ahLst/>
                  <a:cxnLst>
                    <a:cxn ang="T6">
                      <a:pos x="T0" y="T1"/>
                    </a:cxn>
                    <a:cxn ang="T7">
                      <a:pos x="T2" y="T3"/>
                    </a:cxn>
                    <a:cxn ang="T8">
                      <a:pos x="T4" y="T5"/>
                    </a:cxn>
                  </a:cxnLst>
                  <a:rect l="T9" t="T10" r="T11" b="T12"/>
                  <a:pathLst>
                    <a:path w="20" h="28">
                      <a:moveTo>
                        <a:pt x="20" y="0"/>
                      </a:moveTo>
                      <a:lnTo>
                        <a:pt x="0" y="4"/>
                      </a:lnTo>
                      <a:lnTo>
                        <a:pt x="10" y="28"/>
                      </a:lnTo>
                    </a:path>
                  </a:pathLst>
                </a:custGeom>
                <a:noFill/>
                <a:ln w="0">
                  <a:solidFill>
                    <a:srgbClr val="48B2D2"/>
                  </a:solidFill>
                  <a:round/>
                  <a:headEnd/>
                  <a:tailEnd/>
                </a:ln>
              </p:spPr>
              <p:txBody>
                <a:bodyPr/>
                <a:lstStyle/>
                <a:p>
                  <a:endParaRPr lang="ko-KR" altLang="en-US"/>
                </a:p>
              </p:txBody>
            </p:sp>
            <p:sp>
              <p:nvSpPr>
                <p:cNvPr id="563" name="Line 416"/>
                <p:cNvSpPr>
                  <a:spLocks noChangeShapeType="1"/>
                </p:cNvSpPr>
                <p:nvPr/>
              </p:nvSpPr>
              <p:spPr bwMode="auto">
                <a:xfrm>
                  <a:off x="2134" y="3286"/>
                  <a:ext cx="20" cy="42"/>
                </a:xfrm>
                <a:prstGeom prst="line">
                  <a:avLst/>
                </a:prstGeom>
                <a:noFill/>
                <a:ln w="0">
                  <a:solidFill>
                    <a:srgbClr val="48B2D2"/>
                  </a:solidFill>
                  <a:round/>
                  <a:headEnd/>
                  <a:tailEnd/>
                </a:ln>
              </p:spPr>
              <p:txBody>
                <a:bodyPr/>
                <a:lstStyle/>
                <a:p>
                  <a:endParaRPr lang="ko-KR" altLang="en-US"/>
                </a:p>
              </p:txBody>
            </p:sp>
            <p:sp>
              <p:nvSpPr>
                <p:cNvPr id="564" name="Line 417"/>
                <p:cNvSpPr>
                  <a:spLocks noChangeShapeType="1"/>
                </p:cNvSpPr>
                <p:nvPr/>
              </p:nvSpPr>
              <p:spPr bwMode="auto">
                <a:xfrm>
                  <a:off x="2134" y="3286"/>
                  <a:ext cx="20" cy="42"/>
                </a:xfrm>
                <a:prstGeom prst="line">
                  <a:avLst/>
                </a:prstGeom>
                <a:noFill/>
                <a:ln w="0">
                  <a:solidFill>
                    <a:srgbClr val="48B2D2"/>
                  </a:solidFill>
                  <a:round/>
                  <a:headEnd/>
                  <a:tailEnd/>
                </a:ln>
              </p:spPr>
              <p:txBody>
                <a:bodyPr/>
                <a:lstStyle/>
                <a:p>
                  <a:endParaRPr lang="ko-KR" altLang="en-US"/>
                </a:p>
              </p:txBody>
            </p:sp>
            <p:sp>
              <p:nvSpPr>
                <p:cNvPr id="565" name="Freeform 418"/>
                <p:cNvSpPr>
                  <a:spLocks/>
                </p:cNvSpPr>
                <p:nvPr/>
              </p:nvSpPr>
              <p:spPr bwMode="auto">
                <a:xfrm>
                  <a:off x="2139" y="3305"/>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close/>
                    </a:path>
                  </a:pathLst>
                </a:custGeom>
                <a:solidFill>
                  <a:srgbClr val="48B2D2"/>
                </a:solidFill>
                <a:ln w="9525">
                  <a:noFill/>
                  <a:round/>
                  <a:headEnd/>
                  <a:tailEnd/>
                </a:ln>
              </p:spPr>
              <p:txBody>
                <a:bodyPr/>
                <a:lstStyle/>
                <a:p>
                  <a:endParaRPr lang="ko-KR" altLang="en-US"/>
                </a:p>
              </p:txBody>
            </p:sp>
            <p:sp>
              <p:nvSpPr>
                <p:cNvPr id="566" name="Freeform 419"/>
                <p:cNvSpPr>
                  <a:spLocks/>
                </p:cNvSpPr>
                <p:nvPr/>
              </p:nvSpPr>
              <p:spPr bwMode="auto">
                <a:xfrm>
                  <a:off x="2139" y="3305"/>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path>
                  </a:pathLst>
                </a:custGeom>
                <a:noFill/>
                <a:ln w="0">
                  <a:solidFill>
                    <a:srgbClr val="48B2D2"/>
                  </a:solidFill>
                  <a:round/>
                  <a:headEnd/>
                  <a:tailEnd/>
                </a:ln>
              </p:spPr>
              <p:txBody>
                <a:bodyPr/>
                <a:lstStyle/>
                <a:p>
                  <a:endParaRPr lang="ko-KR" altLang="en-US"/>
                </a:p>
              </p:txBody>
            </p:sp>
            <p:sp>
              <p:nvSpPr>
                <p:cNvPr id="567" name="Freeform 420"/>
                <p:cNvSpPr>
                  <a:spLocks/>
                </p:cNvSpPr>
                <p:nvPr/>
              </p:nvSpPr>
              <p:spPr bwMode="auto">
                <a:xfrm>
                  <a:off x="2190" y="3323"/>
                  <a:ext cx="5" cy="5"/>
                </a:xfrm>
                <a:custGeom>
                  <a:avLst/>
                  <a:gdLst>
                    <a:gd name="T0" fmla="*/ 0 w 5"/>
                    <a:gd name="T1" fmla="*/ 5 h 5"/>
                    <a:gd name="T2" fmla="*/ 5 w 5"/>
                    <a:gd name="T3" fmla="*/ 0 h 5"/>
                    <a:gd name="T4" fmla="*/ 0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0" y="0"/>
                      </a:lnTo>
                      <a:lnTo>
                        <a:pt x="0" y="5"/>
                      </a:lnTo>
                      <a:close/>
                    </a:path>
                  </a:pathLst>
                </a:custGeom>
                <a:solidFill>
                  <a:srgbClr val="48B2D2"/>
                </a:solidFill>
                <a:ln w="9525">
                  <a:noFill/>
                  <a:round/>
                  <a:headEnd/>
                  <a:tailEnd/>
                </a:ln>
              </p:spPr>
              <p:txBody>
                <a:bodyPr/>
                <a:lstStyle/>
                <a:p>
                  <a:endParaRPr lang="ko-KR" altLang="en-US"/>
                </a:p>
              </p:txBody>
            </p:sp>
            <p:sp>
              <p:nvSpPr>
                <p:cNvPr id="568" name="Freeform 421"/>
                <p:cNvSpPr>
                  <a:spLocks/>
                </p:cNvSpPr>
                <p:nvPr/>
              </p:nvSpPr>
              <p:spPr bwMode="auto">
                <a:xfrm>
                  <a:off x="2190" y="3323"/>
                  <a:ext cx="5" cy="5"/>
                </a:xfrm>
                <a:custGeom>
                  <a:avLst/>
                  <a:gdLst>
                    <a:gd name="T0" fmla="*/ 0 w 5"/>
                    <a:gd name="T1" fmla="*/ 5 h 5"/>
                    <a:gd name="T2" fmla="*/ 5 w 5"/>
                    <a:gd name="T3" fmla="*/ 0 h 5"/>
                    <a:gd name="T4" fmla="*/ 0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0" y="0"/>
                      </a:lnTo>
                      <a:lnTo>
                        <a:pt x="0" y="5"/>
                      </a:lnTo>
                    </a:path>
                  </a:pathLst>
                </a:custGeom>
                <a:noFill/>
                <a:ln w="0">
                  <a:solidFill>
                    <a:srgbClr val="48B2D2"/>
                  </a:solidFill>
                  <a:round/>
                  <a:headEnd/>
                  <a:tailEnd/>
                </a:ln>
              </p:spPr>
              <p:txBody>
                <a:bodyPr/>
                <a:lstStyle/>
                <a:p>
                  <a:endParaRPr lang="ko-KR" altLang="en-US"/>
                </a:p>
              </p:txBody>
            </p:sp>
            <p:sp>
              <p:nvSpPr>
                <p:cNvPr id="569" name="Freeform 422"/>
                <p:cNvSpPr>
                  <a:spLocks/>
                </p:cNvSpPr>
                <p:nvPr/>
              </p:nvSpPr>
              <p:spPr bwMode="auto">
                <a:xfrm>
                  <a:off x="2221" y="3337"/>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570" name="Freeform 423"/>
                <p:cNvSpPr>
                  <a:spLocks/>
                </p:cNvSpPr>
                <p:nvPr/>
              </p:nvSpPr>
              <p:spPr bwMode="auto">
                <a:xfrm>
                  <a:off x="2221" y="3337"/>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571" name="Freeform 424"/>
                <p:cNvSpPr>
                  <a:spLocks/>
                </p:cNvSpPr>
                <p:nvPr/>
              </p:nvSpPr>
              <p:spPr bwMode="auto">
                <a:xfrm>
                  <a:off x="2231"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572" name="Freeform 425"/>
                <p:cNvSpPr>
                  <a:spLocks/>
                </p:cNvSpPr>
                <p:nvPr/>
              </p:nvSpPr>
              <p:spPr bwMode="auto">
                <a:xfrm>
                  <a:off x="2231"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573" name="Line 426"/>
                <p:cNvSpPr>
                  <a:spLocks noChangeShapeType="1"/>
                </p:cNvSpPr>
                <p:nvPr/>
              </p:nvSpPr>
              <p:spPr bwMode="auto">
                <a:xfrm flipH="1">
                  <a:off x="2231" y="3328"/>
                  <a:ext cx="10" cy="14"/>
                </a:xfrm>
                <a:prstGeom prst="line">
                  <a:avLst/>
                </a:prstGeom>
                <a:noFill/>
                <a:ln w="0">
                  <a:solidFill>
                    <a:srgbClr val="48B2D2"/>
                  </a:solidFill>
                  <a:round/>
                  <a:headEnd/>
                  <a:tailEnd/>
                </a:ln>
              </p:spPr>
              <p:txBody>
                <a:bodyPr/>
                <a:lstStyle/>
                <a:p>
                  <a:endParaRPr lang="ko-KR" altLang="en-US"/>
                </a:p>
              </p:txBody>
            </p:sp>
            <p:sp>
              <p:nvSpPr>
                <p:cNvPr id="574" name="Line 427"/>
                <p:cNvSpPr>
                  <a:spLocks noChangeShapeType="1"/>
                </p:cNvSpPr>
                <p:nvPr/>
              </p:nvSpPr>
              <p:spPr bwMode="auto">
                <a:xfrm flipH="1">
                  <a:off x="2231" y="3328"/>
                  <a:ext cx="10" cy="14"/>
                </a:xfrm>
                <a:prstGeom prst="line">
                  <a:avLst/>
                </a:prstGeom>
                <a:noFill/>
                <a:ln w="0">
                  <a:solidFill>
                    <a:srgbClr val="48B2D2"/>
                  </a:solidFill>
                  <a:round/>
                  <a:headEnd/>
                  <a:tailEnd/>
                </a:ln>
              </p:spPr>
              <p:txBody>
                <a:bodyPr/>
                <a:lstStyle/>
                <a:p>
                  <a:endParaRPr lang="ko-KR" altLang="en-US"/>
                </a:p>
              </p:txBody>
            </p:sp>
            <p:sp>
              <p:nvSpPr>
                <p:cNvPr id="575" name="Line 428"/>
                <p:cNvSpPr>
                  <a:spLocks noChangeShapeType="1"/>
                </p:cNvSpPr>
                <p:nvPr/>
              </p:nvSpPr>
              <p:spPr bwMode="auto">
                <a:xfrm flipH="1">
                  <a:off x="2206" y="3328"/>
                  <a:ext cx="30" cy="23"/>
                </a:xfrm>
                <a:prstGeom prst="line">
                  <a:avLst/>
                </a:prstGeom>
                <a:noFill/>
                <a:ln w="0">
                  <a:solidFill>
                    <a:srgbClr val="48B2D2"/>
                  </a:solidFill>
                  <a:round/>
                  <a:headEnd/>
                  <a:tailEnd/>
                </a:ln>
              </p:spPr>
              <p:txBody>
                <a:bodyPr/>
                <a:lstStyle/>
                <a:p>
                  <a:endParaRPr lang="ko-KR" altLang="en-US"/>
                </a:p>
              </p:txBody>
            </p:sp>
            <p:sp>
              <p:nvSpPr>
                <p:cNvPr id="576" name="Line 429"/>
                <p:cNvSpPr>
                  <a:spLocks noChangeShapeType="1"/>
                </p:cNvSpPr>
                <p:nvPr/>
              </p:nvSpPr>
              <p:spPr bwMode="auto">
                <a:xfrm flipH="1">
                  <a:off x="2206" y="3328"/>
                  <a:ext cx="30" cy="23"/>
                </a:xfrm>
                <a:prstGeom prst="line">
                  <a:avLst/>
                </a:prstGeom>
                <a:noFill/>
                <a:ln w="0">
                  <a:solidFill>
                    <a:srgbClr val="48B2D2"/>
                  </a:solidFill>
                  <a:round/>
                  <a:headEnd/>
                  <a:tailEnd/>
                </a:ln>
              </p:spPr>
              <p:txBody>
                <a:bodyPr/>
                <a:lstStyle/>
                <a:p>
                  <a:endParaRPr lang="ko-KR" altLang="en-US"/>
                </a:p>
              </p:txBody>
            </p:sp>
            <p:sp>
              <p:nvSpPr>
                <p:cNvPr id="577" name="Freeform 430"/>
                <p:cNvSpPr>
                  <a:spLocks/>
                </p:cNvSpPr>
                <p:nvPr/>
              </p:nvSpPr>
              <p:spPr bwMode="auto">
                <a:xfrm>
                  <a:off x="2062" y="3328"/>
                  <a:ext cx="11" cy="14"/>
                </a:xfrm>
                <a:custGeom>
                  <a:avLst/>
                  <a:gdLst>
                    <a:gd name="T0" fmla="*/ 6 w 11"/>
                    <a:gd name="T1" fmla="*/ 14 h 14"/>
                    <a:gd name="T2" fmla="*/ 11 w 11"/>
                    <a:gd name="T3" fmla="*/ 5 h 14"/>
                    <a:gd name="T4" fmla="*/ 6 w 11"/>
                    <a:gd name="T5" fmla="*/ 0 h 14"/>
                    <a:gd name="T6" fmla="*/ 0 w 11"/>
                    <a:gd name="T7" fmla="*/ 9 h 14"/>
                    <a:gd name="T8" fmla="*/ 6 w 11"/>
                    <a:gd name="T9" fmla="*/ 14 h 14"/>
                    <a:gd name="T10" fmla="*/ 6 w 11"/>
                    <a:gd name="T11" fmla="*/ 14 h 14"/>
                    <a:gd name="T12" fmla="*/ 0 60000 65536"/>
                    <a:gd name="T13" fmla="*/ 0 60000 65536"/>
                    <a:gd name="T14" fmla="*/ 0 60000 65536"/>
                    <a:gd name="T15" fmla="*/ 0 60000 65536"/>
                    <a:gd name="T16" fmla="*/ 0 60000 65536"/>
                    <a:gd name="T17" fmla="*/ 0 60000 65536"/>
                    <a:gd name="T18" fmla="*/ 0 w 11"/>
                    <a:gd name="T19" fmla="*/ 0 h 14"/>
                    <a:gd name="T20" fmla="*/ 11 w 1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1" h="14">
                      <a:moveTo>
                        <a:pt x="6" y="14"/>
                      </a:moveTo>
                      <a:lnTo>
                        <a:pt x="11" y="5"/>
                      </a:lnTo>
                      <a:lnTo>
                        <a:pt x="6" y="0"/>
                      </a:lnTo>
                      <a:lnTo>
                        <a:pt x="0" y="9"/>
                      </a:lnTo>
                      <a:lnTo>
                        <a:pt x="6" y="14"/>
                      </a:lnTo>
                      <a:close/>
                    </a:path>
                  </a:pathLst>
                </a:custGeom>
                <a:solidFill>
                  <a:srgbClr val="48B2D2"/>
                </a:solidFill>
                <a:ln w="9525">
                  <a:noFill/>
                  <a:round/>
                  <a:headEnd/>
                  <a:tailEnd/>
                </a:ln>
              </p:spPr>
              <p:txBody>
                <a:bodyPr/>
                <a:lstStyle/>
                <a:p>
                  <a:endParaRPr lang="ko-KR" altLang="en-US"/>
                </a:p>
              </p:txBody>
            </p:sp>
            <p:sp>
              <p:nvSpPr>
                <p:cNvPr id="578" name="Freeform 431"/>
                <p:cNvSpPr>
                  <a:spLocks/>
                </p:cNvSpPr>
                <p:nvPr/>
              </p:nvSpPr>
              <p:spPr bwMode="auto">
                <a:xfrm>
                  <a:off x="2062" y="3328"/>
                  <a:ext cx="11" cy="14"/>
                </a:xfrm>
                <a:custGeom>
                  <a:avLst/>
                  <a:gdLst>
                    <a:gd name="T0" fmla="*/ 6 w 11"/>
                    <a:gd name="T1" fmla="*/ 14 h 14"/>
                    <a:gd name="T2" fmla="*/ 11 w 11"/>
                    <a:gd name="T3" fmla="*/ 5 h 14"/>
                    <a:gd name="T4" fmla="*/ 6 w 11"/>
                    <a:gd name="T5" fmla="*/ 0 h 14"/>
                    <a:gd name="T6" fmla="*/ 0 w 11"/>
                    <a:gd name="T7" fmla="*/ 9 h 14"/>
                    <a:gd name="T8" fmla="*/ 6 w 11"/>
                    <a:gd name="T9" fmla="*/ 14 h 14"/>
                    <a:gd name="T10" fmla="*/ 6 w 11"/>
                    <a:gd name="T11" fmla="*/ 14 h 14"/>
                    <a:gd name="T12" fmla="*/ 0 60000 65536"/>
                    <a:gd name="T13" fmla="*/ 0 60000 65536"/>
                    <a:gd name="T14" fmla="*/ 0 60000 65536"/>
                    <a:gd name="T15" fmla="*/ 0 60000 65536"/>
                    <a:gd name="T16" fmla="*/ 0 60000 65536"/>
                    <a:gd name="T17" fmla="*/ 0 60000 65536"/>
                    <a:gd name="T18" fmla="*/ 0 w 11"/>
                    <a:gd name="T19" fmla="*/ 0 h 14"/>
                    <a:gd name="T20" fmla="*/ 11 w 1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1" h="14">
                      <a:moveTo>
                        <a:pt x="6" y="14"/>
                      </a:moveTo>
                      <a:lnTo>
                        <a:pt x="11" y="5"/>
                      </a:lnTo>
                      <a:lnTo>
                        <a:pt x="6" y="0"/>
                      </a:lnTo>
                      <a:lnTo>
                        <a:pt x="0" y="9"/>
                      </a:lnTo>
                      <a:lnTo>
                        <a:pt x="6" y="14"/>
                      </a:lnTo>
                    </a:path>
                  </a:pathLst>
                </a:custGeom>
                <a:noFill/>
                <a:ln w="0">
                  <a:solidFill>
                    <a:srgbClr val="48B2D2"/>
                  </a:solidFill>
                  <a:round/>
                  <a:headEnd/>
                  <a:tailEnd/>
                </a:ln>
              </p:spPr>
              <p:txBody>
                <a:bodyPr/>
                <a:lstStyle/>
                <a:p>
                  <a:endParaRPr lang="ko-KR" altLang="en-US"/>
                </a:p>
              </p:txBody>
            </p:sp>
            <p:sp>
              <p:nvSpPr>
                <p:cNvPr id="579" name="Freeform 432"/>
                <p:cNvSpPr>
                  <a:spLocks/>
                </p:cNvSpPr>
                <p:nvPr/>
              </p:nvSpPr>
              <p:spPr bwMode="auto">
                <a:xfrm>
                  <a:off x="2093" y="3342"/>
                  <a:ext cx="15" cy="14"/>
                </a:xfrm>
                <a:custGeom>
                  <a:avLst/>
                  <a:gdLst>
                    <a:gd name="T0" fmla="*/ 15 w 15"/>
                    <a:gd name="T1" fmla="*/ 14 h 14"/>
                    <a:gd name="T2" fmla="*/ 15 w 15"/>
                    <a:gd name="T3" fmla="*/ 5 h 14"/>
                    <a:gd name="T4" fmla="*/ 0 w 15"/>
                    <a:gd name="T5" fmla="*/ 0 h 14"/>
                    <a:gd name="T6" fmla="*/ 0 w 15"/>
                    <a:gd name="T7" fmla="*/ 5 h 14"/>
                    <a:gd name="T8" fmla="*/ 15 w 15"/>
                    <a:gd name="T9" fmla="*/ 14 h 14"/>
                    <a:gd name="T10" fmla="*/ 15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5" y="14"/>
                      </a:moveTo>
                      <a:lnTo>
                        <a:pt x="15" y="5"/>
                      </a:lnTo>
                      <a:lnTo>
                        <a:pt x="0" y="0"/>
                      </a:lnTo>
                      <a:lnTo>
                        <a:pt x="0" y="5"/>
                      </a:lnTo>
                      <a:lnTo>
                        <a:pt x="15" y="14"/>
                      </a:lnTo>
                      <a:close/>
                    </a:path>
                  </a:pathLst>
                </a:custGeom>
                <a:solidFill>
                  <a:srgbClr val="48B2D2"/>
                </a:solidFill>
                <a:ln w="9525">
                  <a:noFill/>
                  <a:round/>
                  <a:headEnd/>
                  <a:tailEnd/>
                </a:ln>
              </p:spPr>
              <p:txBody>
                <a:bodyPr/>
                <a:lstStyle/>
                <a:p>
                  <a:endParaRPr lang="ko-KR" altLang="en-US"/>
                </a:p>
              </p:txBody>
            </p:sp>
            <p:sp>
              <p:nvSpPr>
                <p:cNvPr id="580" name="Freeform 433"/>
                <p:cNvSpPr>
                  <a:spLocks/>
                </p:cNvSpPr>
                <p:nvPr/>
              </p:nvSpPr>
              <p:spPr bwMode="auto">
                <a:xfrm>
                  <a:off x="2093" y="3342"/>
                  <a:ext cx="15" cy="14"/>
                </a:xfrm>
                <a:custGeom>
                  <a:avLst/>
                  <a:gdLst>
                    <a:gd name="T0" fmla="*/ 15 w 15"/>
                    <a:gd name="T1" fmla="*/ 14 h 14"/>
                    <a:gd name="T2" fmla="*/ 15 w 15"/>
                    <a:gd name="T3" fmla="*/ 5 h 14"/>
                    <a:gd name="T4" fmla="*/ 0 w 15"/>
                    <a:gd name="T5" fmla="*/ 0 h 14"/>
                    <a:gd name="T6" fmla="*/ 0 w 15"/>
                    <a:gd name="T7" fmla="*/ 5 h 14"/>
                    <a:gd name="T8" fmla="*/ 15 w 15"/>
                    <a:gd name="T9" fmla="*/ 14 h 14"/>
                    <a:gd name="T10" fmla="*/ 15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5" y="14"/>
                      </a:moveTo>
                      <a:lnTo>
                        <a:pt x="15" y="5"/>
                      </a:lnTo>
                      <a:lnTo>
                        <a:pt x="0" y="0"/>
                      </a:lnTo>
                      <a:lnTo>
                        <a:pt x="0" y="5"/>
                      </a:lnTo>
                      <a:lnTo>
                        <a:pt x="15" y="14"/>
                      </a:lnTo>
                    </a:path>
                  </a:pathLst>
                </a:custGeom>
                <a:noFill/>
                <a:ln w="0">
                  <a:solidFill>
                    <a:srgbClr val="48B2D2"/>
                  </a:solidFill>
                  <a:round/>
                  <a:headEnd/>
                  <a:tailEnd/>
                </a:ln>
              </p:spPr>
              <p:txBody>
                <a:bodyPr/>
                <a:lstStyle/>
                <a:p>
                  <a:endParaRPr lang="ko-KR" altLang="en-US"/>
                </a:p>
              </p:txBody>
            </p:sp>
            <p:sp>
              <p:nvSpPr>
                <p:cNvPr id="581" name="Freeform 434"/>
                <p:cNvSpPr>
                  <a:spLocks/>
                </p:cNvSpPr>
                <p:nvPr/>
              </p:nvSpPr>
              <p:spPr bwMode="auto">
                <a:xfrm>
                  <a:off x="2129" y="3356"/>
                  <a:ext cx="15" cy="14"/>
                </a:xfrm>
                <a:custGeom>
                  <a:avLst/>
                  <a:gdLst>
                    <a:gd name="T0" fmla="*/ 10 w 15"/>
                    <a:gd name="T1" fmla="*/ 14 h 14"/>
                    <a:gd name="T2" fmla="*/ 15 w 15"/>
                    <a:gd name="T3" fmla="*/ 5 h 14"/>
                    <a:gd name="T4" fmla="*/ 0 w 15"/>
                    <a:gd name="T5" fmla="*/ 0 h 14"/>
                    <a:gd name="T6" fmla="*/ 0 w 15"/>
                    <a:gd name="T7" fmla="*/ 9 h 14"/>
                    <a:gd name="T8" fmla="*/ 10 w 15"/>
                    <a:gd name="T9" fmla="*/ 14 h 14"/>
                    <a:gd name="T10" fmla="*/ 10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0" y="14"/>
                      </a:moveTo>
                      <a:lnTo>
                        <a:pt x="15" y="5"/>
                      </a:lnTo>
                      <a:lnTo>
                        <a:pt x="0" y="0"/>
                      </a:lnTo>
                      <a:lnTo>
                        <a:pt x="0" y="9"/>
                      </a:lnTo>
                      <a:lnTo>
                        <a:pt x="10" y="14"/>
                      </a:lnTo>
                      <a:close/>
                    </a:path>
                  </a:pathLst>
                </a:custGeom>
                <a:solidFill>
                  <a:srgbClr val="48B2D2"/>
                </a:solidFill>
                <a:ln w="9525">
                  <a:noFill/>
                  <a:round/>
                  <a:headEnd/>
                  <a:tailEnd/>
                </a:ln>
              </p:spPr>
              <p:txBody>
                <a:bodyPr/>
                <a:lstStyle/>
                <a:p>
                  <a:endParaRPr lang="ko-KR" altLang="en-US"/>
                </a:p>
              </p:txBody>
            </p:sp>
            <p:sp>
              <p:nvSpPr>
                <p:cNvPr id="582" name="Freeform 435"/>
                <p:cNvSpPr>
                  <a:spLocks/>
                </p:cNvSpPr>
                <p:nvPr/>
              </p:nvSpPr>
              <p:spPr bwMode="auto">
                <a:xfrm>
                  <a:off x="2129" y="3356"/>
                  <a:ext cx="15" cy="14"/>
                </a:xfrm>
                <a:custGeom>
                  <a:avLst/>
                  <a:gdLst>
                    <a:gd name="T0" fmla="*/ 10 w 15"/>
                    <a:gd name="T1" fmla="*/ 14 h 14"/>
                    <a:gd name="T2" fmla="*/ 15 w 15"/>
                    <a:gd name="T3" fmla="*/ 5 h 14"/>
                    <a:gd name="T4" fmla="*/ 0 w 15"/>
                    <a:gd name="T5" fmla="*/ 0 h 14"/>
                    <a:gd name="T6" fmla="*/ 0 w 15"/>
                    <a:gd name="T7" fmla="*/ 9 h 14"/>
                    <a:gd name="T8" fmla="*/ 10 w 15"/>
                    <a:gd name="T9" fmla="*/ 14 h 14"/>
                    <a:gd name="T10" fmla="*/ 10 w 15"/>
                    <a:gd name="T11" fmla="*/ 14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10" y="14"/>
                      </a:moveTo>
                      <a:lnTo>
                        <a:pt x="15" y="5"/>
                      </a:lnTo>
                      <a:lnTo>
                        <a:pt x="0" y="0"/>
                      </a:lnTo>
                      <a:lnTo>
                        <a:pt x="0" y="9"/>
                      </a:lnTo>
                      <a:lnTo>
                        <a:pt x="10" y="14"/>
                      </a:lnTo>
                    </a:path>
                  </a:pathLst>
                </a:custGeom>
                <a:noFill/>
                <a:ln w="0">
                  <a:solidFill>
                    <a:srgbClr val="48B2D2"/>
                  </a:solidFill>
                  <a:round/>
                  <a:headEnd/>
                  <a:tailEnd/>
                </a:ln>
              </p:spPr>
              <p:txBody>
                <a:bodyPr/>
                <a:lstStyle/>
                <a:p>
                  <a:endParaRPr lang="ko-KR" altLang="en-US"/>
                </a:p>
              </p:txBody>
            </p:sp>
            <p:sp>
              <p:nvSpPr>
                <p:cNvPr id="583" name="Freeform 436"/>
                <p:cNvSpPr>
                  <a:spLocks/>
                </p:cNvSpPr>
                <p:nvPr/>
              </p:nvSpPr>
              <p:spPr bwMode="auto">
                <a:xfrm>
                  <a:off x="2160" y="3370"/>
                  <a:ext cx="20" cy="14"/>
                </a:xfrm>
                <a:custGeom>
                  <a:avLst/>
                  <a:gdLst>
                    <a:gd name="T0" fmla="*/ 15 w 20"/>
                    <a:gd name="T1" fmla="*/ 14 h 14"/>
                    <a:gd name="T2" fmla="*/ 20 w 20"/>
                    <a:gd name="T3" fmla="*/ 5 h 14"/>
                    <a:gd name="T4" fmla="*/ 5 w 20"/>
                    <a:gd name="T5" fmla="*/ 0 h 14"/>
                    <a:gd name="T6" fmla="*/ 0 w 20"/>
                    <a:gd name="T7" fmla="*/ 9 h 14"/>
                    <a:gd name="T8" fmla="*/ 15 w 20"/>
                    <a:gd name="T9" fmla="*/ 14 h 14"/>
                    <a:gd name="T10" fmla="*/ 15 w 20"/>
                    <a:gd name="T11" fmla="*/ 14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15" y="14"/>
                      </a:moveTo>
                      <a:lnTo>
                        <a:pt x="20" y="5"/>
                      </a:lnTo>
                      <a:lnTo>
                        <a:pt x="5" y="0"/>
                      </a:lnTo>
                      <a:lnTo>
                        <a:pt x="0" y="9"/>
                      </a:lnTo>
                      <a:lnTo>
                        <a:pt x="15" y="14"/>
                      </a:lnTo>
                      <a:close/>
                    </a:path>
                  </a:pathLst>
                </a:custGeom>
                <a:solidFill>
                  <a:srgbClr val="48B2D2"/>
                </a:solidFill>
                <a:ln w="9525">
                  <a:noFill/>
                  <a:round/>
                  <a:headEnd/>
                  <a:tailEnd/>
                </a:ln>
              </p:spPr>
              <p:txBody>
                <a:bodyPr/>
                <a:lstStyle/>
                <a:p>
                  <a:endParaRPr lang="ko-KR" altLang="en-US"/>
                </a:p>
              </p:txBody>
            </p:sp>
            <p:sp>
              <p:nvSpPr>
                <p:cNvPr id="584" name="Freeform 437"/>
                <p:cNvSpPr>
                  <a:spLocks/>
                </p:cNvSpPr>
                <p:nvPr/>
              </p:nvSpPr>
              <p:spPr bwMode="auto">
                <a:xfrm>
                  <a:off x="2160" y="3370"/>
                  <a:ext cx="20" cy="14"/>
                </a:xfrm>
                <a:custGeom>
                  <a:avLst/>
                  <a:gdLst>
                    <a:gd name="T0" fmla="*/ 15 w 20"/>
                    <a:gd name="T1" fmla="*/ 14 h 14"/>
                    <a:gd name="T2" fmla="*/ 20 w 20"/>
                    <a:gd name="T3" fmla="*/ 5 h 14"/>
                    <a:gd name="T4" fmla="*/ 5 w 20"/>
                    <a:gd name="T5" fmla="*/ 0 h 14"/>
                    <a:gd name="T6" fmla="*/ 0 w 20"/>
                    <a:gd name="T7" fmla="*/ 9 h 14"/>
                    <a:gd name="T8" fmla="*/ 15 w 20"/>
                    <a:gd name="T9" fmla="*/ 14 h 14"/>
                    <a:gd name="T10" fmla="*/ 15 w 20"/>
                    <a:gd name="T11" fmla="*/ 14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15" y="14"/>
                      </a:moveTo>
                      <a:lnTo>
                        <a:pt x="20" y="5"/>
                      </a:lnTo>
                      <a:lnTo>
                        <a:pt x="5" y="0"/>
                      </a:lnTo>
                      <a:lnTo>
                        <a:pt x="0" y="9"/>
                      </a:lnTo>
                      <a:lnTo>
                        <a:pt x="15" y="14"/>
                      </a:lnTo>
                    </a:path>
                  </a:pathLst>
                </a:custGeom>
                <a:noFill/>
                <a:ln w="0">
                  <a:solidFill>
                    <a:srgbClr val="48B2D2"/>
                  </a:solidFill>
                  <a:round/>
                  <a:headEnd/>
                  <a:tailEnd/>
                </a:ln>
              </p:spPr>
              <p:txBody>
                <a:bodyPr/>
                <a:lstStyle/>
                <a:p>
                  <a:endParaRPr lang="ko-KR" altLang="en-US"/>
                </a:p>
              </p:txBody>
            </p:sp>
            <p:sp>
              <p:nvSpPr>
                <p:cNvPr id="585" name="Freeform 438"/>
                <p:cNvSpPr>
                  <a:spLocks/>
                </p:cNvSpPr>
                <p:nvPr/>
              </p:nvSpPr>
              <p:spPr bwMode="auto">
                <a:xfrm>
                  <a:off x="2190" y="3379"/>
                  <a:ext cx="16" cy="14"/>
                </a:xfrm>
                <a:custGeom>
                  <a:avLst/>
                  <a:gdLst>
                    <a:gd name="T0" fmla="*/ 11 w 16"/>
                    <a:gd name="T1" fmla="*/ 14 h 14"/>
                    <a:gd name="T2" fmla="*/ 16 w 16"/>
                    <a:gd name="T3" fmla="*/ 9 h 14"/>
                    <a:gd name="T4" fmla="*/ 5 w 16"/>
                    <a:gd name="T5" fmla="*/ 0 h 14"/>
                    <a:gd name="T6" fmla="*/ 0 w 16"/>
                    <a:gd name="T7" fmla="*/ 9 h 14"/>
                    <a:gd name="T8" fmla="*/ 11 w 16"/>
                    <a:gd name="T9" fmla="*/ 14 h 14"/>
                    <a:gd name="T10" fmla="*/ 11 w 16"/>
                    <a:gd name="T11" fmla="*/ 14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11" y="14"/>
                      </a:moveTo>
                      <a:lnTo>
                        <a:pt x="16" y="9"/>
                      </a:lnTo>
                      <a:lnTo>
                        <a:pt x="5" y="0"/>
                      </a:lnTo>
                      <a:lnTo>
                        <a:pt x="0" y="9"/>
                      </a:lnTo>
                      <a:lnTo>
                        <a:pt x="11" y="14"/>
                      </a:lnTo>
                      <a:close/>
                    </a:path>
                  </a:pathLst>
                </a:custGeom>
                <a:solidFill>
                  <a:srgbClr val="48B2D2"/>
                </a:solidFill>
                <a:ln w="9525">
                  <a:noFill/>
                  <a:round/>
                  <a:headEnd/>
                  <a:tailEnd/>
                </a:ln>
              </p:spPr>
              <p:txBody>
                <a:bodyPr/>
                <a:lstStyle/>
                <a:p>
                  <a:endParaRPr lang="ko-KR" altLang="en-US"/>
                </a:p>
              </p:txBody>
            </p:sp>
            <p:sp>
              <p:nvSpPr>
                <p:cNvPr id="586" name="Freeform 439"/>
                <p:cNvSpPr>
                  <a:spLocks/>
                </p:cNvSpPr>
                <p:nvPr/>
              </p:nvSpPr>
              <p:spPr bwMode="auto">
                <a:xfrm>
                  <a:off x="2190" y="3379"/>
                  <a:ext cx="16" cy="14"/>
                </a:xfrm>
                <a:custGeom>
                  <a:avLst/>
                  <a:gdLst>
                    <a:gd name="T0" fmla="*/ 11 w 16"/>
                    <a:gd name="T1" fmla="*/ 14 h 14"/>
                    <a:gd name="T2" fmla="*/ 16 w 16"/>
                    <a:gd name="T3" fmla="*/ 9 h 14"/>
                    <a:gd name="T4" fmla="*/ 5 w 16"/>
                    <a:gd name="T5" fmla="*/ 0 h 14"/>
                    <a:gd name="T6" fmla="*/ 0 w 16"/>
                    <a:gd name="T7" fmla="*/ 9 h 14"/>
                    <a:gd name="T8" fmla="*/ 11 w 16"/>
                    <a:gd name="T9" fmla="*/ 14 h 14"/>
                    <a:gd name="T10" fmla="*/ 11 w 16"/>
                    <a:gd name="T11" fmla="*/ 14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11" y="14"/>
                      </a:moveTo>
                      <a:lnTo>
                        <a:pt x="16" y="9"/>
                      </a:lnTo>
                      <a:lnTo>
                        <a:pt x="5" y="0"/>
                      </a:lnTo>
                      <a:lnTo>
                        <a:pt x="0" y="9"/>
                      </a:lnTo>
                      <a:lnTo>
                        <a:pt x="11" y="14"/>
                      </a:lnTo>
                    </a:path>
                  </a:pathLst>
                </a:custGeom>
                <a:noFill/>
                <a:ln w="0">
                  <a:solidFill>
                    <a:srgbClr val="48B2D2"/>
                  </a:solidFill>
                  <a:round/>
                  <a:headEnd/>
                  <a:tailEnd/>
                </a:ln>
              </p:spPr>
              <p:txBody>
                <a:bodyPr/>
                <a:lstStyle/>
                <a:p>
                  <a:endParaRPr lang="ko-KR" altLang="en-US"/>
                </a:p>
              </p:txBody>
            </p:sp>
            <p:sp>
              <p:nvSpPr>
                <p:cNvPr id="587" name="Freeform 440"/>
                <p:cNvSpPr>
                  <a:spLocks/>
                </p:cNvSpPr>
                <p:nvPr/>
              </p:nvSpPr>
              <p:spPr bwMode="auto">
                <a:xfrm>
                  <a:off x="2216" y="3393"/>
                  <a:ext cx="15" cy="9"/>
                </a:xfrm>
                <a:custGeom>
                  <a:avLst/>
                  <a:gdLst>
                    <a:gd name="T0" fmla="*/ 10 w 15"/>
                    <a:gd name="T1" fmla="*/ 9 h 9"/>
                    <a:gd name="T2" fmla="*/ 15 w 15"/>
                    <a:gd name="T3" fmla="*/ 5 h 9"/>
                    <a:gd name="T4" fmla="*/ 5 w 15"/>
                    <a:gd name="T5" fmla="*/ 0 h 9"/>
                    <a:gd name="T6" fmla="*/ 0 w 15"/>
                    <a:gd name="T7" fmla="*/ 5 h 9"/>
                    <a:gd name="T8" fmla="*/ 10 w 15"/>
                    <a:gd name="T9" fmla="*/ 9 h 9"/>
                    <a:gd name="T10" fmla="*/ 10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10" y="9"/>
                      </a:moveTo>
                      <a:lnTo>
                        <a:pt x="15" y="5"/>
                      </a:lnTo>
                      <a:lnTo>
                        <a:pt x="5" y="0"/>
                      </a:lnTo>
                      <a:lnTo>
                        <a:pt x="0" y="5"/>
                      </a:lnTo>
                      <a:lnTo>
                        <a:pt x="10" y="9"/>
                      </a:lnTo>
                      <a:close/>
                    </a:path>
                  </a:pathLst>
                </a:custGeom>
                <a:solidFill>
                  <a:srgbClr val="48B2D2"/>
                </a:solidFill>
                <a:ln w="9525">
                  <a:noFill/>
                  <a:round/>
                  <a:headEnd/>
                  <a:tailEnd/>
                </a:ln>
              </p:spPr>
              <p:txBody>
                <a:bodyPr/>
                <a:lstStyle/>
                <a:p>
                  <a:endParaRPr lang="ko-KR" altLang="en-US"/>
                </a:p>
              </p:txBody>
            </p:sp>
            <p:sp>
              <p:nvSpPr>
                <p:cNvPr id="588" name="Freeform 441"/>
                <p:cNvSpPr>
                  <a:spLocks/>
                </p:cNvSpPr>
                <p:nvPr/>
              </p:nvSpPr>
              <p:spPr bwMode="auto">
                <a:xfrm>
                  <a:off x="2216" y="3393"/>
                  <a:ext cx="15" cy="9"/>
                </a:xfrm>
                <a:custGeom>
                  <a:avLst/>
                  <a:gdLst>
                    <a:gd name="T0" fmla="*/ 10 w 15"/>
                    <a:gd name="T1" fmla="*/ 9 h 9"/>
                    <a:gd name="T2" fmla="*/ 15 w 15"/>
                    <a:gd name="T3" fmla="*/ 5 h 9"/>
                    <a:gd name="T4" fmla="*/ 5 w 15"/>
                    <a:gd name="T5" fmla="*/ 0 h 9"/>
                    <a:gd name="T6" fmla="*/ 0 w 15"/>
                    <a:gd name="T7" fmla="*/ 5 h 9"/>
                    <a:gd name="T8" fmla="*/ 10 w 15"/>
                    <a:gd name="T9" fmla="*/ 9 h 9"/>
                    <a:gd name="T10" fmla="*/ 10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10" y="9"/>
                      </a:moveTo>
                      <a:lnTo>
                        <a:pt x="15" y="5"/>
                      </a:lnTo>
                      <a:lnTo>
                        <a:pt x="5" y="0"/>
                      </a:lnTo>
                      <a:lnTo>
                        <a:pt x="0" y="5"/>
                      </a:lnTo>
                      <a:lnTo>
                        <a:pt x="10" y="9"/>
                      </a:lnTo>
                    </a:path>
                  </a:pathLst>
                </a:custGeom>
                <a:noFill/>
                <a:ln w="0">
                  <a:solidFill>
                    <a:srgbClr val="48B2D2"/>
                  </a:solidFill>
                  <a:round/>
                  <a:headEnd/>
                  <a:tailEnd/>
                </a:ln>
              </p:spPr>
              <p:txBody>
                <a:bodyPr/>
                <a:lstStyle/>
                <a:p>
                  <a:endParaRPr lang="ko-KR" altLang="en-US"/>
                </a:p>
              </p:txBody>
            </p:sp>
            <p:sp>
              <p:nvSpPr>
                <p:cNvPr id="589" name="Freeform 442"/>
                <p:cNvSpPr>
                  <a:spLocks/>
                </p:cNvSpPr>
                <p:nvPr/>
              </p:nvSpPr>
              <p:spPr bwMode="auto">
                <a:xfrm>
                  <a:off x="2247" y="3407"/>
                  <a:ext cx="10" cy="9"/>
                </a:xfrm>
                <a:custGeom>
                  <a:avLst/>
                  <a:gdLst>
                    <a:gd name="T0" fmla="*/ 5 w 10"/>
                    <a:gd name="T1" fmla="*/ 9 h 9"/>
                    <a:gd name="T2" fmla="*/ 10 w 10"/>
                    <a:gd name="T3" fmla="*/ 0 h 9"/>
                    <a:gd name="T4" fmla="*/ 5 w 10"/>
                    <a:gd name="T5" fmla="*/ 0 h 9"/>
                    <a:gd name="T6" fmla="*/ 0 w 10"/>
                    <a:gd name="T7" fmla="*/ 5 h 9"/>
                    <a:gd name="T8" fmla="*/ 5 w 10"/>
                    <a:gd name="T9" fmla="*/ 9 h 9"/>
                    <a:gd name="T10" fmla="*/ 5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5" y="9"/>
                      </a:moveTo>
                      <a:lnTo>
                        <a:pt x="10" y="0"/>
                      </a:lnTo>
                      <a:lnTo>
                        <a:pt x="5" y="0"/>
                      </a:lnTo>
                      <a:lnTo>
                        <a:pt x="0" y="5"/>
                      </a:lnTo>
                      <a:lnTo>
                        <a:pt x="5" y="9"/>
                      </a:lnTo>
                      <a:close/>
                    </a:path>
                  </a:pathLst>
                </a:custGeom>
                <a:solidFill>
                  <a:srgbClr val="48B2D2"/>
                </a:solidFill>
                <a:ln w="9525">
                  <a:noFill/>
                  <a:round/>
                  <a:headEnd/>
                  <a:tailEnd/>
                </a:ln>
              </p:spPr>
              <p:txBody>
                <a:bodyPr/>
                <a:lstStyle/>
                <a:p>
                  <a:endParaRPr lang="ko-KR" altLang="en-US"/>
                </a:p>
              </p:txBody>
            </p:sp>
            <p:sp>
              <p:nvSpPr>
                <p:cNvPr id="590" name="Freeform 443"/>
                <p:cNvSpPr>
                  <a:spLocks/>
                </p:cNvSpPr>
                <p:nvPr/>
              </p:nvSpPr>
              <p:spPr bwMode="auto">
                <a:xfrm>
                  <a:off x="2247" y="3407"/>
                  <a:ext cx="10" cy="9"/>
                </a:xfrm>
                <a:custGeom>
                  <a:avLst/>
                  <a:gdLst>
                    <a:gd name="T0" fmla="*/ 5 w 10"/>
                    <a:gd name="T1" fmla="*/ 9 h 9"/>
                    <a:gd name="T2" fmla="*/ 10 w 10"/>
                    <a:gd name="T3" fmla="*/ 0 h 9"/>
                    <a:gd name="T4" fmla="*/ 5 w 10"/>
                    <a:gd name="T5" fmla="*/ 0 h 9"/>
                    <a:gd name="T6" fmla="*/ 0 w 10"/>
                    <a:gd name="T7" fmla="*/ 5 h 9"/>
                    <a:gd name="T8" fmla="*/ 5 w 10"/>
                    <a:gd name="T9" fmla="*/ 9 h 9"/>
                    <a:gd name="T10" fmla="*/ 5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5" y="9"/>
                      </a:moveTo>
                      <a:lnTo>
                        <a:pt x="10" y="0"/>
                      </a:lnTo>
                      <a:lnTo>
                        <a:pt x="5" y="0"/>
                      </a:lnTo>
                      <a:lnTo>
                        <a:pt x="0" y="5"/>
                      </a:lnTo>
                      <a:lnTo>
                        <a:pt x="5" y="9"/>
                      </a:lnTo>
                    </a:path>
                  </a:pathLst>
                </a:custGeom>
                <a:noFill/>
                <a:ln w="0">
                  <a:solidFill>
                    <a:srgbClr val="48B2D2"/>
                  </a:solidFill>
                  <a:round/>
                  <a:headEnd/>
                  <a:tailEnd/>
                </a:ln>
              </p:spPr>
              <p:txBody>
                <a:bodyPr/>
                <a:lstStyle/>
                <a:p>
                  <a:endParaRPr lang="ko-KR" altLang="en-US"/>
                </a:p>
              </p:txBody>
            </p:sp>
            <p:sp>
              <p:nvSpPr>
                <p:cNvPr id="591" name="Freeform 444"/>
                <p:cNvSpPr>
                  <a:spLocks/>
                </p:cNvSpPr>
                <p:nvPr/>
              </p:nvSpPr>
              <p:spPr bwMode="auto">
                <a:xfrm>
                  <a:off x="2236" y="3402"/>
                  <a:ext cx="11" cy="10"/>
                </a:xfrm>
                <a:custGeom>
                  <a:avLst/>
                  <a:gdLst>
                    <a:gd name="T0" fmla="*/ 5 w 11"/>
                    <a:gd name="T1" fmla="*/ 10 h 10"/>
                    <a:gd name="T2" fmla="*/ 11 w 11"/>
                    <a:gd name="T3" fmla="*/ 0 h 10"/>
                    <a:gd name="T4" fmla="*/ 5 w 11"/>
                    <a:gd name="T5" fmla="*/ 0 h 10"/>
                    <a:gd name="T6" fmla="*/ 0 w 11"/>
                    <a:gd name="T7" fmla="*/ 5 h 10"/>
                    <a:gd name="T8" fmla="*/ 5 w 11"/>
                    <a:gd name="T9" fmla="*/ 10 h 10"/>
                    <a:gd name="T10" fmla="*/ 5 w 11"/>
                    <a:gd name="T11" fmla="*/ 1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5" y="10"/>
                      </a:moveTo>
                      <a:lnTo>
                        <a:pt x="11" y="0"/>
                      </a:lnTo>
                      <a:lnTo>
                        <a:pt x="5" y="0"/>
                      </a:lnTo>
                      <a:lnTo>
                        <a:pt x="0" y="5"/>
                      </a:lnTo>
                      <a:lnTo>
                        <a:pt x="5" y="10"/>
                      </a:lnTo>
                      <a:close/>
                    </a:path>
                  </a:pathLst>
                </a:custGeom>
                <a:solidFill>
                  <a:srgbClr val="48B2D2"/>
                </a:solidFill>
                <a:ln w="9525">
                  <a:noFill/>
                  <a:round/>
                  <a:headEnd/>
                  <a:tailEnd/>
                </a:ln>
              </p:spPr>
              <p:txBody>
                <a:bodyPr/>
                <a:lstStyle/>
                <a:p>
                  <a:endParaRPr lang="ko-KR" altLang="en-US"/>
                </a:p>
              </p:txBody>
            </p:sp>
            <p:sp>
              <p:nvSpPr>
                <p:cNvPr id="592" name="Freeform 445"/>
                <p:cNvSpPr>
                  <a:spLocks/>
                </p:cNvSpPr>
                <p:nvPr/>
              </p:nvSpPr>
              <p:spPr bwMode="auto">
                <a:xfrm>
                  <a:off x="2236" y="3402"/>
                  <a:ext cx="11" cy="10"/>
                </a:xfrm>
                <a:custGeom>
                  <a:avLst/>
                  <a:gdLst>
                    <a:gd name="T0" fmla="*/ 5 w 11"/>
                    <a:gd name="T1" fmla="*/ 10 h 10"/>
                    <a:gd name="T2" fmla="*/ 11 w 11"/>
                    <a:gd name="T3" fmla="*/ 0 h 10"/>
                    <a:gd name="T4" fmla="*/ 5 w 11"/>
                    <a:gd name="T5" fmla="*/ 0 h 10"/>
                    <a:gd name="T6" fmla="*/ 0 w 11"/>
                    <a:gd name="T7" fmla="*/ 5 h 10"/>
                    <a:gd name="T8" fmla="*/ 5 w 11"/>
                    <a:gd name="T9" fmla="*/ 10 h 10"/>
                    <a:gd name="T10" fmla="*/ 5 w 11"/>
                    <a:gd name="T11" fmla="*/ 1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5" y="10"/>
                      </a:moveTo>
                      <a:lnTo>
                        <a:pt x="11" y="0"/>
                      </a:lnTo>
                      <a:lnTo>
                        <a:pt x="5" y="0"/>
                      </a:lnTo>
                      <a:lnTo>
                        <a:pt x="0" y="5"/>
                      </a:lnTo>
                      <a:lnTo>
                        <a:pt x="5" y="10"/>
                      </a:lnTo>
                    </a:path>
                  </a:pathLst>
                </a:custGeom>
                <a:noFill/>
                <a:ln w="0">
                  <a:solidFill>
                    <a:srgbClr val="48B2D2"/>
                  </a:solidFill>
                  <a:round/>
                  <a:headEnd/>
                  <a:tailEnd/>
                </a:ln>
              </p:spPr>
              <p:txBody>
                <a:bodyPr/>
                <a:lstStyle/>
                <a:p>
                  <a:endParaRPr lang="ko-KR" altLang="en-US"/>
                </a:p>
              </p:txBody>
            </p:sp>
            <p:sp>
              <p:nvSpPr>
                <p:cNvPr id="593" name="Freeform 446"/>
                <p:cNvSpPr>
                  <a:spLocks/>
                </p:cNvSpPr>
                <p:nvPr/>
              </p:nvSpPr>
              <p:spPr bwMode="auto">
                <a:xfrm>
                  <a:off x="2252" y="3393"/>
                  <a:ext cx="5" cy="5"/>
                </a:xfrm>
                <a:custGeom>
                  <a:avLst/>
                  <a:gdLst>
                    <a:gd name="T0" fmla="*/ 5 w 5"/>
                    <a:gd name="T1" fmla="*/ 0 h 5"/>
                    <a:gd name="T2" fmla="*/ 5 w 5"/>
                    <a:gd name="T3" fmla="*/ 5 h 5"/>
                    <a:gd name="T4" fmla="*/ 5 w 5"/>
                    <a:gd name="T5" fmla="*/ 5 h 5"/>
                    <a:gd name="T6" fmla="*/ 0 w 5"/>
                    <a:gd name="T7" fmla="*/ 5 h 5"/>
                    <a:gd name="T8" fmla="*/ 5 w 5"/>
                    <a:gd name="T9" fmla="*/ 0 h 5"/>
                    <a:gd name="T10" fmla="*/ 5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0"/>
                      </a:moveTo>
                      <a:lnTo>
                        <a:pt x="5" y="5"/>
                      </a:lnTo>
                      <a:lnTo>
                        <a:pt x="0" y="5"/>
                      </a:lnTo>
                      <a:lnTo>
                        <a:pt x="5" y="0"/>
                      </a:lnTo>
                      <a:close/>
                    </a:path>
                  </a:pathLst>
                </a:custGeom>
                <a:solidFill>
                  <a:srgbClr val="48B2D2"/>
                </a:solidFill>
                <a:ln w="9525">
                  <a:noFill/>
                  <a:round/>
                  <a:headEnd/>
                  <a:tailEnd/>
                </a:ln>
              </p:spPr>
              <p:txBody>
                <a:bodyPr/>
                <a:lstStyle/>
                <a:p>
                  <a:endParaRPr lang="ko-KR" altLang="en-US"/>
                </a:p>
              </p:txBody>
            </p:sp>
            <p:sp>
              <p:nvSpPr>
                <p:cNvPr id="594" name="Freeform 447"/>
                <p:cNvSpPr>
                  <a:spLocks/>
                </p:cNvSpPr>
                <p:nvPr/>
              </p:nvSpPr>
              <p:spPr bwMode="auto">
                <a:xfrm>
                  <a:off x="2252" y="3393"/>
                  <a:ext cx="5" cy="5"/>
                </a:xfrm>
                <a:custGeom>
                  <a:avLst/>
                  <a:gdLst>
                    <a:gd name="T0" fmla="*/ 5 w 5"/>
                    <a:gd name="T1" fmla="*/ 0 h 5"/>
                    <a:gd name="T2" fmla="*/ 5 w 5"/>
                    <a:gd name="T3" fmla="*/ 5 h 5"/>
                    <a:gd name="T4" fmla="*/ 5 w 5"/>
                    <a:gd name="T5" fmla="*/ 5 h 5"/>
                    <a:gd name="T6" fmla="*/ 0 w 5"/>
                    <a:gd name="T7" fmla="*/ 5 h 5"/>
                    <a:gd name="T8" fmla="*/ 5 w 5"/>
                    <a:gd name="T9" fmla="*/ 0 h 5"/>
                    <a:gd name="T10" fmla="*/ 5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0"/>
                      </a:moveTo>
                      <a:lnTo>
                        <a:pt x="5" y="5"/>
                      </a:lnTo>
                      <a:lnTo>
                        <a:pt x="0" y="5"/>
                      </a:lnTo>
                      <a:lnTo>
                        <a:pt x="5" y="0"/>
                      </a:lnTo>
                    </a:path>
                  </a:pathLst>
                </a:custGeom>
                <a:noFill/>
                <a:ln w="0">
                  <a:solidFill>
                    <a:srgbClr val="48B2D2"/>
                  </a:solidFill>
                  <a:round/>
                  <a:headEnd/>
                  <a:tailEnd/>
                </a:ln>
              </p:spPr>
              <p:txBody>
                <a:bodyPr/>
                <a:lstStyle/>
                <a:p>
                  <a:endParaRPr lang="ko-KR" altLang="en-US"/>
                </a:p>
              </p:txBody>
            </p:sp>
            <p:sp>
              <p:nvSpPr>
                <p:cNvPr id="595" name="Freeform 448"/>
                <p:cNvSpPr>
                  <a:spLocks/>
                </p:cNvSpPr>
                <p:nvPr/>
              </p:nvSpPr>
              <p:spPr bwMode="auto">
                <a:xfrm>
                  <a:off x="2247" y="3393"/>
                  <a:ext cx="10" cy="14"/>
                </a:xfrm>
                <a:custGeom>
                  <a:avLst/>
                  <a:gdLst>
                    <a:gd name="T0" fmla="*/ 5 w 10"/>
                    <a:gd name="T1" fmla="*/ 14 h 14"/>
                    <a:gd name="T2" fmla="*/ 10 w 10"/>
                    <a:gd name="T3" fmla="*/ 9 h 14"/>
                    <a:gd name="T4" fmla="*/ 0 w 10"/>
                    <a:gd name="T5" fmla="*/ 0 h 14"/>
                    <a:gd name="T6" fmla="*/ 0 w 10"/>
                    <a:gd name="T7" fmla="*/ 9 h 14"/>
                    <a:gd name="T8" fmla="*/ 5 w 10"/>
                    <a:gd name="T9" fmla="*/ 14 h 14"/>
                    <a:gd name="T10" fmla="*/ 5 w 10"/>
                    <a:gd name="T11" fmla="*/ 14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14"/>
                      </a:moveTo>
                      <a:lnTo>
                        <a:pt x="10" y="9"/>
                      </a:lnTo>
                      <a:lnTo>
                        <a:pt x="0" y="0"/>
                      </a:lnTo>
                      <a:lnTo>
                        <a:pt x="0" y="9"/>
                      </a:lnTo>
                      <a:lnTo>
                        <a:pt x="5" y="14"/>
                      </a:lnTo>
                      <a:close/>
                    </a:path>
                  </a:pathLst>
                </a:custGeom>
                <a:solidFill>
                  <a:srgbClr val="48B2D2"/>
                </a:solidFill>
                <a:ln w="9525">
                  <a:noFill/>
                  <a:round/>
                  <a:headEnd/>
                  <a:tailEnd/>
                </a:ln>
              </p:spPr>
              <p:txBody>
                <a:bodyPr/>
                <a:lstStyle/>
                <a:p>
                  <a:endParaRPr lang="ko-KR" altLang="en-US"/>
                </a:p>
              </p:txBody>
            </p:sp>
            <p:sp>
              <p:nvSpPr>
                <p:cNvPr id="596" name="Freeform 449"/>
                <p:cNvSpPr>
                  <a:spLocks/>
                </p:cNvSpPr>
                <p:nvPr/>
              </p:nvSpPr>
              <p:spPr bwMode="auto">
                <a:xfrm>
                  <a:off x="2247" y="3393"/>
                  <a:ext cx="10" cy="14"/>
                </a:xfrm>
                <a:custGeom>
                  <a:avLst/>
                  <a:gdLst>
                    <a:gd name="T0" fmla="*/ 5 w 10"/>
                    <a:gd name="T1" fmla="*/ 14 h 14"/>
                    <a:gd name="T2" fmla="*/ 10 w 10"/>
                    <a:gd name="T3" fmla="*/ 9 h 14"/>
                    <a:gd name="T4" fmla="*/ 0 w 10"/>
                    <a:gd name="T5" fmla="*/ 0 h 14"/>
                    <a:gd name="T6" fmla="*/ 0 w 10"/>
                    <a:gd name="T7" fmla="*/ 9 h 14"/>
                    <a:gd name="T8" fmla="*/ 5 w 10"/>
                    <a:gd name="T9" fmla="*/ 14 h 14"/>
                    <a:gd name="T10" fmla="*/ 5 w 10"/>
                    <a:gd name="T11" fmla="*/ 14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14"/>
                      </a:moveTo>
                      <a:lnTo>
                        <a:pt x="10" y="9"/>
                      </a:lnTo>
                      <a:lnTo>
                        <a:pt x="0" y="0"/>
                      </a:lnTo>
                      <a:lnTo>
                        <a:pt x="0" y="9"/>
                      </a:lnTo>
                      <a:lnTo>
                        <a:pt x="5" y="14"/>
                      </a:lnTo>
                    </a:path>
                  </a:pathLst>
                </a:custGeom>
                <a:noFill/>
                <a:ln w="0">
                  <a:solidFill>
                    <a:srgbClr val="48B2D2"/>
                  </a:solidFill>
                  <a:round/>
                  <a:headEnd/>
                  <a:tailEnd/>
                </a:ln>
              </p:spPr>
              <p:txBody>
                <a:bodyPr/>
                <a:lstStyle/>
                <a:p>
                  <a:endParaRPr lang="ko-KR" altLang="en-US"/>
                </a:p>
              </p:txBody>
            </p:sp>
            <p:sp>
              <p:nvSpPr>
                <p:cNvPr id="597" name="Freeform 450"/>
                <p:cNvSpPr>
                  <a:spLocks/>
                </p:cNvSpPr>
                <p:nvPr/>
              </p:nvSpPr>
              <p:spPr bwMode="auto">
                <a:xfrm>
                  <a:off x="2247" y="3393"/>
                  <a:ext cx="10" cy="14"/>
                </a:xfrm>
                <a:custGeom>
                  <a:avLst/>
                  <a:gdLst>
                    <a:gd name="T0" fmla="*/ 5 w 10"/>
                    <a:gd name="T1" fmla="*/ 0 h 14"/>
                    <a:gd name="T2" fmla="*/ 10 w 10"/>
                    <a:gd name="T3" fmla="*/ 9 h 14"/>
                    <a:gd name="T4" fmla="*/ 10 w 10"/>
                    <a:gd name="T5" fmla="*/ 14 h 14"/>
                    <a:gd name="T6" fmla="*/ 0 w 10"/>
                    <a:gd name="T7" fmla="*/ 0 h 14"/>
                    <a:gd name="T8" fmla="*/ 5 w 10"/>
                    <a:gd name="T9" fmla="*/ 0 h 14"/>
                    <a:gd name="T10" fmla="*/ 5 w 10"/>
                    <a:gd name="T11" fmla="*/ 0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0"/>
                      </a:moveTo>
                      <a:lnTo>
                        <a:pt x="10" y="9"/>
                      </a:lnTo>
                      <a:lnTo>
                        <a:pt x="10" y="14"/>
                      </a:lnTo>
                      <a:lnTo>
                        <a:pt x="0" y="0"/>
                      </a:lnTo>
                      <a:lnTo>
                        <a:pt x="5" y="0"/>
                      </a:lnTo>
                      <a:close/>
                    </a:path>
                  </a:pathLst>
                </a:custGeom>
                <a:solidFill>
                  <a:srgbClr val="48B2D2"/>
                </a:solidFill>
                <a:ln w="9525">
                  <a:noFill/>
                  <a:round/>
                  <a:headEnd/>
                  <a:tailEnd/>
                </a:ln>
              </p:spPr>
              <p:txBody>
                <a:bodyPr/>
                <a:lstStyle/>
                <a:p>
                  <a:endParaRPr lang="ko-KR" altLang="en-US"/>
                </a:p>
              </p:txBody>
            </p:sp>
            <p:sp>
              <p:nvSpPr>
                <p:cNvPr id="598" name="Freeform 451"/>
                <p:cNvSpPr>
                  <a:spLocks/>
                </p:cNvSpPr>
                <p:nvPr/>
              </p:nvSpPr>
              <p:spPr bwMode="auto">
                <a:xfrm>
                  <a:off x="2247" y="3393"/>
                  <a:ext cx="10" cy="14"/>
                </a:xfrm>
                <a:custGeom>
                  <a:avLst/>
                  <a:gdLst>
                    <a:gd name="T0" fmla="*/ 5 w 10"/>
                    <a:gd name="T1" fmla="*/ 0 h 14"/>
                    <a:gd name="T2" fmla="*/ 10 w 10"/>
                    <a:gd name="T3" fmla="*/ 9 h 14"/>
                    <a:gd name="T4" fmla="*/ 10 w 10"/>
                    <a:gd name="T5" fmla="*/ 14 h 14"/>
                    <a:gd name="T6" fmla="*/ 0 w 10"/>
                    <a:gd name="T7" fmla="*/ 0 h 14"/>
                    <a:gd name="T8" fmla="*/ 5 w 10"/>
                    <a:gd name="T9" fmla="*/ 0 h 14"/>
                    <a:gd name="T10" fmla="*/ 5 w 10"/>
                    <a:gd name="T11" fmla="*/ 0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5" y="0"/>
                      </a:moveTo>
                      <a:lnTo>
                        <a:pt x="10" y="9"/>
                      </a:lnTo>
                      <a:lnTo>
                        <a:pt x="10" y="14"/>
                      </a:lnTo>
                      <a:lnTo>
                        <a:pt x="0" y="0"/>
                      </a:lnTo>
                      <a:lnTo>
                        <a:pt x="5" y="0"/>
                      </a:lnTo>
                    </a:path>
                  </a:pathLst>
                </a:custGeom>
                <a:noFill/>
                <a:ln w="0">
                  <a:solidFill>
                    <a:srgbClr val="48B2D2"/>
                  </a:solidFill>
                  <a:round/>
                  <a:headEnd/>
                  <a:tailEnd/>
                </a:ln>
              </p:spPr>
              <p:txBody>
                <a:bodyPr/>
                <a:lstStyle/>
                <a:p>
                  <a:endParaRPr lang="ko-KR" altLang="en-US"/>
                </a:p>
              </p:txBody>
            </p:sp>
            <p:sp>
              <p:nvSpPr>
                <p:cNvPr id="599" name="Freeform 452"/>
                <p:cNvSpPr>
                  <a:spLocks/>
                </p:cNvSpPr>
                <p:nvPr/>
              </p:nvSpPr>
              <p:spPr bwMode="auto">
                <a:xfrm>
                  <a:off x="2093" y="3277"/>
                  <a:ext cx="10" cy="4"/>
                </a:xfrm>
                <a:custGeom>
                  <a:avLst/>
                  <a:gdLst>
                    <a:gd name="T0" fmla="*/ 10 w 10"/>
                    <a:gd name="T1" fmla="*/ 4 h 4"/>
                    <a:gd name="T2" fmla="*/ 10 w 10"/>
                    <a:gd name="T3" fmla="*/ 0 h 4"/>
                    <a:gd name="T4" fmla="*/ 5 w 10"/>
                    <a:gd name="T5" fmla="*/ 0 h 4"/>
                    <a:gd name="T6" fmla="*/ 0 w 10"/>
                    <a:gd name="T7" fmla="*/ 0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0"/>
                      </a:lnTo>
                      <a:lnTo>
                        <a:pt x="5" y="0"/>
                      </a:lnTo>
                      <a:lnTo>
                        <a:pt x="0" y="0"/>
                      </a:lnTo>
                      <a:lnTo>
                        <a:pt x="10" y="4"/>
                      </a:lnTo>
                      <a:close/>
                    </a:path>
                  </a:pathLst>
                </a:custGeom>
                <a:solidFill>
                  <a:srgbClr val="48B2D2"/>
                </a:solidFill>
                <a:ln w="9525">
                  <a:noFill/>
                  <a:round/>
                  <a:headEnd/>
                  <a:tailEnd/>
                </a:ln>
              </p:spPr>
              <p:txBody>
                <a:bodyPr/>
                <a:lstStyle/>
                <a:p>
                  <a:endParaRPr lang="ko-KR" altLang="en-US"/>
                </a:p>
              </p:txBody>
            </p:sp>
            <p:sp>
              <p:nvSpPr>
                <p:cNvPr id="600" name="Freeform 453"/>
                <p:cNvSpPr>
                  <a:spLocks/>
                </p:cNvSpPr>
                <p:nvPr/>
              </p:nvSpPr>
              <p:spPr bwMode="auto">
                <a:xfrm>
                  <a:off x="2093" y="3277"/>
                  <a:ext cx="10" cy="4"/>
                </a:xfrm>
                <a:custGeom>
                  <a:avLst/>
                  <a:gdLst>
                    <a:gd name="T0" fmla="*/ 10 w 10"/>
                    <a:gd name="T1" fmla="*/ 4 h 4"/>
                    <a:gd name="T2" fmla="*/ 10 w 10"/>
                    <a:gd name="T3" fmla="*/ 0 h 4"/>
                    <a:gd name="T4" fmla="*/ 5 w 10"/>
                    <a:gd name="T5" fmla="*/ 0 h 4"/>
                    <a:gd name="T6" fmla="*/ 0 w 10"/>
                    <a:gd name="T7" fmla="*/ 0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0"/>
                      </a:lnTo>
                      <a:lnTo>
                        <a:pt x="5" y="0"/>
                      </a:lnTo>
                      <a:lnTo>
                        <a:pt x="0" y="0"/>
                      </a:lnTo>
                      <a:lnTo>
                        <a:pt x="10" y="4"/>
                      </a:lnTo>
                    </a:path>
                  </a:pathLst>
                </a:custGeom>
                <a:noFill/>
                <a:ln w="0">
                  <a:solidFill>
                    <a:srgbClr val="48B2D2"/>
                  </a:solidFill>
                  <a:round/>
                  <a:headEnd/>
                  <a:tailEnd/>
                </a:ln>
              </p:spPr>
              <p:txBody>
                <a:bodyPr/>
                <a:lstStyle/>
                <a:p>
                  <a:endParaRPr lang="ko-KR" altLang="en-US"/>
                </a:p>
              </p:txBody>
            </p:sp>
            <p:sp>
              <p:nvSpPr>
                <p:cNvPr id="601" name="Freeform 454"/>
                <p:cNvSpPr>
                  <a:spLocks/>
                </p:cNvSpPr>
                <p:nvPr/>
              </p:nvSpPr>
              <p:spPr bwMode="auto">
                <a:xfrm>
                  <a:off x="2088" y="3291"/>
                  <a:ext cx="10" cy="4"/>
                </a:xfrm>
                <a:custGeom>
                  <a:avLst/>
                  <a:gdLst>
                    <a:gd name="T0" fmla="*/ 5 w 10"/>
                    <a:gd name="T1" fmla="*/ 4 h 4"/>
                    <a:gd name="T2" fmla="*/ 10 w 10"/>
                    <a:gd name="T3" fmla="*/ 4 h 4"/>
                    <a:gd name="T4" fmla="*/ 0 w 10"/>
                    <a:gd name="T5" fmla="*/ 0 h 4"/>
                    <a:gd name="T6" fmla="*/ 0 w 10"/>
                    <a:gd name="T7" fmla="*/ 0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4"/>
                      </a:lnTo>
                      <a:lnTo>
                        <a:pt x="0" y="0"/>
                      </a:lnTo>
                      <a:lnTo>
                        <a:pt x="5" y="4"/>
                      </a:lnTo>
                      <a:close/>
                    </a:path>
                  </a:pathLst>
                </a:custGeom>
                <a:solidFill>
                  <a:srgbClr val="48B2D2"/>
                </a:solidFill>
                <a:ln w="9525">
                  <a:noFill/>
                  <a:round/>
                  <a:headEnd/>
                  <a:tailEnd/>
                </a:ln>
              </p:spPr>
              <p:txBody>
                <a:bodyPr/>
                <a:lstStyle/>
                <a:p>
                  <a:endParaRPr lang="ko-KR" altLang="en-US"/>
                </a:p>
              </p:txBody>
            </p:sp>
            <p:sp>
              <p:nvSpPr>
                <p:cNvPr id="602" name="Freeform 455"/>
                <p:cNvSpPr>
                  <a:spLocks/>
                </p:cNvSpPr>
                <p:nvPr/>
              </p:nvSpPr>
              <p:spPr bwMode="auto">
                <a:xfrm>
                  <a:off x="2088" y="3291"/>
                  <a:ext cx="10" cy="4"/>
                </a:xfrm>
                <a:custGeom>
                  <a:avLst/>
                  <a:gdLst>
                    <a:gd name="T0" fmla="*/ 5 w 10"/>
                    <a:gd name="T1" fmla="*/ 4 h 4"/>
                    <a:gd name="T2" fmla="*/ 10 w 10"/>
                    <a:gd name="T3" fmla="*/ 4 h 4"/>
                    <a:gd name="T4" fmla="*/ 0 w 10"/>
                    <a:gd name="T5" fmla="*/ 0 h 4"/>
                    <a:gd name="T6" fmla="*/ 0 w 10"/>
                    <a:gd name="T7" fmla="*/ 0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4"/>
                      </a:lnTo>
                      <a:lnTo>
                        <a:pt x="0" y="0"/>
                      </a:lnTo>
                      <a:lnTo>
                        <a:pt x="5" y="4"/>
                      </a:lnTo>
                    </a:path>
                  </a:pathLst>
                </a:custGeom>
                <a:noFill/>
                <a:ln w="0">
                  <a:solidFill>
                    <a:srgbClr val="48B2D2"/>
                  </a:solidFill>
                  <a:round/>
                  <a:headEnd/>
                  <a:tailEnd/>
                </a:ln>
              </p:spPr>
              <p:txBody>
                <a:bodyPr/>
                <a:lstStyle/>
                <a:p>
                  <a:endParaRPr lang="ko-KR" altLang="en-US"/>
                </a:p>
              </p:txBody>
            </p:sp>
            <p:sp>
              <p:nvSpPr>
                <p:cNvPr id="603" name="Freeform 456"/>
                <p:cNvSpPr>
                  <a:spLocks/>
                </p:cNvSpPr>
                <p:nvPr/>
              </p:nvSpPr>
              <p:spPr bwMode="auto">
                <a:xfrm>
                  <a:off x="2083" y="3305"/>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close/>
                    </a:path>
                  </a:pathLst>
                </a:custGeom>
                <a:solidFill>
                  <a:srgbClr val="48B2D2"/>
                </a:solidFill>
                <a:ln w="9525">
                  <a:noFill/>
                  <a:round/>
                  <a:headEnd/>
                  <a:tailEnd/>
                </a:ln>
              </p:spPr>
              <p:txBody>
                <a:bodyPr/>
                <a:lstStyle/>
                <a:p>
                  <a:endParaRPr lang="ko-KR" altLang="en-US"/>
                </a:p>
              </p:txBody>
            </p:sp>
            <p:sp>
              <p:nvSpPr>
                <p:cNvPr id="604" name="Freeform 457"/>
                <p:cNvSpPr>
                  <a:spLocks/>
                </p:cNvSpPr>
                <p:nvPr/>
              </p:nvSpPr>
              <p:spPr bwMode="auto">
                <a:xfrm>
                  <a:off x="2083" y="3305"/>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path>
                  </a:pathLst>
                </a:custGeom>
                <a:noFill/>
                <a:ln w="0">
                  <a:solidFill>
                    <a:srgbClr val="48B2D2"/>
                  </a:solidFill>
                  <a:round/>
                  <a:headEnd/>
                  <a:tailEnd/>
                </a:ln>
              </p:spPr>
              <p:txBody>
                <a:bodyPr/>
                <a:lstStyle/>
                <a:p>
                  <a:endParaRPr lang="ko-KR" altLang="en-US"/>
                </a:p>
              </p:txBody>
            </p:sp>
            <p:sp>
              <p:nvSpPr>
                <p:cNvPr id="605" name="Freeform 458"/>
                <p:cNvSpPr>
                  <a:spLocks/>
                </p:cNvSpPr>
                <p:nvPr/>
              </p:nvSpPr>
              <p:spPr bwMode="auto">
                <a:xfrm>
                  <a:off x="2073" y="3319"/>
                  <a:ext cx="10" cy="4"/>
                </a:xfrm>
                <a:custGeom>
                  <a:avLst/>
                  <a:gdLst>
                    <a:gd name="T0" fmla="*/ 10 w 10"/>
                    <a:gd name="T1" fmla="*/ 4 h 4"/>
                    <a:gd name="T2" fmla="*/ 10 w 10"/>
                    <a:gd name="T3" fmla="*/ 4 h 4"/>
                    <a:gd name="T4" fmla="*/ 0 w 10"/>
                    <a:gd name="T5" fmla="*/ 0 h 4"/>
                    <a:gd name="T6" fmla="*/ 0 w 10"/>
                    <a:gd name="T7" fmla="*/ 4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4"/>
                      </a:lnTo>
                      <a:lnTo>
                        <a:pt x="0" y="0"/>
                      </a:lnTo>
                      <a:lnTo>
                        <a:pt x="0" y="4"/>
                      </a:lnTo>
                      <a:lnTo>
                        <a:pt x="10" y="4"/>
                      </a:lnTo>
                      <a:close/>
                    </a:path>
                  </a:pathLst>
                </a:custGeom>
                <a:solidFill>
                  <a:srgbClr val="48B2D2"/>
                </a:solidFill>
                <a:ln w="9525">
                  <a:noFill/>
                  <a:round/>
                  <a:headEnd/>
                  <a:tailEnd/>
                </a:ln>
              </p:spPr>
              <p:txBody>
                <a:bodyPr/>
                <a:lstStyle/>
                <a:p>
                  <a:endParaRPr lang="ko-KR" altLang="en-US"/>
                </a:p>
              </p:txBody>
            </p:sp>
            <p:sp>
              <p:nvSpPr>
                <p:cNvPr id="606" name="Freeform 459"/>
                <p:cNvSpPr>
                  <a:spLocks/>
                </p:cNvSpPr>
                <p:nvPr/>
              </p:nvSpPr>
              <p:spPr bwMode="auto">
                <a:xfrm>
                  <a:off x="2073" y="3319"/>
                  <a:ext cx="10" cy="4"/>
                </a:xfrm>
                <a:custGeom>
                  <a:avLst/>
                  <a:gdLst>
                    <a:gd name="T0" fmla="*/ 10 w 10"/>
                    <a:gd name="T1" fmla="*/ 4 h 4"/>
                    <a:gd name="T2" fmla="*/ 10 w 10"/>
                    <a:gd name="T3" fmla="*/ 4 h 4"/>
                    <a:gd name="T4" fmla="*/ 0 w 10"/>
                    <a:gd name="T5" fmla="*/ 0 h 4"/>
                    <a:gd name="T6" fmla="*/ 0 w 10"/>
                    <a:gd name="T7" fmla="*/ 4 h 4"/>
                    <a:gd name="T8" fmla="*/ 10 w 10"/>
                    <a:gd name="T9" fmla="*/ 4 h 4"/>
                    <a:gd name="T10" fmla="*/ 1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10" y="4"/>
                      </a:moveTo>
                      <a:lnTo>
                        <a:pt x="10" y="4"/>
                      </a:lnTo>
                      <a:lnTo>
                        <a:pt x="0" y="0"/>
                      </a:lnTo>
                      <a:lnTo>
                        <a:pt x="0" y="4"/>
                      </a:lnTo>
                      <a:lnTo>
                        <a:pt x="10" y="4"/>
                      </a:lnTo>
                    </a:path>
                  </a:pathLst>
                </a:custGeom>
                <a:noFill/>
                <a:ln w="0">
                  <a:solidFill>
                    <a:srgbClr val="48B2D2"/>
                  </a:solidFill>
                  <a:round/>
                  <a:headEnd/>
                  <a:tailEnd/>
                </a:ln>
              </p:spPr>
              <p:txBody>
                <a:bodyPr/>
                <a:lstStyle/>
                <a:p>
                  <a:endParaRPr lang="ko-KR" altLang="en-US"/>
                </a:p>
              </p:txBody>
            </p:sp>
            <p:sp>
              <p:nvSpPr>
                <p:cNvPr id="607" name="Freeform 460"/>
                <p:cNvSpPr>
                  <a:spLocks/>
                </p:cNvSpPr>
                <p:nvPr/>
              </p:nvSpPr>
              <p:spPr bwMode="auto">
                <a:xfrm>
                  <a:off x="2108" y="3281"/>
                  <a:ext cx="11" cy="5"/>
                </a:xfrm>
                <a:custGeom>
                  <a:avLst/>
                  <a:gdLst>
                    <a:gd name="T0" fmla="*/ 11 w 11"/>
                    <a:gd name="T1" fmla="*/ 5 h 5"/>
                    <a:gd name="T2" fmla="*/ 11 w 11"/>
                    <a:gd name="T3" fmla="*/ 5 h 5"/>
                    <a:gd name="T4" fmla="*/ 6 w 11"/>
                    <a:gd name="T5" fmla="*/ 0 h 5"/>
                    <a:gd name="T6" fmla="*/ 0 w 11"/>
                    <a:gd name="T7" fmla="*/ 5 h 5"/>
                    <a:gd name="T8" fmla="*/ 11 w 11"/>
                    <a:gd name="T9" fmla="*/ 5 h 5"/>
                    <a:gd name="T10" fmla="*/ 11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11" y="5"/>
                      </a:moveTo>
                      <a:lnTo>
                        <a:pt x="11" y="5"/>
                      </a:lnTo>
                      <a:lnTo>
                        <a:pt x="6" y="0"/>
                      </a:lnTo>
                      <a:lnTo>
                        <a:pt x="0" y="5"/>
                      </a:lnTo>
                      <a:lnTo>
                        <a:pt x="11" y="5"/>
                      </a:lnTo>
                      <a:close/>
                    </a:path>
                  </a:pathLst>
                </a:custGeom>
                <a:solidFill>
                  <a:srgbClr val="48B2D2"/>
                </a:solidFill>
                <a:ln w="9525">
                  <a:noFill/>
                  <a:round/>
                  <a:headEnd/>
                  <a:tailEnd/>
                </a:ln>
              </p:spPr>
              <p:txBody>
                <a:bodyPr/>
                <a:lstStyle/>
                <a:p>
                  <a:endParaRPr lang="ko-KR" altLang="en-US"/>
                </a:p>
              </p:txBody>
            </p:sp>
            <p:sp>
              <p:nvSpPr>
                <p:cNvPr id="608" name="Freeform 461"/>
                <p:cNvSpPr>
                  <a:spLocks/>
                </p:cNvSpPr>
                <p:nvPr/>
              </p:nvSpPr>
              <p:spPr bwMode="auto">
                <a:xfrm>
                  <a:off x="2108" y="3281"/>
                  <a:ext cx="11" cy="5"/>
                </a:xfrm>
                <a:custGeom>
                  <a:avLst/>
                  <a:gdLst>
                    <a:gd name="T0" fmla="*/ 11 w 11"/>
                    <a:gd name="T1" fmla="*/ 5 h 5"/>
                    <a:gd name="T2" fmla="*/ 11 w 11"/>
                    <a:gd name="T3" fmla="*/ 5 h 5"/>
                    <a:gd name="T4" fmla="*/ 6 w 11"/>
                    <a:gd name="T5" fmla="*/ 0 h 5"/>
                    <a:gd name="T6" fmla="*/ 0 w 11"/>
                    <a:gd name="T7" fmla="*/ 5 h 5"/>
                    <a:gd name="T8" fmla="*/ 11 w 11"/>
                    <a:gd name="T9" fmla="*/ 5 h 5"/>
                    <a:gd name="T10" fmla="*/ 11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11" y="5"/>
                      </a:moveTo>
                      <a:lnTo>
                        <a:pt x="11" y="5"/>
                      </a:lnTo>
                      <a:lnTo>
                        <a:pt x="6" y="0"/>
                      </a:lnTo>
                      <a:lnTo>
                        <a:pt x="0" y="5"/>
                      </a:lnTo>
                      <a:lnTo>
                        <a:pt x="11" y="5"/>
                      </a:lnTo>
                    </a:path>
                  </a:pathLst>
                </a:custGeom>
                <a:noFill/>
                <a:ln w="0">
                  <a:solidFill>
                    <a:srgbClr val="48B2D2"/>
                  </a:solidFill>
                  <a:round/>
                  <a:headEnd/>
                  <a:tailEnd/>
                </a:ln>
              </p:spPr>
              <p:txBody>
                <a:bodyPr/>
                <a:lstStyle/>
                <a:p>
                  <a:endParaRPr lang="ko-KR" altLang="en-US"/>
                </a:p>
              </p:txBody>
            </p:sp>
            <p:sp>
              <p:nvSpPr>
                <p:cNvPr id="609" name="Freeform 462"/>
                <p:cNvSpPr>
                  <a:spLocks/>
                </p:cNvSpPr>
                <p:nvPr/>
              </p:nvSpPr>
              <p:spPr bwMode="auto">
                <a:xfrm>
                  <a:off x="2103" y="3295"/>
                  <a:ext cx="11" cy="5"/>
                </a:xfrm>
                <a:custGeom>
                  <a:avLst/>
                  <a:gdLst>
                    <a:gd name="T0" fmla="*/ 5 w 11"/>
                    <a:gd name="T1" fmla="*/ 5 h 5"/>
                    <a:gd name="T2" fmla="*/ 11 w 11"/>
                    <a:gd name="T3" fmla="*/ 5 h 5"/>
                    <a:gd name="T4" fmla="*/ 0 w 11"/>
                    <a:gd name="T5" fmla="*/ 0 h 5"/>
                    <a:gd name="T6" fmla="*/ 0 w 11"/>
                    <a:gd name="T7" fmla="*/ 5 h 5"/>
                    <a:gd name="T8" fmla="*/ 5 w 11"/>
                    <a:gd name="T9" fmla="*/ 5 h 5"/>
                    <a:gd name="T10" fmla="*/ 5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5" y="5"/>
                      </a:moveTo>
                      <a:lnTo>
                        <a:pt x="11" y="5"/>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610" name="Freeform 463"/>
                <p:cNvSpPr>
                  <a:spLocks/>
                </p:cNvSpPr>
                <p:nvPr/>
              </p:nvSpPr>
              <p:spPr bwMode="auto">
                <a:xfrm>
                  <a:off x="2103" y="3295"/>
                  <a:ext cx="11" cy="5"/>
                </a:xfrm>
                <a:custGeom>
                  <a:avLst/>
                  <a:gdLst>
                    <a:gd name="T0" fmla="*/ 5 w 11"/>
                    <a:gd name="T1" fmla="*/ 5 h 5"/>
                    <a:gd name="T2" fmla="*/ 11 w 11"/>
                    <a:gd name="T3" fmla="*/ 5 h 5"/>
                    <a:gd name="T4" fmla="*/ 0 w 11"/>
                    <a:gd name="T5" fmla="*/ 0 h 5"/>
                    <a:gd name="T6" fmla="*/ 0 w 11"/>
                    <a:gd name="T7" fmla="*/ 5 h 5"/>
                    <a:gd name="T8" fmla="*/ 5 w 11"/>
                    <a:gd name="T9" fmla="*/ 5 h 5"/>
                    <a:gd name="T10" fmla="*/ 5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5" y="5"/>
                      </a:moveTo>
                      <a:lnTo>
                        <a:pt x="11" y="5"/>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611" name="Freeform 464"/>
                <p:cNvSpPr>
                  <a:spLocks/>
                </p:cNvSpPr>
                <p:nvPr/>
              </p:nvSpPr>
              <p:spPr bwMode="auto">
                <a:xfrm>
                  <a:off x="2098" y="3309"/>
                  <a:ext cx="5" cy="10"/>
                </a:xfrm>
                <a:custGeom>
                  <a:avLst/>
                  <a:gdLst>
                    <a:gd name="T0" fmla="*/ 5 w 5"/>
                    <a:gd name="T1" fmla="*/ 10 h 10"/>
                    <a:gd name="T2" fmla="*/ 5 w 5"/>
                    <a:gd name="T3" fmla="*/ 5 h 10"/>
                    <a:gd name="T4" fmla="*/ 0 w 5"/>
                    <a:gd name="T5" fmla="*/ 0 h 10"/>
                    <a:gd name="T6" fmla="*/ 0 w 5"/>
                    <a:gd name="T7" fmla="*/ 5 h 10"/>
                    <a:gd name="T8" fmla="*/ 5 w 5"/>
                    <a:gd name="T9" fmla="*/ 10 h 10"/>
                    <a:gd name="T10" fmla="*/ 5 w 5"/>
                    <a:gd name="T11" fmla="*/ 1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5" y="10"/>
                      </a:moveTo>
                      <a:lnTo>
                        <a:pt x="5" y="5"/>
                      </a:lnTo>
                      <a:lnTo>
                        <a:pt x="0" y="0"/>
                      </a:lnTo>
                      <a:lnTo>
                        <a:pt x="0" y="5"/>
                      </a:lnTo>
                      <a:lnTo>
                        <a:pt x="5" y="10"/>
                      </a:lnTo>
                      <a:close/>
                    </a:path>
                  </a:pathLst>
                </a:custGeom>
                <a:solidFill>
                  <a:srgbClr val="48B2D2"/>
                </a:solidFill>
                <a:ln w="9525">
                  <a:noFill/>
                  <a:round/>
                  <a:headEnd/>
                  <a:tailEnd/>
                </a:ln>
              </p:spPr>
              <p:txBody>
                <a:bodyPr/>
                <a:lstStyle/>
                <a:p>
                  <a:endParaRPr lang="ko-KR" altLang="en-US"/>
                </a:p>
              </p:txBody>
            </p:sp>
            <p:sp>
              <p:nvSpPr>
                <p:cNvPr id="612" name="Freeform 465"/>
                <p:cNvSpPr>
                  <a:spLocks/>
                </p:cNvSpPr>
                <p:nvPr/>
              </p:nvSpPr>
              <p:spPr bwMode="auto">
                <a:xfrm>
                  <a:off x="2098" y="3309"/>
                  <a:ext cx="5" cy="10"/>
                </a:xfrm>
                <a:custGeom>
                  <a:avLst/>
                  <a:gdLst>
                    <a:gd name="T0" fmla="*/ 5 w 5"/>
                    <a:gd name="T1" fmla="*/ 10 h 10"/>
                    <a:gd name="T2" fmla="*/ 5 w 5"/>
                    <a:gd name="T3" fmla="*/ 5 h 10"/>
                    <a:gd name="T4" fmla="*/ 0 w 5"/>
                    <a:gd name="T5" fmla="*/ 0 h 10"/>
                    <a:gd name="T6" fmla="*/ 0 w 5"/>
                    <a:gd name="T7" fmla="*/ 5 h 10"/>
                    <a:gd name="T8" fmla="*/ 5 w 5"/>
                    <a:gd name="T9" fmla="*/ 10 h 10"/>
                    <a:gd name="T10" fmla="*/ 5 w 5"/>
                    <a:gd name="T11" fmla="*/ 1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5" y="10"/>
                      </a:moveTo>
                      <a:lnTo>
                        <a:pt x="5" y="5"/>
                      </a:lnTo>
                      <a:lnTo>
                        <a:pt x="0" y="0"/>
                      </a:lnTo>
                      <a:lnTo>
                        <a:pt x="0" y="5"/>
                      </a:lnTo>
                      <a:lnTo>
                        <a:pt x="5" y="10"/>
                      </a:lnTo>
                    </a:path>
                  </a:pathLst>
                </a:custGeom>
                <a:noFill/>
                <a:ln w="0">
                  <a:solidFill>
                    <a:srgbClr val="48B2D2"/>
                  </a:solidFill>
                  <a:round/>
                  <a:headEnd/>
                  <a:tailEnd/>
                </a:ln>
              </p:spPr>
              <p:txBody>
                <a:bodyPr/>
                <a:lstStyle/>
                <a:p>
                  <a:endParaRPr lang="ko-KR" altLang="en-US"/>
                </a:p>
              </p:txBody>
            </p:sp>
            <p:sp>
              <p:nvSpPr>
                <p:cNvPr id="613" name="Freeform 466"/>
                <p:cNvSpPr>
                  <a:spLocks/>
                </p:cNvSpPr>
                <p:nvPr/>
              </p:nvSpPr>
              <p:spPr bwMode="auto">
                <a:xfrm>
                  <a:off x="2088" y="3328"/>
                  <a:ext cx="10" cy="5"/>
                </a:xfrm>
                <a:custGeom>
                  <a:avLst/>
                  <a:gdLst>
                    <a:gd name="T0" fmla="*/ 10 w 10"/>
                    <a:gd name="T1" fmla="*/ 5 h 5"/>
                    <a:gd name="T2" fmla="*/ 10 w 10"/>
                    <a:gd name="T3" fmla="*/ 0 h 5"/>
                    <a:gd name="T4" fmla="*/ 0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0" y="0"/>
                      </a:lnTo>
                      <a:lnTo>
                        <a:pt x="10" y="5"/>
                      </a:lnTo>
                      <a:close/>
                    </a:path>
                  </a:pathLst>
                </a:custGeom>
                <a:solidFill>
                  <a:srgbClr val="48B2D2"/>
                </a:solidFill>
                <a:ln w="9525">
                  <a:noFill/>
                  <a:round/>
                  <a:headEnd/>
                  <a:tailEnd/>
                </a:ln>
              </p:spPr>
              <p:txBody>
                <a:bodyPr/>
                <a:lstStyle/>
                <a:p>
                  <a:endParaRPr lang="ko-KR" altLang="en-US"/>
                </a:p>
              </p:txBody>
            </p:sp>
            <p:sp>
              <p:nvSpPr>
                <p:cNvPr id="614" name="Freeform 467"/>
                <p:cNvSpPr>
                  <a:spLocks/>
                </p:cNvSpPr>
                <p:nvPr/>
              </p:nvSpPr>
              <p:spPr bwMode="auto">
                <a:xfrm>
                  <a:off x="2088" y="3328"/>
                  <a:ext cx="10" cy="5"/>
                </a:xfrm>
                <a:custGeom>
                  <a:avLst/>
                  <a:gdLst>
                    <a:gd name="T0" fmla="*/ 10 w 10"/>
                    <a:gd name="T1" fmla="*/ 5 h 5"/>
                    <a:gd name="T2" fmla="*/ 10 w 10"/>
                    <a:gd name="T3" fmla="*/ 0 h 5"/>
                    <a:gd name="T4" fmla="*/ 0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0" y="0"/>
                      </a:lnTo>
                      <a:lnTo>
                        <a:pt x="10" y="5"/>
                      </a:lnTo>
                    </a:path>
                  </a:pathLst>
                </a:custGeom>
                <a:noFill/>
                <a:ln w="0">
                  <a:solidFill>
                    <a:srgbClr val="48B2D2"/>
                  </a:solidFill>
                  <a:round/>
                  <a:headEnd/>
                  <a:tailEnd/>
                </a:ln>
              </p:spPr>
              <p:txBody>
                <a:bodyPr/>
                <a:lstStyle/>
                <a:p>
                  <a:endParaRPr lang="ko-KR" altLang="en-US"/>
                </a:p>
              </p:txBody>
            </p:sp>
            <p:sp>
              <p:nvSpPr>
                <p:cNvPr id="615" name="Freeform 468"/>
                <p:cNvSpPr>
                  <a:spLocks/>
                </p:cNvSpPr>
                <p:nvPr/>
              </p:nvSpPr>
              <p:spPr bwMode="auto">
                <a:xfrm>
                  <a:off x="2124" y="3286"/>
                  <a:ext cx="10" cy="5"/>
                </a:xfrm>
                <a:custGeom>
                  <a:avLst/>
                  <a:gdLst>
                    <a:gd name="T0" fmla="*/ 10 w 10"/>
                    <a:gd name="T1" fmla="*/ 5 h 5"/>
                    <a:gd name="T2" fmla="*/ 10 w 10"/>
                    <a:gd name="T3" fmla="*/ 5 h 5"/>
                    <a:gd name="T4" fmla="*/ 0 w 10"/>
                    <a:gd name="T5" fmla="*/ 0 h 5"/>
                    <a:gd name="T6" fmla="*/ 0 w 10"/>
                    <a:gd name="T7" fmla="*/ 5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5"/>
                      </a:lnTo>
                      <a:lnTo>
                        <a:pt x="0" y="0"/>
                      </a:lnTo>
                      <a:lnTo>
                        <a:pt x="0" y="5"/>
                      </a:lnTo>
                      <a:lnTo>
                        <a:pt x="10" y="5"/>
                      </a:lnTo>
                      <a:close/>
                    </a:path>
                  </a:pathLst>
                </a:custGeom>
                <a:solidFill>
                  <a:srgbClr val="48B2D2"/>
                </a:solidFill>
                <a:ln w="9525">
                  <a:noFill/>
                  <a:round/>
                  <a:headEnd/>
                  <a:tailEnd/>
                </a:ln>
              </p:spPr>
              <p:txBody>
                <a:bodyPr/>
                <a:lstStyle/>
                <a:p>
                  <a:endParaRPr lang="ko-KR" altLang="en-US"/>
                </a:p>
              </p:txBody>
            </p:sp>
            <p:sp>
              <p:nvSpPr>
                <p:cNvPr id="616" name="Freeform 469"/>
                <p:cNvSpPr>
                  <a:spLocks/>
                </p:cNvSpPr>
                <p:nvPr/>
              </p:nvSpPr>
              <p:spPr bwMode="auto">
                <a:xfrm>
                  <a:off x="2124" y="3286"/>
                  <a:ext cx="10" cy="5"/>
                </a:xfrm>
                <a:custGeom>
                  <a:avLst/>
                  <a:gdLst>
                    <a:gd name="T0" fmla="*/ 10 w 10"/>
                    <a:gd name="T1" fmla="*/ 5 h 5"/>
                    <a:gd name="T2" fmla="*/ 10 w 10"/>
                    <a:gd name="T3" fmla="*/ 5 h 5"/>
                    <a:gd name="T4" fmla="*/ 0 w 10"/>
                    <a:gd name="T5" fmla="*/ 0 h 5"/>
                    <a:gd name="T6" fmla="*/ 0 w 10"/>
                    <a:gd name="T7" fmla="*/ 5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5"/>
                      </a:lnTo>
                      <a:lnTo>
                        <a:pt x="0" y="0"/>
                      </a:lnTo>
                      <a:lnTo>
                        <a:pt x="0" y="5"/>
                      </a:lnTo>
                      <a:lnTo>
                        <a:pt x="10" y="5"/>
                      </a:lnTo>
                    </a:path>
                  </a:pathLst>
                </a:custGeom>
                <a:noFill/>
                <a:ln w="0">
                  <a:solidFill>
                    <a:srgbClr val="48B2D2"/>
                  </a:solidFill>
                  <a:round/>
                  <a:headEnd/>
                  <a:tailEnd/>
                </a:ln>
              </p:spPr>
              <p:txBody>
                <a:bodyPr/>
                <a:lstStyle/>
                <a:p>
                  <a:endParaRPr lang="ko-KR" altLang="en-US"/>
                </a:p>
              </p:txBody>
            </p:sp>
            <p:sp>
              <p:nvSpPr>
                <p:cNvPr id="617" name="Freeform 470"/>
                <p:cNvSpPr>
                  <a:spLocks/>
                </p:cNvSpPr>
                <p:nvPr/>
              </p:nvSpPr>
              <p:spPr bwMode="auto">
                <a:xfrm>
                  <a:off x="2119" y="3305"/>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close/>
                    </a:path>
                  </a:pathLst>
                </a:custGeom>
                <a:solidFill>
                  <a:srgbClr val="48B2D2"/>
                </a:solidFill>
                <a:ln w="9525">
                  <a:noFill/>
                  <a:round/>
                  <a:headEnd/>
                  <a:tailEnd/>
                </a:ln>
              </p:spPr>
              <p:txBody>
                <a:bodyPr/>
                <a:lstStyle/>
                <a:p>
                  <a:endParaRPr lang="ko-KR" altLang="en-US"/>
                </a:p>
              </p:txBody>
            </p:sp>
            <p:sp>
              <p:nvSpPr>
                <p:cNvPr id="618" name="Freeform 471"/>
                <p:cNvSpPr>
                  <a:spLocks/>
                </p:cNvSpPr>
                <p:nvPr/>
              </p:nvSpPr>
              <p:spPr bwMode="auto">
                <a:xfrm>
                  <a:off x="2119" y="3305"/>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path>
                  </a:pathLst>
                </a:custGeom>
                <a:noFill/>
                <a:ln w="0">
                  <a:solidFill>
                    <a:srgbClr val="48B2D2"/>
                  </a:solidFill>
                  <a:round/>
                  <a:headEnd/>
                  <a:tailEnd/>
                </a:ln>
              </p:spPr>
              <p:txBody>
                <a:bodyPr/>
                <a:lstStyle/>
                <a:p>
                  <a:endParaRPr lang="ko-KR" altLang="en-US"/>
                </a:p>
              </p:txBody>
            </p:sp>
            <p:sp>
              <p:nvSpPr>
                <p:cNvPr id="619" name="Freeform 472"/>
                <p:cNvSpPr>
                  <a:spLocks/>
                </p:cNvSpPr>
                <p:nvPr/>
              </p:nvSpPr>
              <p:spPr bwMode="auto">
                <a:xfrm>
                  <a:off x="2108" y="3319"/>
                  <a:ext cx="11" cy="4"/>
                </a:xfrm>
                <a:custGeom>
                  <a:avLst/>
                  <a:gdLst>
                    <a:gd name="T0" fmla="*/ 11 w 11"/>
                    <a:gd name="T1" fmla="*/ 4 h 4"/>
                    <a:gd name="T2" fmla="*/ 11 w 11"/>
                    <a:gd name="T3" fmla="*/ 0 h 4"/>
                    <a:gd name="T4" fmla="*/ 6 w 11"/>
                    <a:gd name="T5" fmla="*/ 0 h 4"/>
                    <a:gd name="T6" fmla="*/ 0 w 11"/>
                    <a:gd name="T7" fmla="*/ 0 h 4"/>
                    <a:gd name="T8" fmla="*/ 11 w 11"/>
                    <a:gd name="T9" fmla="*/ 4 h 4"/>
                    <a:gd name="T10" fmla="*/ 11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11" y="4"/>
                      </a:moveTo>
                      <a:lnTo>
                        <a:pt x="11" y="0"/>
                      </a:lnTo>
                      <a:lnTo>
                        <a:pt x="6" y="0"/>
                      </a:lnTo>
                      <a:lnTo>
                        <a:pt x="0" y="0"/>
                      </a:lnTo>
                      <a:lnTo>
                        <a:pt x="11" y="4"/>
                      </a:lnTo>
                      <a:close/>
                    </a:path>
                  </a:pathLst>
                </a:custGeom>
                <a:solidFill>
                  <a:srgbClr val="48B2D2"/>
                </a:solidFill>
                <a:ln w="9525">
                  <a:noFill/>
                  <a:round/>
                  <a:headEnd/>
                  <a:tailEnd/>
                </a:ln>
              </p:spPr>
              <p:txBody>
                <a:bodyPr/>
                <a:lstStyle/>
                <a:p>
                  <a:endParaRPr lang="ko-KR" altLang="en-US"/>
                </a:p>
              </p:txBody>
            </p:sp>
            <p:sp>
              <p:nvSpPr>
                <p:cNvPr id="620" name="Freeform 473"/>
                <p:cNvSpPr>
                  <a:spLocks/>
                </p:cNvSpPr>
                <p:nvPr/>
              </p:nvSpPr>
              <p:spPr bwMode="auto">
                <a:xfrm>
                  <a:off x="2108" y="3319"/>
                  <a:ext cx="11" cy="4"/>
                </a:xfrm>
                <a:custGeom>
                  <a:avLst/>
                  <a:gdLst>
                    <a:gd name="T0" fmla="*/ 11 w 11"/>
                    <a:gd name="T1" fmla="*/ 4 h 4"/>
                    <a:gd name="T2" fmla="*/ 11 w 11"/>
                    <a:gd name="T3" fmla="*/ 0 h 4"/>
                    <a:gd name="T4" fmla="*/ 6 w 11"/>
                    <a:gd name="T5" fmla="*/ 0 h 4"/>
                    <a:gd name="T6" fmla="*/ 0 w 11"/>
                    <a:gd name="T7" fmla="*/ 0 h 4"/>
                    <a:gd name="T8" fmla="*/ 11 w 11"/>
                    <a:gd name="T9" fmla="*/ 4 h 4"/>
                    <a:gd name="T10" fmla="*/ 11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11" y="4"/>
                      </a:moveTo>
                      <a:lnTo>
                        <a:pt x="11" y="0"/>
                      </a:lnTo>
                      <a:lnTo>
                        <a:pt x="6" y="0"/>
                      </a:lnTo>
                      <a:lnTo>
                        <a:pt x="0" y="0"/>
                      </a:lnTo>
                      <a:lnTo>
                        <a:pt x="11" y="4"/>
                      </a:lnTo>
                    </a:path>
                  </a:pathLst>
                </a:custGeom>
                <a:noFill/>
                <a:ln w="0">
                  <a:solidFill>
                    <a:srgbClr val="48B2D2"/>
                  </a:solidFill>
                  <a:round/>
                  <a:headEnd/>
                  <a:tailEnd/>
                </a:ln>
              </p:spPr>
              <p:txBody>
                <a:bodyPr/>
                <a:lstStyle/>
                <a:p>
                  <a:endParaRPr lang="ko-KR" altLang="en-US"/>
                </a:p>
              </p:txBody>
            </p:sp>
            <p:sp>
              <p:nvSpPr>
                <p:cNvPr id="621" name="Freeform 474"/>
                <p:cNvSpPr>
                  <a:spLocks/>
                </p:cNvSpPr>
                <p:nvPr/>
              </p:nvSpPr>
              <p:spPr bwMode="auto">
                <a:xfrm>
                  <a:off x="2103" y="3333"/>
                  <a:ext cx="11" cy="4"/>
                </a:xfrm>
                <a:custGeom>
                  <a:avLst/>
                  <a:gdLst>
                    <a:gd name="T0" fmla="*/ 5 w 11"/>
                    <a:gd name="T1" fmla="*/ 4 h 4"/>
                    <a:gd name="T2" fmla="*/ 11 w 11"/>
                    <a:gd name="T3" fmla="*/ 0 h 4"/>
                    <a:gd name="T4" fmla="*/ 0 w 11"/>
                    <a:gd name="T5" fmla="*/ 0 h 4"/>
                    <a:gd name="T6" fmla="*/ 0 w 11"/>
                    <a:gd name="T7" fmla="*/ 0 h 4"/>
                    <a:gd name="T8" fmla="*/ 5 w 11"/>
                    <a:gd name="T9" fmla="*/ 4 h 4"/>
                    <a:gd name="T10" fmla="*/ 5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5" y="4"/>
                      </a:moveTo>
                      <a:lnTo>
                        <a:pt x="11" y="0"/>
                      </a:lnTo>
                      <a:lnTo>
                        <a:pt x="0" y="0"/>
                      </a:lnTo>
                      <a:lnTo>
                        <a:pt x="5" y="4"/>
                      </a:lnTo>
                      <a:close/>
                    </a:path>
                  </a:pathLst>
                </a:custGeom>
                <a:solidFill>
                  <a:srgbClr val="48B2D2"/>
                </a:solidFill>
                <a:ln w="9525">
                  <a:noFill/>
                  <a:round/>
                  <a:headEnd/>
                  <a:tailEnd/>
                </a:ln>
              </p:spPr>
              <p:txBody>
                <a:bodyPr/>
                <a:lstStyle/>
                <a:p>
                  <a:endParaRPr lang="ko-KR" altLang="en-US"/>
                </a:p>
              </p:txBody>
            </p:sp>
            <p:sp>
              <p:nvSpPr>
                <p:cNvPr id="622" name="Freeform 475"/>
                <p:cNvSpPr>
                  <a:spLocks/>
                </p:cNvSpPr>
                <p:nvPr/>
              </p:nvSpPr>
              <p:spPr bwMode="auto">
                <a:xfrm>
                  <a:off x="2103" y="3333"/>
                  <a:ext cx="11" cy="4"/>
                </a:xfrm>
                <a:custGeom>
                  <a:avLst/>
                  <a:gdLst>
                    <a:gd name="T0" fmla="*/ 5 w 11"/>
                    <a:gd name="T1" fmla="*/ 4 h 4"/>
                    <a:gd name="T2" fmla="*/ 11 w 11"/>
                    <a:gd name="T3" fmla="*/ 0 h 4"/>
                    <a:gd name="T4" fmla="*/ 0 w 11"/>
                    <a:gd name="T5" fmla="*/ 0 h 4"/>
                    <a:gd name="T6" fmla="*/ 0 w 11"/>
                    <a:gd name="T7" fmla="*/ 0 h 4"/>
                    <a:gd name="T8" fmla="*/ 5 w 11"/>
                    <a:gd name="T9" fmla="*/ 4 h 4"/>
                    <a:gd name="T10" fmla="*/ 5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5" y="4"/>
                      </a:moveTo>
                      <a:lnTo>
                        <a:pt x="11" y="0"/>
                      </a:lnTo>
                      <a:lnTo>
                        <a:pt x="0" y="0"/>
                      </a:lnTo>
                      <a:lnTo>
                        <a:pt x="5" y="4"/>
                      </a:lnTo>
                    </a:path>
                  </a:pathLst>
                </a:custGeom>
                <a:noFill/>
                <a:ln w="0">
                  <a:solidFill>
                    <a:srgbClr val="48B2D2"/>
                  </a:solidFill>
                  <a:round/>
                  <a:headEnd/>
                  <a:tailEnd/>
                </a:ln>
              </p:spPr>
              <p:txBody>
                <a:bodyPr/>
                <a:lstStyle/>
                <a:p>
                  <a:endParaRPr lang="ko-KR" altLang="en-US"/>
                </a:p>
              </p:txBody>
            </p:sp>
            <p:sp>
              <p:nvSpPr>
                <p:cNvPr id="623" name="Freeform 476"/>
                <p:cNvSpPr>
                  <a:spLocks/>
                </p:cNvSpPr>
                <p:nvPr/>
              </p:nvSpPr>
              <p:spPr bwMode="auto">
                <a:xfrm>
                  <a:off x="2139" y="3295"/>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624" name="Freeform 477"/>
                <p:cNvSpPr>
                  <a:spLocks/>
                </p:cNvSpPr>
                <p:nvPr/>
              </p:nvSpPr>
              <p:spPr bwMode="auto">
                <a:xfrm>
                  <a:off x="2139" y="3295"/>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625" name="Freeform 478"/>
                <p:cNvSpPr>
                  <a:spLocks/>
                </p:cNvSpPr>
                <p:nvPr/>
              </p:nvSpPr>
              <p:spPr bwMode="auto">
                <a:xfrm>
                  <a:off x="2129" y="3309"/>
                  <a:ext cx="10" cy="5"/>
                </a:xfrm>
                <a:custGeom>
                  <a:avLst/>
                  <a:gdLst>
                    <a:gd name="T0" fmla="*/ 10 w 10"/>
                    <a:gd name="T1" fmla="*/ 5 h 5"/>
                    <a:gd name="T2" fmla="*/ 10 w 10"/>
                    <a:gd name="T3" fmla="*/ 0 h 5"/>
                    <a:gd name="T4" fmla="*/ 5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5" y="0"/>
                      </a:lnTo>
                      <a:lnTo>
                        <a:pt x="0" y="0"/>
                      </a:lnTo>
                      <a:lnTo>
                        <a:pt x="10" y="5"/>
                      </a:lnTo>
                      <a:close/>
                    </a:path>
                  </a:pathLst>
                </a:custGeom>
                <a:solidFill>
                  <a:srgbClr val="48B2D2"/>
                </a:solidFill>
                <a:ln w="9525">
                  <a:noFill/>
                  <a:round/>
                  <a:headEnd/>
                  <a:tailEnd/>
                </a:ln>
              </p:spPr>
              <p:txBody>
                <a:bodyPr/>
                <a:lstStyle/>
                <a:p>
                  <a:endParaRPr lang="ko-KR" altLang="en-US"/>
                </a:p>
              </p:txBody>
            </p:sp>
            <p:sp>
              <p:nvSpPr>
                <p:cNvPr id="626" name="Freeform 479"/>
                <p:cNvSpPr>
                  <a:spLocks/>
                </p:cNvSpPr>
                <p:nvPr/>
              </p:nvSpPr>
              <p:spPr bwMode="auto">
                <a:xfrm>
                  <a:off x="2129" y="3309"/>
                  <a:ext cx="10" cy="5"/>
                </a:xfrm>
                <a:custGeom>
                  <a:avLst/>
                  <a:gdLst>
                    <a:gd name="T0" fmla="*/ 10 w 10"/>
                    <a:gd name="T1" fmla="*/ 5 h 5"/>
                    <a:gd name="T2" fmla="*/ 10 w 10"/>
                    <a:gd name="T3" fmla="*/ 0 h 5"/>
                    <a:gd name="T4" fmla="*/ 5 w 10"/>
                    <a:gd name="T5" fmla="*/ 0 h 5"/>
                    <a:gd name="T6" fmla="*/ 0 w 10"/>
                    <a:gd name="T7" fmla="*/ 0 h 5"/>
                    <a:gd name="T8" fmla="*/ 10 w 10"/>
                    <a:gd name="T9" fmla="*/ 5 h 5"/>
                    <a:gd name="T10" fmla="*/ 1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10" y="5"/>
                      </a:moveTo>
                      <a:lnTo>
                        <a:pt x="10" y="0"/>
                      </a:lnTo>
                      <a:lnTo>
                        <a:pt x="5" y="0"/>
                      </a:lnTo>
                      <a:lnTo>
                        <a:pt x="0" y="0"/>
                      </a:lnTo>
                      <a:lnTo>
                        <a:pt x="10" y="5"/>
                      </a:lnTo>
                    </a:path>
                  </a:pathLst>
                </a:custGeom>
                <a:noFill/>
                <a:ln w="0">
                  <a:solidFill>
                    <a:srgbClr val="48B2D2"/>
                  </a:solidFill>
                  <a:round/>
                  <a:headEnd/>
                  <a:tailEnd/>
                </a:ln>
              </p:spPr>
              <p:txBody>
                <a:bodyPr/>
                <a:lstStyle/>
                <a:p>
                  <a:endParaRPr lang="ko-KR" altLang="en-US"/>
                </a:p>
              </p:txBody>
            </p:sp>
            <p:sp>
              <p:nvSpPr>
                <p:cNvPr id="627" name="Freeform 480"/>
                <p:cNvSpPr>
                  <a:spLocks/>
                </p:cNvSpPr>
                <p:nvPr/>
              </p:nvSpPr>
              <p:spPr bwMode="auto">
                <a:xfrm>
                  <a:off x="2124" y="3323"/>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628" name="Freeform 481"/>
                <p:cNvSpPr>
                  <a:spLocks/>
                </p:cNvSpPr>
                <p:nvPr/>
              </p:nvSpPr>
              <p:spPr bwMode="auto">
                <a:xfrm>
                  <a:off x="2124" y="3323"/>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629" name="Freeform 482"/>
                <p:cNvSpPr>
                  <a:spLocks/>
                </p:cNvSpPr>
                <p:nvPr/>
              </p:nvSpPr>
              <p:spPr bwMode="auto">
                <a:xfrm>
                  <a:off x="2119" y="3337"/>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630" name="Freeform 483"/>
                <p:cNvSpPr>
                  <a:spLocks/>
                </p:cNvSpPr>
                <p:nvPr/>
              </p:nvSpPr>
              <p:spPr bwMode="auto">
                <a:xfrm>
                  <a:off x="2119" y="3337"/>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631" name="Freeform 484"/>
                <p:cNvSpPr>
                  <a:spLocks/>
                </p:cNvSpPr>
                <p:nvPr/>
              </p:nvSpPr>
              <p:spPr bwMode="auto">
                <a:xfrm>
                  <a:off x="2149" y="3300"/>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632" name="Freeform 485"/>
                <p:cNvSpPr>
                  <a:spLocks/>
                </p:cNvSpPr>
                <p:nvPr/>
              </p:nvSpPr>
              <p:spPr bwMode="auto">
                <a:xfrm>
                  <a:off x="2149" y="3300"/>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633" name="Freeform 486"/>
                <p:cNvSpPr>
                  <a:spLocks/>
                </p:cNvSpPr>
                <p:nvPr/>
              </p:nvSpPr>
              <p:spPr bwMode="auto">
                <a:xfrm>
                  <a:off x="2144" y="3314"/>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634" name="Freeform 487"/>
                <p:cNvSpPr>
                  <a:spLocks/>
                </p:cNvSpPr>
                <p:nvPr/>
              </p:nvSpPr>
              <p:spPr bwMode="auto">
                <a:xfrm>
                  <a:off x="2144" y="3314"/>
                  <a:ext cx="5" cy="5"/>
                </a:xfrm>
                <a:custGeom>
                  <a:avLst/>
                  <a:gdLst>
                    <a:gd name="T0" fmla="*/ 5 w 5"/>
                    <a:gd name="T1" fmla="*/ 5 h 5"/>
                    <a:gd name="T2" fmla="*/ 5 w 5"/>
                    <a:gd name="T3" fmla="*/ 0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635" name="Freeform 488"/>
                <p:cNvSpPr>
                  <a:spLocks/>
                </p:cNvSpPr>
                <p:nvPr/>
              </p:nvSpPr>
              <p:spPr bwMode="auto">
                <a:xfrm>
                  <a:off x="2134" y="3328"/>
                  <a:ext cx="5" cy="5"/>
                </a:xfrm>
                <a:custGeom>
                  <a:avLst/>
                  <a:gdLst>
                    <a:gd name="T0" fmla="*/ 5 w 5"/>
                    <a:gd name="T1" fmla="*/ 5 h 5"/>
                    <a:gd name="T2" fmla="*/ 5 w 5"/>
                    <a:gd name="T3" fmla="*/ 0 h 5"/>
                    <a:gd name="T4" fmla="*/ 5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close/>
                    </a:path>
                  </a:pathLst>
                </a:custGeom>
                <a:solidFill>
                  <a:srgbClr val="48B2D2"/>
                </a:solidFill>
                <a:ln w="9525">
                  <a:noFill/>
                  <a:round/>
                  <a:headEnd/>
                  <a:tailEnd/>
                </a:ln>
              </p:spPr>
              <p:txBody>
                <a:bodyPr/>
                <a:lstStyle/>
                <a:p>
                  <a:endParaRPr lang="ko-KR" altLang="en-US"/>
                </a:p>
              </p:txBody>
            </p:sp>
            <p:sp>
              <p:nvSpPr>
                <p:cNvPr id="636" name="Freeform 489"/>
                <p:cNvSpPr>
                  <a:spLocks/>
                </p:cNvSpPr>
                <p:nvPr/>
              </p:nvSpPr>
              <p:spPr bwMode="auto">
                <a:xfrm>
                  <a:off x="2134" y="3328"/>
                  <a:ext cx="5" cy="5"/>
                </a:xfrm>
                <a:custGeom>
                  <a:avLst/>
                  <a:gdLst>
                    <a:gd name="T0" fmla="*/ 5 w 5"/>
                    <a:gd name="T1" fmla="*/ 5 h 5"/>
                    <a:gd name="T2" fmla="*/ 5 w 5"/>
                    <a:gd name="T3" fmla="*/ 0 h 5"/>
                    <a:gd name="T4" fmla="*/ 5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5" y="5"/>
                      </a:lnTo>
                    </a:path>
                  </a:pathLst>
                </a:custGeom>
                <a:noFill/>
                <a:ln w="0">
                  <a:solidFill>
                    <a:srgbClr val="48B2D2"/>
                  </a:solidFill>
                  <a:round/>
                  <a:headEnd/>
                  <a:tailEnd/>
                </a:ln>
              </p:spPr>
              <p:txBody>
                <a:bodyPr/>
                <a:lstStyle/>
                <a:p>
                  <a:endParaRPr lang="ko-KR" altLang="en-US"/>
                </a:p>
              </p:txBody>
            </p:sp>
            <p:sp>
              <p:nvSpPr>
                <p:cNvPr id="637" name="Freeform 490"/>
                <p:cNvSpPr>
                  <a:spLocks/>
                </p:cNvSpPr>
                <p:nvPr/>
              </p:nvSpPr>
              <p:spPr bwMode="auto">
                <a:xfrm>
                  <a:off x="2129"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638" name="Freeform 491"/>
                <p:cNvSpPr>
                  <a:spLocks/>
                </p:cNvSpPr>
                <p:nvPr/>
              </p:nvSpPr>
              <p:spPr bwMode="auto">
                <a:xfrm>
                  <a:off x="2129" y="3342"/>
                  <a:ext cx="5" cy="5"/>
                </a:xfrm>
                <a:custGeom>
                  <a:avLst/>
                  <a:gdLst>
                    <a:gd name="T0" fmla="*/ 5 w 5"/>
                    <a:gd name="T1" fmla="*/ 5 h 5"/>
                    <a:gd name="T2" fmla="*/ 5 w 5"/>
                    <a:gd name="T3" fmla="*/ 0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0"/>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639" name="Freeform 492"/>
                <p:cNvSpPr>
                  <a:spLocks/>
                </p:cNvSpPr>
                <p:nvPr/>
              </p:nvSpPr>
              <p:spPr bwMode="auto">
                <a:xfrm>
                  <a:off x="2160" y="3300"/>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close/>
                    </a:path>
                  </a:pathLst>
                </a:custGeom>
                <a:solidFill>
                  <a:srgbClr val="48B2D2"/>
                </a:solidFill>
                <a:ln w="9525">
                  <a:noFill/>
                  <a:round/>
                  <a:headEnd/>
                  <a:tailEnd/>
                </a:ln>
              </p:spPr>
              <p:txBody>
                <a:bodyPr/>
                <a:lstStyle/>
                <a:p>
                  <a:endParaRPr lang="ko-KR" altLang="en-US"/>
                </a:p>
              </p:txBody>
            </p:sp>
            <p:sp>
              <p:nvSpPr>
                <p:cNvPr id="640" name="Freeform 493"/>
                <p:cNvSpPr>
                  <a:spLocks/>
                </p:cNvSpPr>
                <p:nvPr/>
              </p:nvSpPr>
              <p:spPr bwMode="auto">
                <a:xfrm>
                  <a:off x="2160" y="3300"/>
                  <a:ext cx="5" cy="5"/>
                </a:xfrm>
                <a:custGeom>
                  <a:avLst/>
                  <a:gdLst>
                    <a:gd name="T0" fmla="*/ 5 w 5"/>
                    <a:gd name="T1" fmla="*/ 5 h 5"/>
                    <a:gd name="T2" fmla="*/ 5 w 5"/>
                    <a:gd name="T3" fmla="*/ 5 h 5"/>
                    <a:gd name="T4" fmla="*/ 0 w 5"/>
                    <a:gd name="T5" fmla="*/ 0 h 5"/>
                    <a:gd name="T6" fmla="*/ 0 w 5"/>
                    <a:gd name="T7" fmla="*/ 5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5"/>
                      </a:moveTo>
                      <a:lnTo>
                        <a:pt x="5" y="5"/>
                      </a:lnTo>
                      <a:lnTo>
                        <a:pt x="0" y="0"/>
                      </a:lnTo>
                      <a:lnTo>
                        <a:pt x="0" y="5"/>
                      </a:lnTo>
                      <a:lnTo>
                        <a:pt x="5" y="5"/>
                      </a:lnTo>
                    </a:path>
                  </a:pathLst>
                </a:custGeom>
                <a:noFill/>
                <a:ln w="0">
                  <a:solidFill>
                    <a:srgbClr val="48B2D2"/>
                  </a:solidFill>
                  <a:round/>
                  <a:headEnd/>
                  <a:tailEnd/>
                </a:ln>
              </p:spPr>
              <p:txBody>
                <a:bodyPr/>
                <a:lstStyle/>
                <a:p>
                  <a:endParaRPr lang="ko-KR" altLang="en-US"/>
                </a:p>
              </p:txBody>
            </p:sp>
            <p:sp>
              <p:nvSpPr>
                <p:cNvPr id="641" name="Freeform 494"/>
                <p:cNvSpPr>
                  <a:spLocks/>
                </p:cNvSpPr>
                <p:nvPr/>
              </p:nvSpPr>
              <p:spPr bwMode="auto">
                <a:xfrm>
                  <a:off x="2149" y="3319"/>
                  <a:ext cx="11" cy="1"/>
                </a:xfrm>
                <a:custGeom>
                  <a:avLst/>
                  <a:gdLst>
                    <a:gd name="T0" fmla="*/ 5 w 11"/>
                    <a:gd name="T1" fmla="*/ 0 h 1"/>
                    <a:gd name="T2" fmla="*/ 11 w 11"/>
                    <a:gd name="T3" fmla="*/ 0 h 1"/>
                    <a:gd name="T4" fmla="*/ 5 w 11"/>
                    <a:gd name="T5" fmla="*/ 0 h 1"/>
                    <a:gd name="T6" fmla="*/ 0 w 11"/>
                    <a:gd name="T7" fmla="*/ 0 h 1"/>
                    <a:gd name="T8" fmla="*/ 5 w 11"/>
                    <a:gd name="T9" fmla="*/ 0 h 1"/>
                    <a:gd name="T10" fmla="*/ 5 w 11"/>
                    <a:gd name="T11" fmla="*/ 0 h 1"/>
                    <a:gd name="T12" fmla="*/ 0 60000 65536"/>
                    <a:gd name="T13" fmla="*/ 0 60000 65536"/>
                    <a:gd name="T14" fmla="*/ 0 60000 65536"/>
                    <a:gd name="T15" fmla="*/ 0 60000 65536"/>
                    <a:gd name="T16" fmla="*/ 0 60000 65536"/>
                    <a:gd name="T17" fmla="*/ 0 60000 65536"/>
                    <a:gd name="T18" fmla="*/ 0 w 11"/>
                    <a:gd name="T19" fmla="*/ 0 h 1"/>
                    <a:gd name="T20" fmla="*/ 11 w 1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1" h="1">
                      <a:moveTo>
                        <a:pt x="5" y="0"/>
                      </a:moveTo>
                      <a:lnTo>
                        <a:pt x="11" y="0"/>
                      </a:lnTo>
                      <a:lnTo>
                        <a:pt x="5" y="0"/>
                      </a:lnTo>
                      <a:lnTo>
                        <a:pt x="0" y="0"/>
                      </a:lnTo>
                      <a:lnTo>
                        <a:pt x="5" y="0"/>
                      </a:lnTo>
                      <a:close/>
                    </a:path>
                  </a:pathLst>
                </a:custGeom>
                <a:solidFill>
                  <a:srgbClr val="48B2D2"/>
                </a:solidFill>
                <a:ln w="9525">
                  <a:noFill/>
                  <a:round/>
                  <a:headEnd/>
                  <a:tailEnd/>
                </a:ln>
              </p:spPr>
              <p:txBody>
                <a:bodyPr/>
                <a:lstStyle/>
                <a:p>
                  <a:endParaRPr lang="ko-KR" altLang="en-US"/>
                </a:p>
              </p:txBody>
            </p:sp>
            <p:sp>
              <p:nvSpPr>
                <p:cNvPr id="642" name="Freeform 495"/>
                <p:cNvSpPr>
                  <a:spLocks/>
                </p:cNvSpPr>
                <p:nvPr/>
              </p:nvSpPr>
              <p:spPr bwMode="auto">
                <a:xfrm>
                  <a:off x="2149" y="3319"/>
                  <a:ext cx="11" cy="1"/>
                </a:xfrm>
                <a:custGeom>
                  <a:avLst/>
                  <a:gdLst>
                    <a:gd name="T0" fmla="*/ 5 w 11"/>
                    <a:gd name="T1" fmla="*/ 0 h 1"/>
                    <a:gd name="T2" fmla="*/ 11 w 11"/>
                    <a:gd name="T3" fmla="*/ 0 h 1"/>
                    <a:gd name="T4" fmla="*/ 5 w 11"/>
                    <a:gd name="T5" fmla="*/ 0 h 1"/>
                    <a:gd name="T6" fmla="*/ 0 w 11"/>
                    <a:gd name="T7" fmla="*/ 0 h 1"/>
                    <a:gd name="T8" fmla="*/ 5 w 11"/>
                    <a:gd name="T9" fmla="*/ 0 h 1"/>
                    <a:gd name="T10" fmla="*/ 5 w 11"/>
                    <a:gd name="T11" fmla="*/ 0 h 1"/>
                    <a:gd name="T12" fmla="*/ 0 60000 65536"/>
                    <a:gd name="T13" fmla="*/ 0 60000 65536"/>
                    <a:gd name="T14" fmla="*/ 0 60000 65536"/>
                    <a:gd name="T15" fmla="*/ 0 60000 65536"/>
                    <a:gd name="T16" fmla="*/ 0 60000 65536"/>
                    <a:gd name="T17" fmla="*/ 0 60000 65536"/>
                    <a:gd name="T18" fmla="*/ 0 w 11"/>
                    <a:gd name="T19" fmla="*/ 0 h 1"/>
                    <a:gd name="T20" fmla="*/ 11 w 1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1" h="1">
                      <a:moveTo>
                        <a:pt x="5" y="0"/>
                      </a:moveTo>
                      <a:lnTo>
                        <a:pt x="11" y="0"/>
                      </a:lnTo>
                      <a:lnTo>
                        <a:pt x="5" y="0"/>
                      </a:lnTo>
                      <a:lnTo>
                        <a:pt x="0" y="0"/>
                      </a:lnTo>
                      <a:lnTo>
                        <a:pt x="5" y="0"/>
                      </a:lnTo>
                    </a:path>
                  </a:pathLst>
                </a:custGeom>
                <a:noFill/>
                <a:ln w="0">
                  <a:solidFill>
                    <a:srgbClr val="48B2D2"/>
                  </a:solidFill>
                  <a:round/>
                  <a:headEnd/>
                  <a:tailEnd/>
                </a:ln>
              </p:spPr>
              <p:txBody>
                <a:bodyPr/>
                <a:lstStyle/>
                <a:p>
                  <a:endParaRPr lang="ko-KR" altLang="en-US"/>
                </a:p>
              </p:txBody>
            </p:sp>
            <p:sp>
              <p:nvSpPr>
                <p:cNvPr id="643" name="Freeform 496"/>
                <p:cNvSpPr>
                  <a:spLocks/>
                </p:cNvSpPr>
                <p:nvPr/>
              </p:nvSpPr>
              <p:spPr bwMode="auto">
                <a:xfrm>
                  <a:off x="2144" y="3333"/>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close/>
                    </a:path>
                  </a:pathLst>
                </a:custGeom>
                <a:solidFill>
                  <a:srgbClr val="48B2D2"/>
                </a:solidFill>
                <a:ln w="9525">
                  <a:noFill/>
                  <a:round/>
                  <a:headEnd/>
                  <a:tailEnd/>
                </a:ln>
              </p:spPr>
              <p:txBody>
                <a:bodyPr/>
                <a:lstStyle/>
                <a:p>
                  <a:endParaRPr lang="ko-KR" altLang="en-US"/>
                </a:p>
              </p:txBody>
            </p:sp>
            <p:sp>
              <p:nvSpPr>
                <p:cNvPr id="644" name="Freeform 497"/>
                <p:cNvSpPr>
                  <a:spLocks/>
                </p:cNvSpPr>
                <p:nvPr/>
              </p:nvSpPr>
              <p:spPr bwMode="auto">
                <a:xfrm>
                  <a:off x="2144" y="3333"/>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path>
                  </a:pathLst>
                </a:custGeom>
                <a:noFill/>
                <a:ln w="0">
                  <a:solidFill>
                    <a:srgbClr val="48B2D2"/>
                  </a:solidFill>
                  <a:round/>
                  <a:headEnd/>
                  <a:tailEnd/>
                </a:ln>
              </p:spPr>
              <p:txBody>
                <a:bodyPr/>
                <a:lstStyle/>
                <a:p>
                  <a:endParaRPr lang="ko-KR" altLang="en-US"/>
                </a:p>
              </p:txBody>
            </p:sp>
            <p:sp>
              <p:nvSpPr>
                <p:cNvPr id="645" name="Freeform 498"/>
                <p:cNvSpPr>
                  <a:spLocks/>
                </p:cNvSpPr>
                <p:nvPr/>
              </p:nvSpPr>
              <p:spPr bwMode="auto">
                <a:xfrm>
                  <a:off x="2139" y="3347"/>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close/>
                    </a:path>
                  </a:pathLst>
                </a:custGeom>
                <a:solidFill>
                  <a:srgbClr val="48B2D2"/>
                </a:solidFill>
                <a:ln w="9525">
                  <a:noFill/>
                  <a:round/>
                  <a:headEnd/>
                  <a:tailEnd/>
                </a:ln>
              </p:spPr>
              <p:txBody>
                <a:bodyPr/>
                <a:lstStyle/>
                <a:p>
                  <a:endParaRPr lang="ko-KR" altLang="en-US"/>
                </a:p>
              </p:txBody>
            </p:sp>
            <p:sp>
              <p:nvSpPr>
                <p:cNvPr id="646" name="Freeform 499"/>
                <p:cNvSpPr>
                  <a:spLocks/>
                </p:cNvSpPr>
                <p:nvPr/>
              </p:nvSpPr>
              <p:spPr bwMode="auto">
                <a:xfrm>
                  <a:off x="2139" y="3347"/>
                  <a:ext cx="5" cy="4"/>
                </a:xfrm>
                <a:custGeom>
                  <a:avLst/>
                  <a:gdLst>
                    <a:gd name="T0" fmla="*/ 5 w 5"/>
                    <a:gd name="T1" fmla="*/ 4 h 4"/>
                    <a:gd name="T2" fmla="*/ 5 w 5"/>
                    <a:gd name="T3" fmla="*/ 0 h 4"/>
                    <a:gd name="T4" fmla="*/ 0 w 5"/>
                    <a:gd name="T5" fmla="*/ 0 h 4"/>
                    <a:gd name="T6" fmla="*/ 0 w 5"/>
                    <a:gd name="T7" fmla="*/ 0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0"/>
                      </a:lnTo>
                      <a:lnTo>
                        <a:pt x="5" y="4"/>
                      </a:lnTo>
                    </a:path>
                  </a:pathLst>
                </a:custGeom>
                <a:noFill/>
                <a:ln w="0">
                  <a:solidFill>
                    <a:srgbClr val="48B2D2"/>
                  </a:solidFill>
                  <a:round/>
                  <a:headEnd/>
                  <a:tailEnd/>
                </a:ln>
              </p:spPr>
              <p:txBody>
                <a:bodyPr/>
                <a:lstStyle/>
                <a:p>
                  <a:endParaRPr lang="ko-KR" altLang="en-US"/>
                </a:p>
              </p:txBody>
            </p:sp>
            <p:sp>
              <p:nvSpPr>
                <p:cNvPr id="647" name="Freeform 500"/>
                <p:cNvSpPr>
                  <a:spLocks/>
                </p:cNvSpPr>
                <p:nvPr/>
              </p:nvSpPr>
              <p:spPr bwMode="auto">
                <a:xfrm>
                  <a:off x="2165" y="3305"/>
                  <a:ext cx="10" cy="4"/>
                </a:xfrm>
                <a:custGeom>
                  <a:avLst/>
                  <a:gdLst>
                    <a:gd name="T0" fmla="*/ 5 w 10"/>
                    <a:gd name="T1" fmla="*/ 4 h 4"/>
                    <a:gd name="T2" fmla="*/ 10 w 10"/>
                    <a:gd name="T3" fmla="*/ 0 h 4"/>
                    <a:gd name="T4" fmla="*/ 5 w 10"/>
                    <a:gd name="T5" fmla="*/ 0 h 4"/>
                    <a:gd name="T6" fmla="*/ 0 w 10"/>
                    <a:gd name="T7" fmla="*/ 4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0"/>
                      </a:lnTo>
                      <a:lnTo>
                        <a:pt x="5" y="0"/>
                      </a:lnTo>
                      <a:lnTo>
                        <a:pt x="0" y="4"/>
                      </a:lnTo>
                      <a:lnTo>
                        <a:pt x="5" y="4"/>
                      </a:lnTo>
                      <a:close/>
                    </a:path>
                  </a:pathLst>
                </a:custGeom>
                <a:solidFill>
                  <a:srgbClr val="48B2D2"/>
                </a:solidFill>
                <a:ln w="9525">
                  <a:noFill/>
                  <a:round/>
                  <a:headEnd/>
                  <a:tailEnd/>
                </a:ln>
              </p:spPr>
              <p:txBody>
                <a:bodyPr/>
                <a:lstStyle/>
                <a:p>
                  <a:endParaRPr lang="ko-KR" altLang="en-US"/>
                </a:p>
              </p:txBody>
            </p:sp>
            <p:sp>
              <p:nvSpPr>
                <p:cNvPr id="648" name="Freeform 501"/>
                <p:cNvSpPr>
                  <a:spLocks/>
                </p:cNvSpPr>
                <p:nvPr/>
              </p:nvSpPr>
              <p:spPr bwMode="auto">
                <a:xfrm>
                  <a:off x="2165" y="3305"/>
                  <a:ext cx="10" cy="4"/>
                </a:xfrm>
                <a:custGeom>
                  <a:avLst/>
                  <a:gdLst>
                    <a:gd name="T0" fmla="*/ 5 w 10"/>
                    <a:gd name="T1" fmla="*/ 4 h 4"/>
                    <a:gd name="T2" fmla="*/ 10 w 10"/>
                    <a:gd name="T3" fmla="*/ 0 h 4"/>
                    <a:gd name="T4" fmla="*/ 5 w 10"/>
                    <a:gd name="T5" fmla="*/ 0 h 4"/>
                    <a:gd name="T6" fmla="*/ 0 w 10"/>
                    <a:gd name="T7" fmla="*/ 4 h 4"/>
                    <a:gd name="T8" fmla="*/ 5 w 10"/>
                    <a:gd name="T9" fmla="*/ 4 h 4"/>
                    <a:gd name="T10" fmla="*/ 5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5" y="4"/>
                      </a:moveTo>
                      <a:lnTo>
                        <a:pt x="10" y="0"/>
                      </a:lnTo>
                      <a:lnTo>
                        <a:pt x="5" y="0"/>
                      </a:lnTo>
                      <a:lnTo>
                        <a:pt x="0" y="4"/>
                      </a:lnTo>
                      <a:lnTo>
                        <a:pt x="5" y="4"/>
                      </a:lnTo>
                    </a:path>
                  </a:pathLst>
                </a:custGeom>
                <a:noFill/>
                <a:ln w="0">
                  <a:solidFill>
                    <a:srgbClr val="48B2D2"/>
                  </a:solidFill>
                  <a:round/>
                  <a:headEnd/>
                  <a:tailEnd/>
                </a:ln>
              </p:spPr>
              <p:txBody>
                <a:bodyPr/>
                <a:lstStyle/>
                <a:p>
                  <a:endParaRPr lang="ko-KR" altLang="en-US"/>
                </a:p>
              </p:txBody>
            </p:sp>
            <p:sp>
              <p:nvSpPr>
                <p:cNvPr id="649" name="Freeform 502"/>
                <p:cNvSpPr>
                  <a:spLocks/>
                </p:cNvSpPr>
                <p:nvPr/>
              </p:nvSpPr>
              <p:spPr bwMode="auto">
                <a:xfrm>
                  <a:off x="2160" y="3319"/>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close/>
                    </a:path>
                  </a:pathLst>
                </a:custGeom>
                <a:solidFill>
                  <a:srgbClr val="48B2D2"/>
                </a:solidFill>
                <a:ln w="9525">
                  <a:noFill/>
                  <a:round/>
                  <a:headEnd/>
                  <a:tailEnd/>
                </a:ln>
              </p:spPr>
              <p:txBody>
                <a:bodyPr/>
                <a:lstStyle/>
                <a:p>
                  <a:endParaRPr lang="ko-KR" altLang="en-US"/>
                </a:p>
              </p:txBody>
            </p:sp>
            <p:sp>
              <p:nvSpPr>
                <p:cNvPr id="650" name="Freeform 503"/>
                <p:cNvSpPr>
                  <a:spLocks/>
                </p:cNvSpPr>
                <p:nvPr/>
              </p:nvSpPr>
              <p:spPr bwMode="auto">
                <a:xfrm>
                  <a:off x="2160" y="3319"/>
                  <a:ext cx="5" cy="4"/>
                </a:xfrm>
                <a:custGeom>
                  <a:avLst/>
                  <a:gdLst>
                    <a:gd name="T0" fmla="*/ 5 w 5"/>
                    <a:gd name="T1" fmla="*/ 4 h 4"/>
                    <a:gd name="T2" fmla="*/ 5 w 5"/>
                    <a:gd name="T3" fmla="*/ 4 h 4"/>
                    <a:gd name="T4" fmla="*/ 0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4"/>
                      </a:lnTo>
                      <a:lnTo>
                        <a:pt x="0" y="0"/>
                      </a:lnTo>
                      <a:lnTo>
                        <a:pt x="0" y="4"/>
                      </a:lnTo>
                      <a:lnTo>
                        <a:pt x="5" y="4"/>
                      </a:lnTo>
                    </a:path>
                  </a:pathLst>
                </a:custGeom>
                <a:noFill/>
                <a:ln w="0">
                  <a:solidFill>
                    <a:srgbClr val="48B2D2"/>
                  </a:solidFill>
                  <a:round/>
                  <a:headEnd/>
                  <a:tailEnd/>
                </a:ln>
              </p:spPr>
              <p:txBody>
                <a:bodyPr/>
                <a:lstStyle/>
                <a:p>
                  <a:endParaRPr lang="ko-KR" altLang="en-US"/>
                </a:p>
              </p:txBody>
            </p:sp>
            <p:sp>
              <p:nvSpPr>
                <p:cNvPr id="651" name="Freeform 504"/>
                <p:cNvSpPr>
                  <a:spLocks/>
                </p:cNvSpPr>
                <p:nvPr/>
              </p:nvSpPr>
              <p:spPr bwMode="auto">
                <a:xfrm>
                  <a:off x="2154" y="3333"/>
                  <a:ext cx="6" cy="4"/>
                </a:xfrm>
                <a:custGeom>
                  <a:avLst/>
                  <a:gdLst>
                    <a:gd name="T0" fmla="*/ 6 w 6"/>
                    <a:gd name="T1" fmla="*/ 4 h 4"/>
                    <a:gd name="T2" fmla="*/ 6 w 6"/>
                    <a:gd name="T3" fmla="*/ 4 h 4"/>
                    <a:gd name="T4" fmla="*/ 0 w 6"/>
                    <a:gd name="T5" fmla="*/ 0 h 4"/>
                    <a:gd name="T6" fmla="*/ 0 w 6"/>
                    <a:gd name="T7" fmla="*/ 4 h 4"/>
                    <a:gd name="T8" fmla="*/ 6 w 6"/>
                    <a:gd name="T9" fmla="*/ 4 h 4"/>
                    <a:gd name="T10" fmla="*/ 6 w 6"/>
                    <a:gd name="T11" fmla="*/ 4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6" y="4"/>
                      </a:moveTo>
                      <a:lnTo>
                        <a:pt x="6" y="4"/>
                      </a:lnTo>
                      <a:lnTo>
                        <a:pt x="0" y="0"/>
                      </a:lnTo>
                      <a:lnTo>
                        <a:pt x="0" y="4"/>
                      </a:lnTo>
                      <a:lnTo>
                        <a:pt x="6" y="4"/>
                      </a:lnTo>
                      <a:close/>
                    </a:path>
                  </a:pathLst>
                </a:custGeom>
                <a:solidFill>
                  <a:srgbClr val="48B2D2"/>
                </a:solidFill>
                <a:ln w="9525">
                  <a:noFill/>
                  <a:round/>
                  <a:headEnd/>
                  <a:tailEnd/>
                </a:ln>
              </p:spPr>
              <p:txBody>
                <a:bodyPr/>
                <a:lstStyle/>
                <a:p>
                  <a:endParaRPr lang="ko-KR" altLang="en-US"/>
                </a:p>
              </p:txBody>
            </p:sp>
            <p:sp>
              <p:nvSpPr>
                <p:cNvPr id="652" name="Freeform 505"/>
                <p:cNvSpPr>
                  <a:spLocks/>
                </p:cNvSpPr>
                <p:nvPr/>
              </p:nvSpPr>
              <p:spPr bwMode="auto">
                <a:xfrm>
                  <a:off x="2154" y="3333"/>
                  <a:ext cx="6" cy="4"/>
                </a:xfrm>
                <a:custGeom>
                  <a:avLst/>
                  <a:gdLst>
                    <a:gd name="T0" fmla="*/ 6 w 6"/>
                    <a:gd name="T1" fmla="*/ 4 h 4"/>
                    <a:gd name="T2" fmla="*/ 6 w 6"/>
                    <a:gd name="T3" fmla="*/ 4 h 4"/>
                    <a:gd name="T4" fmla="*/ 0 w 6"/>
                    <a:gd name="T5" fmla="*/ 0 h 4"/>
                    <a:gd name="T6" fmla="*/ 0 w 6"/>
                    <a:gd name="T7" fmla="*/ 4 h 4"/>
                    <a:gd name="T8" fmla="*/ 6 w 6"/>
                    <a:gd name="T9" fmla="*/ 4 h 4"/>
                    <a:gd name="T10" fmla="*/ 6 w 6"/>
                    <a:gd name="T11" fmla="*/ 4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6" y="4"/>
                      </a:moveTo>
                      <a:lnTo>
                        <a:pt x="6" y="4"/>
                      </a:lnTo>
                      <a:lnTo>
                        <a:pt x="0" y="0"/>
                      </a:lnTo>
                      <a:lnTo>
                        <a:pt x="0" y="4"/>
                      </a:lnTo>
                      <a:lnTo>
                        <a:pt x="6" y="4"/>
                      </a:lnTo>
                    </a:path>
                  </a:pathLst>
                </a:custGeom>
                <a:noFill/>
                <a:ln w="0">
                  <a:solidFill>
                    <a:srgbClr val="48B2D2"/>
                  </a:solidFill>
                  <a:round/>
                  <a:headEnd/>
                  <a:tailEnd/>
                </a:ln>
              </p:spPr>
              <p:txBody>
                <a:bodyPr/>
                <a:lstStyle/>
                <a:p>
                  <a:endParaRPr lang="ko-KR" altLang="en-US"/>
                </a:p>
              </p:txBody>
            </p:sp>
            <p:sp>
              <p:nvSpPr>
                <p:cNvPr id="653" name="Freeform 506"/>
                <p:cNvSpPr>
                  <a:spLocks/>
                </p:cNvSpPr>
                <p:nvPr/>
              </p:nvSpPr>
              <p:spPr bwMode="auto">
                <a:xfrm>
                  <a:off x="2144" y="3351"/>
                  <a:ext cx="5" cy="1"/>
                </a:xfrm>
                <a:custGeom>
                  <a:avLst/>
                  <a:gdLst>
                    <a:gd name="T0" fmla="*/ 5 w 5"/>
                    <a:gd name="T1" fmla="*/ 0 h 1"/>
                    <a:gd name="T2" fmla="*/ 5 w 5"/>
                    <a:gd name="T3" fmla="*/ 0 h 1"/>
                    <a:gd name="T4" fmla="*/ 0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close/>
                    </a:path>
                  </a:pathLst>
                </a:custGeom>
                <a:solidFill>
                  <a:srgbClr val="48B2D2"/>
                </a:solidFill>
                <a:ln w="9525">
                  <a:noFill/>
                  <a:round/>
                  <a:headEnd/>
                  <a:tailEnd/>
                </a:ln>
              </p:spPr>
              <p:txBody>
                <a:bodyPr/>
                <a:lstStyle/>
                <a:p>
                  <a:endParaRPr lang="ko-KR" altLang="en-US"/>
                </a:p>
              </p:txBody>
            </p:sp>
            <p:sp>
              <p:nvSpPr>
                <p:cNvPr id="654" name="Freeform 507"/>
                <p:cNvSpPr>
                  <a:spLocks/>
                </p:cNvSpPr>
                <p:nvPr/>
              </p:nvSpPr>
              <p:spPr bwMode="auto">
                <a:xfrm>
                  <a:off x="2144" y="3351"/>
                  <a:ext cx="5" cy="1"/>
                </a:xfrm>
                <a:custGeom>
                  <a:avLst/>
                  <a:gdLst>
                    <a:gd name="T0" fmla="*/ 5 w 5"/>
                    <a:gd name="T1" fmla="*/ 0 h 1"/>
                    <a:gd name="T2" fmla="*/ 5 w 5"/>
                    <a:gd name="T3" fmla="*/ 0 h 1"/>
                    <a:gd name="T4" fmla="*/ 0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path>
                  </a:pathLst>
                </a:custGeom>
                <a:noFill/>
                <a:ln w="0">
                  <a:solidFill>
                    <a:srgbClr val="48B2D2"/>
                  </a:solidFill>
                  <a:round/>
                  <a:headEnd/>
                  <a:tailEnd/>
                </a:ln>
              </p:spPr>
              <p:txBody>
                <a:bodyPr/>
                <a:lstStyle/>
                <a:p>
                  <a:endParaRPr lang="ko-KR" altLang="en-US"/>
                </a:p>
              </p:txBody>
            </p:sp>
            <p:sp>
              <p:nvSpPr>
                <p:cNvPr id="655" name="Line 508"/>
                <p:cNvSpPr>
                  <a:spLocks noChangeShapeType="1"/>
                </p:cNvSpPr>
                <p:nvPr/>
              </p:nvSpPr>
              <p:spPr bwMode="auto">
                <a:xfrm flipH="1">
                  <a:off x="2083" y="3272"/>
                  <a:ext cx="25" cy="61"/>
                </a:xfrm>
                <a:prstGeom prst="line">
                  <a:avLst/>
                </a:prstGeom>
                <a:noFill/>
                <a:ln w="0">
                  <a:solidFill>
                    <a:srgbClr val="48B2D2"/>
                  </a:solidFill>
                  <a:round/>
                  <a:headEnd/>
                  <a:tailEnd/>
                </a:ln>
              </p:spPr>
              <p:txBody>
                <a:bodyPr/>
                <a:lstStyle/>
                <a:p>
                  <a:endParaRPr lang="ko-KR" altLang="en-US"/>
                </a:p>
              </p:txBody>
            </p:sp>
            <p:sp>
              <p:nvSpPr>
                <p:cNvPr id="656" name="Line 509"/>
                <p:cNvSpPr>
                  <a:spLocks noChangeShapeType="1"/>
                </p:cNvSpPr>
                <p:nvPr/>
              </p:nvSpPr>
              <p:spPr bwMode="auto">
                <a:xfrm flipH="1">
                  <a:off x="2083" y="3272"/>
                  <a:ext cx="25" cy="61"/>
                </a:xfrm>
                <a:prstGeom prst="line">
                  <a:avLst/>
                </a:prstGeom>
                <a:noFill/>
                <a:ln w="0">
                  <a:solidFill>
                    <a:srgbClr val="48B2D2"/>
                  </a:solidFill>
                  <a:round/>
                  <a:headEnd/>
                  <a:tailEnd/>
                </a:ln>
              </p:spPr>
              <p:txBody>
                <a:bodyPr/>
                <a:lstStyle/>
                <a:p>
                  <a:endParaRPr lang="ko-KR" altLang="en-US"/>
                </a:p>
              </p:txBody>
            </p:sp>
            <p:sp>
              <p:nvSpPr>
                <p:cNvPr id="657" name="Line 510"/>
                <p:cNvSpPr>
                  <a:spLocks noChangeShapeType="1"/>
                </p:cNvSpPr>
                <p:nvPr/>
              </p:nvSpPr>
              <p:spPr bwMode="auto">
                <a:xfrm flipH="1">
                  <a:off x="2098" y="3281"/>
                  <a:ext cx="26" cy="61"/>
                </a:xfrm>
                <a:prstGeom prst="line">
                  <a:avLst/>
                </a:prstGeom>
                <a:noFill/>
                <a:ln w="0">
                  <a:solidFill>
                    <a:srgbClr val="48B2D2"/>
                  </a:solidFill>
                  <a:round/>
                  <a:headEnd/>
                  <a:tailEnd/>
                </a:ln>
              </p:spPr>
              <p:txBody>
                <a:bodyPr/>
                <a:lstStyle/>
                <a:p>
                  <a:endParaRPr lang="ko-KR" altLang="en-US"/>
                </a:p>
              </p:txBody>
            </p:sp>
            <p:sp>
              <p:nvSpPr>
                <p:cNvPr id="658" name="Line 511"/>
                <p:cNvSpPr>
                  <a:spLocks noChangeShapeType="1"/>
                </p:cNvSpPr>
                <p:nvPr/>
              </p:nvSpPr>
              <p:spPr bwMode="auto">
                <a:xfrm flipH="1">
                  <a:off x="2098" y="3281"/>
                  <a:ext cx="26" cy="61"/>
                </a:xfrm>
                <a:prstGeom prst="line">
                  <a:avLst/>
                </a:prstGeom>
                <a:noFill/>
                <a:ln w="0">
                  <a:solidFill>
                    <a:srgbClr val="48B2D2"/>
                  </a:solidFill>
                  <a:round/>
                  <a:headEnd/>
                  <a:tailEnd/>
                </a:ln>
              </p:spPr>
              <p:txBody>
                <a:bodyPr/>
                <a:lstStyle/>
                <a:p>
                  <a:endParaRPr lang="ko-KR" altLang="en-US"/>
                </a:p>
              </p:txBody>
            </p:sp>
            <p:sp>
              <p:nvSpPr>
                <p:cNvPr id="659" name="Line 512"/>
                <p:cNvSpPr>
                  <a:spLocks noChangeShapeType="1"/>
                </p:cNvSpPr>
                <p:nvPr/>
              </p:nvSpPr>
              <p:spPr bwMode="auto">
                <a:xfrm flipH="1">
                  <a:off x="2108" y="3286"/>
                  <a:ext cx="31" cy="61"/>
                </a:xfrm>
                <a:prstGeom prst="line">
                  <a:avLst/>
                </a:prstGeom>
                <a:noFill/>
                <a:ln w="0">
                  <a:solidFill>
                    <a:srgbClr val="48B2D2"/>
                  </a:solidFill>
                  <a:round/>
                  <a:headEnd/>
                  <a:tailEnd/>
                </a:ln>
              </p:spPr>
              <p:txBody>
                <a:bodyPr/>
                <a:lstStyle/>
                <a:p>
                  <a:endParaRPr lang="ko-KR" altLang="en-US"/>
                </a:p>
              </p:txBody>
            </p:sp>
            <p:sp>
              <p:nvSpPr>
                <p:cNvPr id="660" name="Line 513"/>
                <p:cNvSpPr>
                  <a:spLocks noChangeShapeType="1"/>
                </p:cNvSpPr>
                <p:nvPr/>
              </p:nvSpPr>
              <p:spPr bwMode="auto">
                <a:xfrm flipH="1">
                  <a:off x="2108" y="3286"/>
                  <a:ext cx="31" cy="61"/>
                </a:xfrm>
                <a:prstGeom prst="line">
                  <a:avLst/>
                </a:prstGeom>
                <a:noFill/>
                <a:ln w="0">
                  <a:solidFill>
                    <a:srgbClr val="48B2D2"/>
                  </a:solidFill>
                  <a:round/>
                  <a:headEnd/>
                  <a:tailEnd/>
                </a:ln>
              </p:spPr>
              <p:txBody>
                <a:bodyPr/>
                <a:lstStyle/>
                <a:p>
                  <a:endParaRPr lang="ko-KR" altLang="en-US"/>
                </a:p>
              </p:txBody>
            </p:sp>
            <p:sp>
              <p:nvSpPr>
                <p:cNvPr id="661" name="Line 514"/>
                <p:cNvSpPr>
                  <a:spLocks noChangeShapeType="1"/>
                </p:cNvSpPr>
                <p:nvPr/>
              </p:nvSpPr>
              <p:spPr bwMode="auto">
                <a:xfrm flipH="1">
                  <a:off x="2119" y="3291"/>
                  <a:ext cx="30" cy="60"/>
                </a:xfrm>
                <a:prstGeom prst="line">
                  <a:avLst/>
                </a:prstGeom>
                <a:noFill/>
                <a:ln w="0">
                  <a:solidFill>
                    <a:srgbClr val="48B2D2"/>
                  </a:solidFill>
                  <a:round/>
                  <a:headEnd/>
                  <a:tailEnd/>
                </a:ln>
              </p:spPr>
              <p:txBody>
                <a:bodyPr/>
                <a:lstStyle/>
                <a:p>
                  <a:endParaRPr lang="ko-KR" altLang="en-US"/>
                </a:p>
              </p:txBody>
            </p:sp>
            <p:sp>
              <p:nvSpPr>
                <p:cNvPr id="662" name="Line 515"/>
                <p:cNvSpPr>
                  <a:spLocks noChangeShapeType="1"/>
                </p:cNvSpPr>
                <p:nvPr/>
              </p:nvSpPr>
              <p:spPr bwMode="auto">
                <a:xfrm flipH="1">
                  <a:off x="2119" y="3291"/>
                  <a:ext cx="30" cy="60"/>
                </a:xfrm>
                <a:prstGeom prst="line">
                  <a:avLst/>
                </a:prstGeom>
                <a:noFill/>
                <a:ln w="0">
                  <a:solidFill>
                    <a:srgbClr val="48B2D2"/>
                  </a:solidFill>
                  <a:round/>
                  <a:headEnd/>
                  <a:tailEnd/>
                </a:ln>
              </p:spPr>
              <p:txBody>
                <a:bodyPr/>
                <a:lstStyle/>
                <a:p>
                  <a:endParaRPr lang="ko-KR" altLang="en-US"/>
                </a:p>
              </p:txBody>
            </p:sp>
            <p:sp>
              <p:nvSpPr>
                <p:cNvPr id="663" name="Line 516"/>
                <p:cNvSpPr>
                  <a:spLocks noChangeShapeType="1"/>
                </p:cNvSpPr>
                <p:nvPr/>
              </p:nvSpPr>
              <p:spPr bwMode="auto">
                <a:xfrm flipH="1">
                  <a:off x="2129" y="3295"/>
                  <a:ext cx="31" cy="61"/>
                </a:xfrm>
                <a:prstGeom prst="line">
                  <a:avLst/>
                </a:prstGeom>
                <a:noFill/>
                <a:ln w="0">
                  <a:solidFill>
                    <a:srgbClr val="48B2D2"/>
                  </a:solidFill>
                  <a:round/>
                  <a:headEnd/>
                  <a:tailEnd/>
                </a:ln>
              </p:spPr>
              <p:txBody>
                <a:bodyPr/>
                <a:lstStyle/>
                <a:p>
                  <a:endParaRPr lang="ko-KR" altLang="en-US"/>
                </a:p>
              </p:txBody>
            </p:sp>
            <p:sp>
              <p:nvSpPr>
                <p:cNvPr id="664" name="Line 517"/>
                <p:cNvSpPr>
                  <a:spLocks noChangeShapeType="1"/>
                </p:cNvSpPr>
                <p:nvPr/>
              </p:nvSpPr>
              <p:spPr bwMode="auto">
                <a:xfrm flipH="1">
                  <a:off x="2129" y="3295"/>
                  <a:ext cx="31" cy="61"/>
                </a:xfrm>
                <a:prstGeom prst="line">
                  <a:avLst/>
                </a:prstGeom>
                <a:noFill/>
                <a:ln w="0">
                  <a:solidFill>
                    <a:srgbClr val="48B2D2"/>
                  </a:solidFill>
                  <a:round/>
                  <a:headEnd/>
                  <a:tailEnd/>
                </a:ln>
              </p:spPr>
              <p:txBody>
                <a:bodyPr/>
                <a:lstStyle/>
                <a:p>
                  <a:endParaRPr lang="ko-KR" altLang="en-US"/>
                </a:p>
              </p:txBody>
            </p:sp>
            <p:sp>
              <p:nvSpPr>
                <p:cNvPr id="665" name="Line 518"/>
                <p:cNvSpPr>
                  <a:spLocks noChangeShapeType="1"/>
                </p:cNvSpPr>
                <p:nvPr/>
              </p:nvSpPr>
              <p:spPr bwMode="auto">
                <a:xfrm flipH="1">
                  <a:off x="2139" y="3295"/>
                  <a:ext cx="31" cy="66"/>
                </a:xfrm>
                <a:prstGeom prst="line">
                  <a:avLst/>
                </a:prstGeom>
                <a:noFill/>
                <a:ln w="0">
                  <a:solidFill>
                    <a:srgbClr val="48B2D2"/>
                  </a:solidFill>
                  <a:round/>
                  <a:headEnd/>
                  <a:tailEnd/>
                </a:ln>
              </p:spPr>
              <p:txBody>
                <a:bodyPr/>
                <a:lstStyle/>
                <a:p>
                  <a:endParaRPr lang="ko-KR" altLang="en-US"/>
                </a:p>
              </p:txBody>
            </p:sp>
            <p:sp>
              <p:nvSpPr>
                <p:cNvPr id="666" name="Line 519"/>
                <p:cNvSpPr>
                  <a:spLocks noChangeShapeType="1"/>
                </p:cNvSpPr>
                <p:nvPr/>
              </p:nvSpPr>
              <p:spPr bwMode="auto">
                <a:xfrm flipH="1">
                  <a:off x="2139" y="3295"/>
                  <a:ext cx="31" cy="66"/>
                </a:xfrm>
                <a:prstGeom prst="line">
                  <a:avLst/>
                </a:prstGeom>
                <a:noFill/>
                <a:ln w="0">
                  <a:solidFill>
                    <a:srgbClr val="48B2D2"/>
                  </a:solidFill>
                  <a:round/>
                  <a:headEnd/>
                  <a:tailEnd/>
                </a:ln>
              </p:spPr>
              <p:txBody>
                <a:bodyPr/>
                <a:lstStyle/>
                <a:p>
                  <a:endParaRPr lang="ko-KR" altLang="en-US"/>
                </a:p>
              </p:txBody>
            </p:sp>
            <p:sp>
              <p:nvSpPr>
                <p:cNvPr id="667" name="Line 520"/>
                <p:cNvSpPr>
                  <a:spLocks noChangeShapeType="1"/>
                </p:cNvSpPr>
                <p:nvPr/>
              </p:nvSpPr>
              <p:spPr bwMode="auto">
                <a:xfrm flipH="1">
                  <a:off x="1996" y="3365"/>
                  <a:ext cx="138" cy="279"/>
                </a:xfrm>
                <a:prstGeom prst="line">
                  <a:avLst/>
                </a:prstGeom>
                <a:noFill/>
                <a:ln w="0">
                  <a:solidFill>
                    <a:srgbClr val="48B2D2"/>
                  </a:solidFill>
                  <a:round/>
                  <a:headEnd/>
                  <a:tailEnd/>
                </a:ln>
              </p:spPr>
              <p:txBody>
                <a:bodyPr/>
                <a:lstStyle/>
                <a:p>
                  <a:endParaRPr lang="ko-KR" altLang="en-US"/>
                </a:p>
              </p:txBody>
            </p:sp>
            <p:sp>
              <p:nvSpPr>
                <p:cNvPr id="668" name="Line 521"/>
                <p:cNvSpPr>
                  <a:spLocks noChangeShapeType="1"/>
                </p:cNvSpPr>
                <p:nvPr/>
              </p:nvSpPr>
              <p:spPr bwMode="auto">
                <a:xfrm flipH="1">
                  <a:off x="1996" y="3365"/>
                  <a:ext cx="138" cy="279"/>
                </a:xfrm>
                <a:prstGeom prst="line">
                  <a:avLst/>
                </a:prstGeom>
                <a:noFill/>
                <a:ln w="0">
                  <a:solidFill>
                    <a:srgbClr val="48B2D2"/>
                  </a:solidFill>
                  <a:round/>
                  <a:headEnd/>
                  <a:tailEnd/>
                </a:ln>
              </p:spPr>
              <p:txBody>
                <a:bodyPr/>
                <a:lstStyle/>
                <a:p>
                  <a:endParaRPr lang="ko-KR" altLang="en-US"/>
                </a:p>
              </p:txBody>
            </p:sp>
            <p:sp>
              <p:nvSpPr>
                <p:cNvPr id="669" name="Freeform 522"/>
                <p:cNvSpPr>
                  <a:spLocks/>
                </p:cNvSpPr>
                <p:nvPr/>
              </p:nvSpPr>
              <p:spPr bwMode="auto">
                <a:xfrm>
                  <a:off x="1796" y="3565"/>
                  <a:ext cx="128" cy="56"/>
                </a:xfrm>
                <a:custGeom>
                  <a:avLst/>
                  <a:gdLst>
                    <a:gd name="T0" fmla="*/ 0 w 128"/>
                    <a:gd name="T1" fmla="*/ 5 h 56"/>
                    <a:gd name="T2" fmla="*/ 6 w 128"/>
                    <a:gd name="T3" fmla="*/ 0 h 56"/>
                    <a:gd name="T4" fmla="*/ 128 w 128"/>
                    <a:gd name="T5" fmla="*/ 52 h 56"/>
                    <a:gd name="T6" fmla="*/ 123 w 128"/>
                    <a:gd name="T7" fmla="*/ 56 h 56"/>
                    <a:gd name="T8" fmla="*/ 0 w 128"/>
                    <a:gd name="T9" fmla="*/ 5 h 56"/>
                    <a:gd name="T10" fmla="*/ 0 w 128"/>
                    <a:gd name="T11" fmla="*/ 5 h 56"/>
                    <a:gd name="T12" fmla="*/ 0 60000 65536"/>
                    <a:gd name="T13" fmla="*/ 0 60000 65536"/>
                    <a:gd name="T14" fmla="*/ 0 60000 65536"/>
                    <a:gd name="T15" fmla="*/ 0 60000 65536"/>
                    <a:gd name="T16" fmla="*/ 0 60000 65536"/>
                    <a:gd name="T17" fmla="*/ 0 60000 65536"/>
                    <a:gd name="T18" fmla="*/ 0 w 128"/>
                    <a:gd name="T19" fmla="*/ 0 h 56"/>
                    <a:gd name="T20" fmla="*/ 128 w 128"/>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8" h="56">
                      <a:moveTo>
                        <a:pt x="0" y="5"/>
                      </a:moveTo>
                      <a:lnTo>
                        <a:pt x="6" y="0"/>
                      </a:lnTo>
                      <a:lnTo>
                        <a:pt x="128" y="52"/>
                      </a:lnTo>
                      <a:lnTo>
                        <a:pt x="123" y="56"/>
                      </a:lnTo>
                      <a:lnTo>
                        <a:pt x="0" y="5"/>
                      </a:lnTo>
                      <a:close/>
                    </a:path>
                  </a:pathLst>
                </a:custGeom>
                <a:solidFill>
                  <a:srgbClr val="48B2D2"/>
                </a:solidFill>
                <a:ln w="9525">
                  <a:noFill/>
                  <a:round/>
                  <a:headEnd/>
                  <a:tailEnd/>
                </a:ln>
              </p:spPr>
              <p:txBody>
                <a:bodyPr/>
                <a:lstStyle/>
                <a:p>
                  <a:endParaRPr lang="ko-KR" altLang="en-US"/>
                </a:p>
              </p:txBody>
            </p:sp>
            <p:sp>
              <p:nvSpPr>
                <p:cNvPr id="670" name="Freeform 523"/>
                <p:cNvSpPr>
                  <a:spLocks/>
                </p:cNvSpPr>
                <p:nvPr/>
              </p:nvSpPr>
              <p:spPr bwMode="auto">
                <a:xfrm>
                  <a:off x="1796" y="3565"/>
                  <a:ext cx="128" cy="56"/>
                </a:xfrm>
                <a:custGeom>
                  <a:avLst/>
                  <a:gdLst>
                    <a:gd name="T0" fmla="*/ 0 w 128"/>
                    <a:gd name="T1" fmla="*/ 5 h 56"/>
                    <a:gd name="T2" fmla="*/ 6 w 128"/>
                    <a:gd name="T3" fmla="*/ 0 h 56"/>
                    <a:gd name="T4" fmla="*/ 128 w 128"/>
                    <a:gd name="T5" fmla="*/ 52 h 56"/>
                    <a:gd name="T6" fmla="*/ 123 w 128"/>
                    <a:gd name="T7" fmla="*/ 56 h 56"/>
                    <a:gd name="T8" fmla="*/ 0 w 128"/>
                    <a:gd name="T9" fmla="*/ 5 h 56"/>
                    <a:gd name="T10" fmla="*/ 0 w 128"/>
                    <a:gd name="T11" fmla="*/ 5 h 56"/>
                    <a:gd name="T12" fmla="*/ 0 60000 65536"/>
                    <a:gd name="T13" fmla="*/ 0 60000 65536"/>
                    <a:gd name="T14" fmla="*/ 0 60000 65536"/>
                    <a:gd name="T15" fmla="*/ 0 60000 65536"/>
                    <a:gd name="T16" fmla="*/ 0 60000 65536"/>
                    <a:gd name="T17" fmla="*/ 0 60000 65536"/>
                    <a:gd name="T18" fmla="*/ 0 w 128"/>
                    <a:gd name="T19" fmla="*/ 0 h 56"/>
                    <a:gd name="T20" fmla="*/ 128 w 128"/>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8" h="56">
                      <a:moveTo>
                        <a:pt x="0" y="5"/>
                      </a:moveTo>
                      <a:lnTo>
                        <a:pt x="6" y="0"/>
                      </a:lnTo>
                      <a:lnTo>
                        <a:pt x="128" y="52"/>
                      </a:lnTo>
                      <a:lnTo>
                        <a:pt x="123" y="56"/>
                      </a:lnTo>
                      <a:lnTo>
                        <a:pt x="0" y="5"/>
                      </a:lnTo>
                    </a:path>
                  </a:pathLst>
                </a:custGeom>
                <a:noFill/>
                <a:ln w="0">
                  <a:solidFill>
                    <a:srgbClr val="48B2D2"/>
                  </a:solidFill>
                  <a:round/>
                  <a:headEnd/>
                  <a:tailEnd/>
                </a:ln>
              </p:spPr>
              <p:txBody>
                <a:bodyPr/>
                <a:lstStyle/>
                <a:p>
                  <a:endParaRPr lang="ko-KR" altLang="en-US"/>
                </a:p>
              </p:txBody>
            </p:sp>
            <p:sp>
              <p:nvSpPr>
                <p:cNvPr id="671" name="Freeform 524"/>
                <p:cNvSpPr>
                  <a:spLocks/>
                </p:cNvSpPr>
                <p:nvPr/>
              </p:nvSpPr>
              <p:spPr bwMode="auto">
                <a:xfrm>
                  <a:off x="1786" y="3570"/>
                  <a:ext cx="133" cy="56"/>
                </a:xfrm>
                <a:custGeom>
                  <a:avLst/>
                  <a:gdLst>
                    <a:gd name="T0" fmla="*/ 0 w 133"/>
                    <a:gd name="T1" fmla="*/ 5 h 56"/>
                    <a:gd name="T2" fmla="*/ 5 w 133"/>
                    <a:gd name="T3" fmla="*/ 0 h 56"/>
                    <a:gd name="T4" fmla="*/ 133 w 133"/>
                    <a:gd name="T5" fmla="*/ 51 h 56"/>
                    <a:gd name="T6" fmla="*/ 133 w 133"/>
                    <a:gd name="T7" fmla="*/ 56 h 56"/>
                    <a:gd name="T8" fmla="*/ 0 w 133"/>
                    <a:gd name="T9" fmla="*/ 5 h 56"/>
                    <a:gd name="T10" fmla="*/ 0 w 133"/>
                    <a:gd name="T11" fmla="*/ 5 h 56"/>
                    <a:gd name="T12" fmla="*/ 0 60000 65536"/>
                    <a:gd name="T13" fmla="*/ 0 60000 65536"/>
                    <a:gd name="T14" fmla="*/ 0 60000 65536"/>
                    <a:gd name="T15" fmla="*/ 0 60000 65536"/>
                    <a:gd name="T16" fmla="*/ 0 60000 65536"/>
                    <a:gd name="T17" fmla="*/ 0 60000 65536"/>
                    <a:gd name="T18" fmla="*/ 0 w 133"/>
                    <a:gd name="T19" fmla="*/ 0 h 56"/>
                    <a:gd name="T20" fmla="*/ 133 w 13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33" h="56">
                      <a:moveTo>
                        <a:pt x="0" y="5"/>
                      </a:moveTo>
                      <a:lnTo>
                        <a:pt x="5" y="0"/>
                      </a:lnTo>
                      <a:lnTo>
                        <a:pt x="133" y="51"/>
                      </a:lnTo>
                      <a:lnTo>
                        <a:pt x="133" y="56"/>
                      </a:lnTo>
                      <a:lnTo>
                        <a:pt x="0" y="5"/>
                      </a:lnTo>
                      <a:close/>
                    </a:path>
                  </a:pathLst>
                </a:custGeom>
                <a:solidFill>
                  <a:srgbClr val="48B2D2"/>
                </a:solidFill>
                <a:ln w="9525">
                  <a:noFill/>
                  <a:round/>
                  <a:headEnd/>
                  <a:tailEnd/>
                </a:ln>
              </p:spPr>
              <p:txBody>
                <a:bodyPr/>
                <a:lstStyle/>
                <a:p>
                  <a:endParaRPr lang="ko-KR" altLang="en-US"/>
                </a:p>
              </p:txBody>
            </p:sp>
            <p:sp>
              <p:nvSpPr>
                <p:cNvPr id="672" name="Freeform 525"/>
                <p:cNvSpPr>
                  <a:spLocks/>
                </p:cNvSpPr>
                <p:nvPr/>
              </p:nvSpPr>
              <p:spPr bwMode="auto">
                <a:xfrm>
                  <a:off x="1786" y="3570"/>
                  <a:ext cx="133" cy="56"/>
                </a:xfrm>
                <a:custGeom>
                  <a:avLst/>
                  <a:gdLst>
                    <a:gd name="T0" fmla="*/ 0 w 133"/>
                    <a:gd name="T1" fmla="*/ 5 h 56"/>
                    <a:gd name="T2" fmla="*/ 5 w 133"/>
                    <a:gd name="T3" fmla="*/ 0 h 56"/>
                    <a:gd name="T4" fmla="*/ 133 w 133"/>
                    <a:gd name="T5" fmla="*/ 51 h 56"/>
                    <a:gd name="T6" fmla="*/ 133 w 133"/>
                    <a:gd name="T7" fmla="*/ 56 h 56"/>
                    <a:gd name="T8" fmla="*/ 0 w 133"/>
                    <a:gd name="T9" fmla="*/ 5 h 56"/>
                    <a:gd name="T10" fmla="*/ 0 w 133"/>
                    <a:gd name="T11" fmla="*/ 5 h 56"/>
                    <a:gd name="T12" fmla="*/ 0 60000 65536"/>
                    <a:gd name="T13" fmla="*/ 0 60000 65536"/>
                    <a:gd name="T14" fmla="*/ 0 60000 65536"/>
                    <a:gd name="T15" fmla="*/ 0 60000 65536"/>
                    <a:gd name="T16" fmla="*/ 0 60000 65536"/>
                    <a:gd name="T17" fmla="*/ 0 60000 65536"/>
                    <a:gd name="T18" fmla="*/ 0 w 133"/>
                    <a:gd name="T19" fmla="*/ 0 h 56"/>
                    <a:gd name="T20" fmla="*/ 133 w 13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33" h="56">
                      <a:moveTo>
                        <a:pt x="0" y="5"/>
                      </a:moveTo>
                      <a:lnTo>
                        <a:pt x="5" y="0"/>
                      </a:lnTo>
                      <a:lnTo>
                        <a:pt x="133" y="51"/>
                      </a:lnTo>
                      <a:lnTo>
                        <a:pt x="133" y="56"/>
                      </a:lnTo>
                      <a:lnTo>
                        <a:pt x="0" y="5"/>
                      </a:lnTo>
                    </a:path>
                  </a:pathLst>
                </a:custGeom>
                <a:noFill/>
                <a:ln w="0">
                  <a:solidFill>
                    <a:srgbClr val="48B2D2"/>
                  </a:solidFill>
                  <a:round/>
                  <a:headEnd/>
                  <a:tailEnd/>
                </a:ln>
              </p:spPr>
              <p:txBody>
                <a:bodyPr/>
                <a:lstStyle/>
                <a:p>
                  <a:endParaRPr lang="ko-KR" altLang="en-US"/>
                </a:p>
              </p:txBody>
            </p:sp>
            <p:sp>
              <p:nvSpPr>
                <p:cNvPr id="673" name="Freeform 526"/>
                <p:cNvSpPr>
                  <a:spLocks/>
                </p:cNvSpPr>
                <p:nvPr/>
              </p:nvSpPr>
              <p:spPr bwMode="auto">
                <a:xfrm>
                  <a:off x="1735" y="3249"/>
                  <a:ext cx="327" cy="368"/>
                </a:xfrm>
                <a:custGeom>
                  <a:avLst/>
                  <a:gdLst>
                    <a:gd name="T0" fmla="*/ 5 w 327"/>
                    <a:gd name="T1" fmla="*/ 265 h 368"/>
                    <a:gd name="T2" fmla="*/ 138 w 327"/>
                    <a:gd name="T3" fmla="*/ 0 h 368"/>
                    <a:gd name="T4" fmla="*/ 327 w 327"/>
                    <a:gd name="T5" fmla="*/ 79 h 368"/>
                    <a:gd name="T6" fmla="*/ 189 w 327"/>
                    <a:gd name="T7" fmla="*/ 368 h 368"/>
                    <a:gd name="T8" fmla="*/ 0 w 327"/>
                    <a:gd name="T9" fmla="*/ 288 h 368"/>
                    <a:gd name="T10" fmla="*/ 10 w 327"/>
                    <a:gd name="T11" fmla="*/ 270 h 368"/>
                    <a:gd name="T12" fmla="*/ 5 w 327"/>
                    <a:gd name="T13" fmla="*/ 265 h 368"/>
                    <a:gd name="T14" fmla="*/ 5 w 327"/>
                    <a:gd name="T15" fmla="*/ 265 h 36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368"/>
                    <a:gd name="T26" fmla="*/ 327 w 327"/>
                    <a:gd name="T27" fmla="*/ 368 h 3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368">
                      <a:moveTo>
                        <a:pt x="5" y="265"/>
                      </a:moveTo>
                      <a:lnTo>
                        <a:pt x="138" y="0"/>
                      </a:lnTo>
                      <a:lnTo>
                        <a:pt x="327" y="79"/>
                      </a:lnTo>
                      <a:lnTo>
                        <a:pt x="189" y="368"/>
                      </a:lnTo>
                      <a:lnTo>
                        <a:pt x="0" y="288"/>
                      </a:lnTo>
                      <a:lnTo>
                        <a:pt x="10" y="270"/>
                      </a:lnTo>
                      <a:lnTo>
                        <a:pt x="5" y="265"/>
                      </a:lnTo>
                      <a:close/>
                    </a:path>
                  </a:pathLst>
                </a:custGeom>
                <a:solidFill>
                  <a:srgbClr val="48B2D2"/>
                </a:solidFill>
                <a:ln w="9525">
                  <a:noFill/>
                  <a:round/>
                  <a:headEnd/>
                  <a:tailEnd/>
                </a:ln>
              </p:spPr>
              <p:txBody>
                <a:bodyPr/>
                <a:lstStyle/>
                <a:p>
                  <a:endParaRPr lang="ko-KR" altLang="en-US"/>
                </a:p>
              </p:txBody>
            </p:sp>
            <p:sp>
              <p:nvSpPr>
                <p:cNvPr id="674" name="Freeform 527"/>
                <p:cNvSpPr>
                  <a:spLocks/>
                </p:cNvSpPr>
                <p:nvPr/>
              </p:nvSpPr>
              <p:spPr bwMode="auto">
                <a:xfrm>
                  <a:off x="1735" y="3249"/>
                  <a:ext cx="327" cy="368"/>
                </a:xfrm>
                <a:custGeom>
                  <a:avLst/>
                  <a:gdLst>
                    <a:gd name="T0" fmla="*/ 5 w 327"/>
                    <a:gd name="T1" fmla="*/ 265 h 368"/>
                    <a:gd name="T2" fmla="*/ 138 w 327"/>
                    <a:gd name="T3" fmla="*/ 0 h 368"/>
                    <a:gd name="T4" fmla="*/ 327 w 327"/>
                    <a:gd name="T5" fmla="*/ 79 h 368"/>
                    <a:gd name="T6" fmla="*/ 189 w 327"/>
                    <a:gd name="T7" fmla="*/ 368 h 368"/>
                    <a:gd name="T8" fmla="*/ 0 w 327"/>
                    <a:gd name="T9" fmla="*/ 288 h 368"/>
                    <a:gd name="T10" fmla="*/ 10 w 327"/>
                    <a:gd name="T11" fmla="*/ 270 h 368"/>
                    <a:gd name="T12" fmla="*/ 5 w 327"/>
                    <a:gd name="T13" fmla="*/ 265 h 368"/>
                    <a:gd name="T14" fmla="*/ 5 w 327"/>
                    <a:gd name="T15" fmla="*/ 265 h 36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368"/>
                    <a:gd name="T26" fmla="*/ 327 w 327"/>
                    <a:gd name="T27" fmla="*/ 368 h 3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368">
                      <a:moveTo>
                        <a:pt x="5" y="265"/>
                      </a:moveTo>
                      <a:lnTo>
                        <a:pt x="138" y="0"/>
                      </a:lnTo>
                      <a:lnTo>
                        <a:pt x="327" y="79"/>
                      </a:lnTo>
                      <a:lnTo>
                        <a:pt x="189" y="368"/>
                      </a:lnTo>
                      <a:lnTo>
                        <a:pt x="0" y="288"/>
                      </a:lnTo>
                      <a:lnTo>
                        <a:pt x="10" y="270"/>
                      </a:lnTo>
                      <a:lnTo>
                        <a:pt x="5" y="265"/>
                      </a:lnTo>
                    </a:path>
                  </a:pathLst>
                </a:custGeom>
                <a:noFill/>
                <a:ln w="0">
                  <a:solidFill>
                    <a:srgbClr val="48B2D2"/>
                  </a:solidFill>
                  <a:round/>
                  <a:headEnd/>
                  <a:tailEnd/>
                </a:ln>
              </p:spPr>
              <p:txBody>
                <a:bodyPr/>
                <a:lstStyle/>
                <a:p>
                  <a:endParaRPr lang="ko-KR" altLang="en-US"/>
                </a:p>
              </p:txBody>
            </p:sp>
            <p:sp>
              <p:nvSpPr>
                <p:cNvPr id="675" name="Line 528"/>
                <p:cNvSpPr>
                  <a:spLocks noChangeShapeType="1"/>
                </p:cNvSpPr>
                <p:nvPr/>
              </p:nvSpPr>
              <p:spPr bwMode="auto">
                <a:xfrm>
                  <a:off x="1812" y="3570"/>
                  <a:ext cx="1" cy="5"/>
                </a:xfrm>
                <a:prstGeom prst="line">
                  <a:avLst/>
                </a:prstGeom>
                <a:noFill/>
                <a:ln w="0">
                  <a:solidFill>
                    <a:srgbClr val="48B2D2"/>
                  </a:solidFill>
                  <a:round/>
                  <a:headEnd/>
                  <a:tailEnd/>
                </a:ln>
              </p:spPr>
              <p:txBody>
                <a:bodyPr/>
                <a:lstStyle/>
                <a:p>
                  <a:endParaRPr lang="ko-KR" altLang="en-US"/>
                </a:p>
              </p:txBody>
            </p:sp>
            <p:sp>
              <p:nvSpPr>
                <p:cNvPr id="676" name="Line 529"/>
                <p:cNvSpPr>
                  <a:spLocks noChangeShapeType="1"/>
                </p:cNvSpPr>
                <p:nvPr/>
              </p:nvSpPr>
              <p:spPr bwMode="auto">
                <a:xfrm>
                  <a:off x="1812" y="3570"/>
                  <a:ext cx="1" cy="5"/>
                </a:xfrm>
                <a:prstGeom prst="line">
                  <a:avLst/>
                </a:prstGeom>
                <a:noFill/>
                <a:ln w="0">
                  <a:solidFill>
                    <a:srgbClr val="48B2D2"/>
                  </a:solidFill>
                  <a:round/>
                  <a:headEnd/>
                  <a:tailEnd/>
                </a:ln>
              </p:spPr>
              <p:txBody>
                <a:bodyPr/>
                <a:lstStyle/>
                <a:p>
                  <a:endParaRPr lang="ko-KR" altLang="en-US"/>
                </a:p>
              </p:txBody>
            </p:sp>
            <p:sp>
              <p:nvSpPr>
                <p:cNvPr id="677" name="Line 530"/>
                <p:cNvSpPr>
                  <a:spLocks noChangeShapeType="1"/>
                </p:cNvSpPr>
                <p:nvPr/>
              </p:nvSpPr>
              <p:spPr bwMode="auto">
                <a:xfrm>
                  <a:off x="1807" y="3570"/>
                  <a:ext cx="1" cy="1"/>
                </a:xfrm>
                <a:prstGeom prst="line">
                  <a:avLst/>
                </a:prstGeom>
                <a:noFill/>
                <a:ln w="0">
                  <a:solidFill>
                    <a:srgbClr val="48B2D2"/>
                  </a:solidFill>
                  <a:round/>
                  <a:headEnd/>
                  <a:tailEnd/>
                </a:ln>
              </p:spPr>
              <p:txBody>
                <a:bodyPr/>
                <a:lstStyle/>
                <a:p>
                  <a:endParaRPr lang="ko-KR" altLang="en-US"/>
                </a:p>
              </p:txBody>
            </p:sp>
            <p:sp>
              <p:nvSpPr>
                <p:cNvPr id="678" name="Line 531"/>
                <p:cNvSpPr>
                  <a:spLocks noChangeShapeType="1"/>
                </p:cNvSpPr>
                <p:nvPr/>
              </p:nvSpPr>
              <p:spPr bwMode="auto">
                <a:xfrm>
                  <a:off x="1807" y="3570"/>
                  <a:ext cx="1" cy="1"/>
                </a:xfrm>
                <a:prstGeom prst="line">
                  <a:avLst/>
                </a:prstGeom>
                <a:noFill/>
                <a:ln w="0">
                  <a:solidFill>
                    <a:srgbClr val="48B2D2"/>
                  </a:solidFill>
                  <a:round/>
                  <a:headEnd/>
                  <a:tailEnd/>
                </a:ln>
              </p:spPr>
              <p:txBody>
                <a:bodyPr/>
                <a:lstStyle/>
                <a:p>
                  <a:endParaRPr lang="ko-KR" altLang="en-US"/>
                </a:p>
              </p:txBody>
            </p:sp>
            <p:sp>
              <p:nvSpPr>
                <p:cNvPr id="679" name="Line 532"/>
                <p:cNvSpPr>
                  <a:spLocks noChangeShapeType="1"/>
                </p:cNvSpPr>
                <p:nvPr/>
              </p:nvSpPr>
              <p:spPr bwMode="auto">
                <a:xfrm flipH="1">
                  <a:off x="1796" y="3565"/>
                  <a:ext cx="6" cy="5"/>
                </a:xfrm>
                <a:prstGeom prst="line">
                  <a:avLst/>
                </a:prstGeom>
                <a:noFill/>
                <a:ln w="0">
                  <a:solidFill>
                    <a:srgbClr val="48B2D2"/>
                  </a:solidFill>
                  <a:round/>
                  <a:headEnd/>
                  <a:tailEnd/>
                </a:ln>
              </p:spPr>
              <p:txBody>
                <a:bodyPr/>
                <a:lstStyle/>
                <a:p>
                  <a:endParaRPr lang="ko-KR" altLang="en-US"/>
                </a:p>
              </p:txBody>
            </p:sp>
            <p:sp>
              <p:nvSpPr>
                <p:cNvPr id="680" name="Line 533"/>
                <p:cNvSpPr>
                  <a:spLocks noChangeShapeType="1"/>
                </p:cNvSpPr>
                <p:nvPr/>
              </p:nvSpPr>
              <p:spPr bwMode="auto">
                <a:xfrm flipH="1">
                  <a:off x="1796" y="3565"/>
                  <a:ext cx="6" cy="5"/>
                </a:xfrm>
                <a:prstGeom prst="line">
                  <a:avLst/>
                </a:prstGeom>
                <a:noFill/>
                <a:ln w="0">
                  <a:solidFill>
                    <a:srgbClr val="48B2D2"/>
                  </a:solidFill>
                  <a:round/>
                  <a:headEnd/>
                  <a:tailEnd/>
                </a:ln>
              </p:spPr>
              <p:txBody>
                <a:bodyPr/>
                <a:lstStyle/>
                <a:p>
                  <a:endParaRPr lang="ko-KR" altLang="en-US"/>
                </a:p>
              </p:txBody>
            </p:sp>
            <p:sp>
              <p:nvSpPr>
                <p:cNvPr id="681" name="Line 534"/>
                <p:cNvSpPr>
                  <a:spLocks noChangeShapeType="1"/>
                </p:cNvSpPr>
                <p:nvPr/>
              </p:nvSpPr>
              <p:spPr bwMode="auto">
                <a:xfrm>
                  <a:off x="1837" y="3579"/>
                  <a:ext cx="1" cy="5"/>
                </a:xfrm>
                <a:prstGeom prst="line">
                  <a:avLst/>
                </a:prstGeom>
                <a:noFill/>
                <a:ln w="0">
                  <a:solidFill>
                    <a:srgbClr val="48B2D2"/>
                  </a:solidFill>
                  <a:round/>
                  <a:headEnd/>
                  <a:tailEnd/>
                </a:ln>
              </p:spPr>
              <p:txBody>
                <a:bodyPr/>
                <a:lstStyle/>
                <a:p>
                  <a:endParaRPr lang="ko-KR" altLang="en-US"/>
                </a:p>
              </p:txBody>
            </p:sp>
            <p:sp>
              <p:nvSpPr>
                <p:cNvPr id="682" name="Line 535"/>
                <p:cNvSpPr>
                  <a:spLocks noChangeShapeType="1"/>
                </p:cNvSpPr>
                <p:nvPr/>
              </p:nvSpPr>
              <p:spPr bwMode="auto">
                <a:xfrm>
                  <a:off x="1837" y="3579"/>
                  <a:ext cx="1" cy="5"/>
                </a:xfrm>
                <a:prstGeom prst="line">
                  <a:avLst/>
                </a:prstGeom>
                <a:noFill/>
                <a:ln w="0">
                  <a:solidFill>
                    <a:srgbClr val="48B2D2"/>
                  </a:solidFill>
                  <a:round/>
                  <a:headEnd/>
                  <a:tailEnd/>
                </a:ln>
              </p:spPr>
              <p:txBody>
                <a:bodyPr/>
                <a:lstStyle/>
                <a:p>
                  <a:endParaRPr lang="ko-KR" altLang="en-US"/>
                </a:p>
              </p:txBody>
            </p:sp>
            <p:sp>
              <p:nvSpPr>
                <p:cNvPr id="683" name="Line 536"/>
                <p:cNvSpPr>
                  <a:spLocks noChangeShapeType="1"/>
                </p:cNvSpPr>
                <p:nvPr/>
              </p:nvSpPr>
              <p:spPr bwMode="auto">
                <a:xfrm flipH="1">
                  <a:off x="1832" y="3579"/>
                  <a:ext cx="5" cy="5"/>
                </a:xfrm>
                <a:prstGeom prst="line">
                  <a:avLst/>
                </a:prstGeom>
                <a:noFill/>
                <a:ln w="0">
                  <a:solidFill>
                    <a:srgbClr val="48B2D2"/>
                  </a:solidFill>
                  <a:round/>
                  <a:headEnd/>
                  <a:tailEnd/>
                </a:ln>
              </p:spPr>
              <p:txBody>
                <a:bodyPr/>
                <a:lstStyle/>
                <a:p>
                  <a:endParaRPr lang="ko-KR" altLang="en-US"/>
                </a:p>
              </p:txBody>
            </p:sp>
            <p:sp>
              <p:nvSpPr>
                <p:cNvPr id="684" name="Line 537"/>
                <p:cNvSpPr>
                  <a:spLocks noChangeShapeType="1"/>
                </p:cNvSpPr>
                <p:nvPr/>
              </p:nvSpPr>
              <p:spPr bwMode="auto">
                <a:xfrm flipH="1">
                  <a:off x="1832" y="3579"/>
                  <a:ext cx="5" cy="5"/>
                </a:xfrm>
                <a:prstGeom prst="line">
                  <a:avLst/>
                </a:prstGeom>
                <a:noFill/>
                <a:ln w="0">
                  <a:solidFill>
                    <a:srgbClr val="48B2D2"/>
                  </a:solidFill>
                  <a:round/>
                  <a:headEnd/>
                  <a:tailEnd/>
                </a:ln>
              </p:spPr>
              <p:txBody>
                <a:bodyPr/>
                <a:lstStyle/>
                <a:p>
                  <a:endParaRPr lang="ko-KR" altLang="en-US"/>
                </a:p>
              </p:txBody>
            </p:sp>
            <p:sp>
              <p:nvSpPr>
                <p:cNvPr id="685" name="Line 538"/>
                <p:cNvSpPr>
                  <a:spLocks noChangeShapeType="1"/>
                </p:cNvSpPr>
                <p:nvPr/>
              </p:nvSpPr>
              <p:spPr bwMode="auto">
                <a:xfrm>
                  <a:off x="1878" y="3598"/>
                  <a:ext cx="1" cy="5"/>
                </a:xfrm>
                <a:prstGeom prst="line">
                  <a:avLst/>
                </a:prstGeom>
                <a:noFill/>
                <a:ln w="0">
                  <a:solidFill>
                    <a:srgbClr val="48B2D2"/>
                  </a:solidFill>
                  <a:round/>
                  <a:headEnd/>
                  <a:tailEnd/>
                </a:ln>
              </p:spPr>
              <p:txBody>
                <a:bodyPr/>
                <a:lstStyle/>
                <a:p>
                  <a:endParaRPr lang="ko-KR" altLang="en-US"/>
                </a:p>
              </p:txBody>
            </p:sp>
            <p:sp>
              <p:nvSpPr>
                <p:cNvPr id="686" name="Line 539"/>
                <p:cNvSpPr>
                  <a:spLocks noChangeShapeType="1"/>
                </p:cNvSpPr>
                <p:nvPr/>
              </p:nvSpPr>
              <p:spPr bwMode="auto">
                <a:xfrm>
                  <a:off x="1878" y="3598"/>
                  <a:ext cx="1" cy="5"/>
                </a:xfrm>
                <a:prstGeom prst="line">
                  <a:avLst/>
                </a:prstGeom>
                <a:noFill/>
                <a:ln w="0">
                  <a:solidFill>
                    <a:srgbClr val="48B2D2"/>
                  </a:solidFill>
                  <a:round/>
                  <a:headEnd/>
                  <a:tailEnd/>
                </a:ln>
              </p:spPr>
              <p:txBody>
                <a:bodyPr/>
                <a:lstStyle/>
                <a:p>
                  <a:endParaRPr lang="ko-KR" altLang="en-US"/>
                </a:p>
              </p:txBody>
            </p:sp>
            <p:sp>
              <p:nvSpPr>
                <p:cNvPr id="687" name="Line 540"/>
                <p:cNvSpPr>
                  <a:spLocks noChangeShapeType="1"/>
                </p:cNvSpPr>
                <p:nvPr/>
              </p:nvSpPr>
              <p:spPr bwMode="auto">
                <a:xfrm>
                  <a:off x="1873" y="3598"/>
                  <a:ext cx="1" cy="1"/>
                </a:xfrm>
                <a:prstGeom prst="line">
                  <a:avLst/>
                </a:prstGeom>
                <a:noFill/>
                <a:ln w="0">
                  <a:solidFill>
                    <a:srgbClr val="48B2D2"/>
                  </a:solidFill>
                  <a:round/>
                  <a:headEnd/>
                  <a:tailEnd/>
                </a:ln>
              </p:spPr>
              <p:txBody>
                <a:bodyPr/>
                <a:lstStyle/>
                <a:p>
                  <a:endParaRPr lang="ko-KR" altLang="en-US"/>
                </a:p>
              </p:txBody>
            </p:sp>
            <p:sp>
              <p:nvSpPr>
                <p:cNvPr id="688" name="Line 541"/>
                <p:cNvSpPr>
                  <a:spLocks noChangeShapeType="1"/>
                </p:cNvSpPr>
                <p:nvPr/>
              </p:nvSpPr>
              <p:spPr bwMode="auto">
                <a:xfrm>
                  <a:off x="1873" y="3598"/>
                  <a:ext cx="1" cy="1"/>
                </a:xfrm>
                <a:prstGeom prst="line">
                  <a:avLst/>
                </a:prstGeom>
                <a:noFill/>
                <a:ln w="0">
                  <a:solidFill>
                    <a:srgbClr val="48B2D2"/>
                  </a:solidFill>
                  <a:round/>
                  <a:headEnd/>
                  <a:tailEnd/>
                </a:ln>
              </p:spPr>
              <p:txBody>
                <a:bodyPr/>
                <a:lstStyle/>
                <a:p>
                  <a:endParaRPr lang="ko-KR" altLang="en-US"/>
                </a:p>
              </p:txBody>
            </p:sp>
            <p:sp>
              <p:nvSpPr>
                <p:cNvPr id="689" name="Freeform 542"/>
                <p:cNvSpPr>
                  <a:spLocks/>
                </p:cNvSpPr>
                <p:nvPr/>
              </p:nvSpPr>
              <p:spPr bwMode="auto">
                <a:xfrm>
                  <a:off x="1745" y="3547"/>
                  <a:ext cx="36" cy="23"/>
                </a:xfrm>
                <a:custGeom>
                  <a:avLst/>
                  <a:gdLst>
                    <a:gd name="T0" fmla="*/ 36 w 36"/>
                    <a:gd name="T1" fmla="*/ 9 h 23"/>
                    <a:gd name="T2" fmla="*/ 31 w 36"/>
                    <a:gd name="T3" fmla="*/ 23 h 23"/>
                    <a:gd name="T4" fmla="*/ 0 w 36"/>
                    <a:gd name="T5" fmla="*/ 9 h 23"/>
                    <a:gd name="T6" fmla="*/ 10 w 36"/>
                    <a:gd name="T7" fmla="*/ 0 h 23"/>
                    <a:gd name="T8" fmla="*/ 36 w 36"/>
                    <a:gd name="T9" fmla="*/ 9 h 23"/>
                    <a:gd name="T10" fmla="*/ 36 w 36"/>
                    <a:gd name="T11" fmla="*/ 9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36" y="9"/>
                      </a:moveTo>
                      <a:lnTo>
                        <a:pt x="31" y="23"/>
                      </a:lnTo>
                      <a:lnTo>
                        <a:pt x="0" y="9"/>
                      </a:lnTo>
                      <a:lnTo>
                        <a:pt x="10" y="0"/>
                      </a:lnTo>
                      <a:lnTo>
                        <a:pt x="36" y="9"/>
                      </a:lnTo>
                      <a:close/>
                    </a:path>
                  </a:pathLst>
                </a:custGeom>
                <a:solidFill>
                  <a:srgbClr val="48B2D2"/>
                </a:solidFill>
                <a:ln w="9525">
                  <a:noFill/>
                  <a:round/>
                  <a:headEnd/>
                  <a:tailEnd/>
                </a:ln>
              </p:spPr>
              <p:txBody>
                <a:bodyPr/>
                <a:lstStyle/>
                <a:p>
                  <a:endParaRPr lang="ko-KR" altLang="en-US"/>
                </a:p>
              </p:txBody>
            </p:sp>
            <p:sp>
              <p:nvSpPr>
                <p:cNvPr id="690" name="Freeform 543"/>
                <p:cNvSpPr>
                  <a:spLocks/>
                </p:cNvSpPr>
                <p:nvPr/>
              </p:nvSpPr>
              <p:spPr bwMode="auto">
                <a:xfrm>
                  <a:off x="1745" y="3547"/>
                  <a:ext cx="36" cy="23"/>
                </a:xfrm>
                <a:custGeom>
                  <a:avLst/>
                  <a:gdLst>
                    <a:gd name="T0" fmla="*/ 36 w 36"/>
                    <a:gd name="T1" fmla="*/ 9 h 23"/>
                    <a:gd name="T2" fmla="*/ 31 w 36"/>
                    <a:gd name="T3" fmla="*/ 23 h 23"/>
                    <a:gd name="T4" fmla="*/ 0 w 36"/>
                    <a:gd name="T5" fmla="*/ 9 h 23"/>
                    <a:gd name="T6" fmla="*/ 10 w 36"/>
                    <a:gd name="T7" fmla="*/ 0 h 23"/>
                    <a:gd name="T8" fmla="*/ 36 w 36"/>
                    <a:gd name="T9" fmla="*/ 9 h 23"/>
                    <a:gd name="T10" fmla="*/ 36 w 36"/>
                    <a:gd name="T11" fmla="*/ 9 h 23"/>
                    <a:gd name="T12" fmla="*/ 0 60000 65536"/>
                    <a:gd name="T13" fmla="*/ 0 60000 65536"/>
                    <a:gd name="T14" fmla="*/ 0 60000 65536"/>
                    <a:gd name="T15" fmla="*/ 0 60000 65536"/>
                    <a:gd name="T16" fmla="*/ 0 60000 65536"/>
                    <a:gd name="T17" fmla="*/ 0 60000 65536"/>
                    <a:gd name="T18" fmla="*/ 0 w 36"/>
                    <a:gd name="T19" fmla="*/ 0 h 23"/>
                    <a:gd name="T20" fmla="*/ 36 w 36"/>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6" h="23">
                      <a:moveTo>
                        <a:pt x="36" y="9"/>
                      </a:moveTo>
                      <a:lnTo>
                        <a:pt x="31" y="23"/>
                      </a:lnTo>
                      <a:lnTo>
                        <a:pt x="0" y="9"/>
                      </a:lnTo>
                      <a:lnTo>
                        <a:pt x="10" y="0"/>
                      </a:lnTo>
                      <a:lnTo>
                        <a:pt x="36" y="9"/>
                      </a:lnTo>
                    </a:path>
                  </a:pathLst>
                </a:custGeom>
                <a:noFill/>
                <a:ln w="0">
                  <a:solidFill>
                    <a:srgbClr val="48B2D2"/>
                  </a:solidFill>
                  <a:round/>
                  <a:headEnd/>
                  <a:tailEnd/>
                </a:ln>
              </p:spPr>
              <p:txBody>
                <a:bodyPr/>
                <a:lstStyle/>
                <a:p>
                  <a:endParaRPr lang="ko-KR" altLang="en-US"/>
                </a:p>
              </p:txBody>
            </p:sp>
            <p:sp>
              <p:nvSpPr>
                <p:cNvPr id="691" name="Freeform 544"/>
                <p:cNvSpPr>
                  <a:spLocks/>
                </p:cNvSpPr>
                <p:nvPr/>
              </p:nvSpPr>
              <p:spPr bwMode="auto">
                <a:xfrm>
                  <a:off x="1981" y="3337"/>
                  <a:ext cx="76" cy="121"/>
                </a:xfrm>
                <a:custGeom>
                  <a:avLst/>
                  <a:gdLst>
                    <a:gd name="T0" fmla="*/ 76 w 76"/>
                    <a:gd name="T1" fmla="*/ 0 h 121"/>
                    <a:gd name="T2" fmla="*/ 66 w 76"/>
                    <a:gd name="T3" fmla="*/ 0 h 121"/>
                    <a:gd name="T4" fmla="*/ 56 w 76"/>
                    <a:gd name="T5" fmla="*/ 0 h 121"/>
                    <a:gd name="T6" fmla="*/ 40 w 76"/>
                    <a:gd name="T7" fmla="*/ 5 h 121"/>
                    <a:gd name="T8" fmla="*/ 35 w 76"/>
                    <a:gd name="T9" fmla="*/ 14 h 121"/>
                    <a:gd name="T10" fmla="*/ 25 w 76"/>
                    <a:gd name="T11" fmla="*/ 33 h 121"/>
                    <a:gd name="T12" fmla="*/ 15 w 76"/>
                    <a:gd name="T13" fmla="*/ 51 h 121"/>
                    <a:gd name="T14" fmla="*/ 5 w 76"/>
                    <a:gd name="T15" fmla="*/ 70 h 121"/>
                    <a:gd name="T16" fmla="*/ 0 w 76"/>
                    <a:gd name="T17" fmla="*/ 84 h 121"/>
                    <a:gd name="T18" fmla="*/ 0 w 76"/>
                    <a:gd name="T19" fmla="*/ 93 h 121"/>
                    <a:gd name="T20" fmla="*/ 0 w 76"/>
                    <a:gd name="T21" fmla="*/ 103 h 121"/>
                    <a:gd name="T22" fmla="*/ 10 w 76"/>
                    <a:gd name="T23" fmla="*/ 117 h 121"/>
                    <a:gd name="T24" fmla="*/ 20 w 76"/>
                    <a:gd name="T25" fmla="*/ 121 h 121"/>
                    <a:gd name="T26" fmla="*/ 76 w 76"/>
                    <a:gd name="T27" fmla="*/ 0 h 121"/>
                    <a:gd name="T28" fmla="*/ 76 w 76"/>
                    <a:gd name="T29" fmla="*/ 0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6"/>
                    <a:gd name="T46" fmla="*/ 0 h 121"/>
                    <a:gd name="T47" fmla="*/ 76 w 7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6" h="121">
                      <a:moveTo>
                        <a:pt x="76" y="0"/>
                      </a:moveTo>
                      <a:lnTo>
                        <a:pt x="66" y="0"/>
                      </a:lnTo>
                      <a:lnTo>
                        <a:pt x="56" y="0"/>
                      </a:lnTo>
                      <a:lnTo>
                        <a:pt x="40" y="5"/>
                      </a:lnTo>
                      <a:lnTo>
                        <a:pt x="35" y="14"/>
                      </a:lnTo>
                      <a:lnTo>
                        <a:pt x="25" y="33"/>
                      </a:lnTo>
                      <a:lnTo>
                        <a:pt x="15" y="51"/>
                      </a:lnTo>
                      <a:lnTo>
                        <a:pt x="5" y="70"/>
                      </a:lnTo>
                      <a:lnTo>
                        <a:pt x="0" y="84"/>
                      </a:lnTo>
                      <a:lnTo>
                        <a:pt x="0" y="93"/>
                      </a:lnTo>
                      <a:lnTo>
                        <a:pt x="0" y="103"/>
                      </a:lnTo>
                      <a:lnTo>
                        <a:pt x="10" y="117"/>
                      </a:lnTo>
                      <a:lnTo>
                        <a:pt x="20" y="121"/>
                      </a:lnTo>
                      <a:lnTo>
                        <a:pt x="76" y="0"/>
                      </a:lnTo>
                      <a:close/>
                    </a:path>
                  </a:pathLst>
                </a:custGeom>
                <a:solidFill>
                  <a:srgbClr val="48B2D2"/>
                </a:solidFill>
                <a:ln w="9525">
                  <a:noFill/>
                  <a:round/>
                  <a:headEnd/>
                  <a:tailEnd/>
                </a:ln>
              </p:spPr>
              <p:txBody>
                <a:bodyPr/>
                <a:lstStyle/>
                <a:p>
                  <a:endParaRPr lang="ko-KR" altLang="en-US"/>
                </a:p>
              </p:txBody>
            </p:sp>
            <p:sp>
              <p:nvSpPr>
                <p:cNvPr id="692" name="Freeform 545"/>
                <p:cNvSpPr>
                  <a:spLocks/>
                </p:cNvSpPr>
                <p:nvPr/>
              </p:nvSpPr>
              <p:spPr bwMode="auto">
                <a:xfrm>
                  <a:off x="1981" y="3337"/>
                  <a:ext cx="76" cy="121"/>
                </a:xfrm>
                <a:custGeom>
                  <a:avLst/>
                  <a:gdLst>
                    <a:gd name="T0" fmla="*/ 76 w 76"/>
                    <a:gd name="T1" fmla="*/ 0 h 121"/>
                    <a:gd name="T2" fmla="*/ 66 w 76"/>
                    <a:gd name="T3" fmla="*/ 0 h 121"/>
                    <a:gd name="T4" fmla="*/ 56 w 76"/>
                    <a:gd name="T5" fmla="*/ 0 h 121"/>
                    <a:gd name="T6" fmla="*/ 40 w 76"/>
                    <a:gd name="T7" fmla="*/ 5 h 121"/>
                    <a:gd name="T8" fmla="*/ 35 w 76"/>
                    <a:gd name="T9" fmla="*/ 14 h 121"/>
                    <a:gd name="T10" fmla="*/ 25 w 76"/>
                    <a:gd name="T11" fmla="*/ 33 h 121"/>
                    <a:gd name="T12" fmla="*/ 15 w 76"/>
                    <a:gd name="T13" fmla="*/ 51 h 121"/>
                    <a:gd name="T14" fmla="*/ 5 w 76"/>
                    <a:gd name="T15" fmla="*/ 70 h 121"/>
                    <a:gd name="T16" fmla="*/ 0 w 76"/>
                    <a:gd name="T17" fmla="*/ 84 h 121"/>
                    <a:gd name="T18" fmla="*/ 0 w 76"/>
                    <a:gd name="T19" fmla="*/ 93 h 121"/>
                    <a:gd name="T20" fmla="*/ 0 w 76"/>
                    <a:gd name="T21" fmla="*/ 103 h 121"/>
                    <a:gd name="T22" fmla="*/ 10 w 76"/>
                    <a:gd name="T23" fmla="*/ 117 h 121"/>
                    <a:gd name="T24" fmla="*/ 20 w 76"/>
                    <a:gd name="T25" fmla="*/ 121 h 121"/>
                    <a:gd name="T26" fmla="*/ 76 w 76"/>
                    <a:gd name="T27" fmla="*/ 0 h 121"/>
                    <a:gd name="T28" fmla="*/ 76 w 76"/>
                    <a:gd name="T29" fmla="*/ 0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6"/>
                    <a:gd name="T46" fmla="*/ 0 h 121"/>
                    <a:gd name="T47" fmla="*/ 76 w 7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6" h="121">
                      <a:moveTo>
                        <a:pt x="76" y="0"/>
                      </a:moveTo>
                      <a:lnTo>
                        <a:pt x="66" y="0"/>
                      </a:lnTo>
                      <a:lnTo>
                        <a:pt x="56" y="0"/>
                      </a:lnTo>
                      <a:lnTo>
                        <a:pt x="40" y="5"/>
                      </a:lnTo>
                      <a:lnTo>
                        <a:pt x="35" y="14"/>
                      </a:lnTo>
                      <a:lnTo>
                        <a:pt x="25" y="33"/>
                      </a:lnTo>
                      <a:lnTo>
                        <a:pt x="15" y="51"/>
                      </a:lnTo>
                      <a:lnTo>
                        <a:pt x="5" y="70"/>
                      </a:lnTo>
                      <a:lnTo>
                        <a:pt x="0" y="84"/>
                      </a:lnTo>
                      <a:lnTo>
                        <a:pt x="0" y="93"/>
                      </a:lnTo>
                      <a:lnTo>
                        <a:pt x="0" y="103"/>
                      </a:lnTo>
                      <a:lnTo>
                        <a:pt x="10" y="117"/>
                      </a:lnTo>
                      <a:lnTo>
                        <a:pt x="20" y="121"/>
                      </a:lnTo>
                      <a:lnTo>
                        <a:pt x="76" y="0"/>
                      </a:lnTo>
                    </a:path>
                  </a:pathLst>
                </a:custGeom>
                <a:noFill/>
                <a:ln w="0">
                  <a:solidFill>
                    <a:srgbClr val="48B2D2"/>
                  </a:solidFill>
                  <a:round/>
                  <a:headEnd/>
                  <a:tailEnd/>
                </a:ln>
              </p:spPr>
              <p:txBody>
                <a:bodyPr/>
                <a:lstStyle/>
                <a:p>
                  <a:endParaRPr lang="ko-KR" altLang="en-US"/>
                </a:p>
              </p:txBody>
            </p:sp>
            <p:sp>
              <p:nvSpPr>
                <p:cNvPr id="693" name="Freeform 546"/>
                <p:cNvSpPr>
                  <a:spLocks/>
                </p:cNvSpPr>
                <p:nvPr/>
              </p:nvSpPr>
              <p:spPr bwMode="auto">
                <a:xfrm>
                  <a:off x="1986" y="3235"/>
                  <a:ext cx="107" cy="93"/>
                </a:xfrm>
                <a:custGeom>
                  <a:avLst/>
                  <a:gdLst>
                    <a:gd name="T0" fmla="*/ 0 w 107"/>
                    <a:gd name="T1" fmla="*/ 60 h 93"/>
                    <a:gd name="T2" fmla="*/ 30 w 107"/>
                    <a:gd name="T3" fmla="*/ 0 h 93"/>
                    <a:gd name="T4" fmla="*/ 107 w 107"/>
                    <a:gd name="T5" fmla="*/ 32 h 93"/>
                    <a:gd name="T6" fmla="*/ 82 w 107"/>
                    <a:gd name="T7" fmla="*/ 93 h 93"/>
                    <a:gd name="T8" fmla="*/ 0 w 107"/>
                    <a:gd name="T9" fmla="*/ 60 h 93"/>
                    <a:gd name="T10" fmla="*/ 0 w 107"/>
                    <a:gd name="T11" fmla="*/ 60 h 93"/>
                    <a:gd name="T12" fmla="*/ 0 60000 65536"/>
                    <a:gd name="T13" fmla="*/ 0 60000 65536"/>
                    <a:gd name="T14" fmla="*/ 0 60000 65536"/>
                    <a:gd name="T15" fmla="*/ 0 60000 65536"/>
                    <a:gd name="T16" fmla="*/ 0 60000 65536"/>
                    <a:gd name="T17" fmla="*/ 0 60000 65536"/>
                    <a:gd name="T18" fmla="*/ 0 w 107"/>
                    <a:gd name="T19" fmla="*/ 0 h 93"/>
                    <a:gd name="T20" fmla="*/ 107 w 10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07" h="93">
                      <a:moveTo>
                        <a:pt x="0" y="60"/>
                      </a:moveTo>
                      <a:lnTo>
                        <a:pt x="30" y="0"/>
                      </a:lnTo>
                      <a:lnTo>
                        <a:pt x="107" y="32"/>
                      </a:lnTo>
                      <a:lnTo>
                        <a:pt x="82" y="93"/>
                      </a:lnTo>
                      <a:lnTo>
                        <a:pt x="0" y="60"/>
                      </a:lnTo>
                      <a:close/>
                    </a:path>
                  </a:pathLst>
                </a:custGeom>
                <a:solidFill>
                  <a:srgbClr val="48B2D2"/>
                </a:solidFill>
                <a:ln w="9525">
                  <a:noFill/>
                  <a:round/>
                  <a:headEnd/>
                  <a:tailEnd/>
                </a:ln>
              </p:spPr>
              <p:txBody>
                <a:bodyPr/>
                <a:lstStyle/>
                <a:p>
                  <a:endParaRPr lang="ko-KR" altLang="en-US"/>
                </a:p>
              </p:txBody>
            </p:sp>
            <p:sp>
              <p:nvSpPr>
                <p:cNvPr id="694" name="Freeform 547"/>
                <p:cNvSpPr>
                  <a:spLocks/>
                </p:cNvSpPr>
                <p:nvPr/>
              </p:nvSpPr>
              <p:spPr bwMode="auto">
                <a:xfrm>
                  <a:off x="1986" y="3235"/>
                  <a:ext cx="107" cy="93"/>
                </a:xfrm>
                <a:custGeom>
                  <a:avLst/>
                  <a:gdLst>
                    <a:gd name="T0" fmla="*/ 0 w 107"/>
                    <a:gd name="T1" fmla="*/ 60 h 93"/>
                    <a:gd name="T2" fmla="*/ 30 w 107"/>
                    <a:gd name="T3" fmla="*/ 0 h 93"/>
                    <a:gd name="T4" fmla="*/ 107 w 107"/>
                    <a:gd name="T5" fmla="*/ 32 h 93"/>
                    <a:gd name="T6" fmla="*/ 82 w 107"/>
                    <a:gd name="T7" fmla="*/ 93 h 93"/>
                    <a:gd name="T8" fmla="*/ 0 w 107"/>
                    <a:gd name="T9" fmla="*/ 60 h 93"/>
                    <a:gd name="T10" fmla="*/ 0 w 107"/>
                    <a:gd name="T11" fmla="*/ 60 h 93"/>
                    <a:gd name="T12" fmla="*/ 0 60000 65536"/>
                    <a:gd name="T13" fmla="*/ 0 60000 65536"/>
                    <a:gd name="T14" fmla="*/ 0 60000 65536"/>
                    <a:gd name="T15" fmla="*/ 0 60000 65536"/>
                    <a:gd name="T16" fmla="*/ 0 60000 65536"/>
                    <a:gd name="T17" fmla="*/ 0 60000 65536"/>
                    <a:gd name="T18" fmla="*/ 0 w 107"/>
                    <a:gd name="T19" fmla="*/ 0 h 93"/>
                    <a:gd name="T20" fmla="*/ 107 w 10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07" h="93">
                      <a:moveTo>
                        <a:pt x="0" y="60"/>
                      </a:moveTo>
                      <a:lnTo>
                        <a:pt x="30" y="0"/>
                      </a:lnTo>
                      <a:lnTo>
                        <a:pt x="107" y="32"/>
                      </a:lnTo>
                      <a:lnTo>
                        <a:pt x="82" y="93"/>
                      </a:lnTo>
                      <a:lnTo>
                        <a:pt x="0" y="60"/>
                      </a:lnTo>
                    </a:path>
                  </a:pathLst>
                </a:custGeom>
                <a:noFill/>
                <a:ln w="0">
                  <a:solidFill>
                    <a:srgbClr val="48B2D2"/>
                  </a:solidFill>
                  <a:round/>
                  <a:headEnd/>
                  <a:tailEnd/>
                </a:ln>
              </p:spPr>
              <p:txBody>
                <a:bodyPr/>
                <a:lstStyle/>
                <a:p>
                  <a:endParaRPr lang="ko-KR" altLang="en-US"/>
                </a:p>
              </p:txBody>
            </p:sp>
            <p:sp>
              <p:nvSpPr>
                <p:cNvPr id="695" name="Line 548"/>
                <p:cNvSpPr>
                  <a:spLocks noChangeShapeType="1"/>
                </p:cNvSpPr>
                <p:nvPr/>
              </p:nvSpPr>
              <p:spPr bwMode="auto">
                <a:xfrm flipH="1">
                  <a:off x="1965" y="3230"/>
                  <a:ext cx="41" cy="19"/>
                </a:xfrm>
                <a:prstGeom prst="line">
                  <a:avLst/>
                </a:prstGeom>
                <a:noFill/>
                <a:ln w="0">
                  <a:solidFill>
                    <a:srgbClr val="48B2D2"/>
                  </a:solidFill>
                  <a:round/>
                  <a:headEnd/>
                  <a:tailEnd/>
                </a:ln>
              </p:spPr>
              <p:txBody>
                <a:bodyPr/>
                <a:lstStyle/>
                <a:p>
                  <a:endParaRPr lang="ko-KR" altLang="en-US"/>
                </a:p>
              </p:txBody>
            </p:sp>
            <p:sp>
              <p:nvSpPr>
                <p:cNvPr id="696" name="Line 549"/>
                <p:cNvSpPr>
                  <a:spLocks noChangeShapeType="1"/>
                </p:cNvSpPr>
                <p:nvPr/>
              </p:nvSpPr>
              <p:spPr bwMode="auto">
                <a:xfrm flipH="1">
                  <a:off x="1965" y="3230"/>
                  <a:ext cx="41" cy="19"/>
                </a:xfrm>
                <a:prstGeom prst="line">
                  <a:avLst/>
                </a:prstGeom>
                <a:noFill/>
                <a:ln w="0">
                  <a:solidFill>
                    <a:srgbClr val="48B2D2"/>
                  </a:solidFill>
                  <a:round/>
                  <a:headEnd/>
                  <a:tailEnd/>
                </a:ln>
              </p:spPr>
              <p:txBody>
                <a:bodyPr/>
                <a:lstStyle/>
                <a:p>
                  <a:endParaRPr lang="ko-KR" altLang="en-US"/>
                </a:p>
              </p:txBody>
            </p:sp>
            <p:sp>
              <p:nvSpPr>
                <p:cNvPr id="697" name="Line 550"/>
                <p:cNvSpPr>
                  <a:spLocks noChangeShapeType="1"/>
                </p:cNvSpPr>
                <p:nvPr/>
              </p:nvSpPr>
              <p:spPr bwMode="auto">
                <a:xfrm>
                  <a:off x="1981" y="3221"/>
                  <a:ext cx="10" cy="42"/>
                </a:xfrm>
                <a:prstGeom prst="line">
                  <a:avLst/>
                </a:prstGeom>
                <a:noFill/>
                <a:ln w="0">
                  <a:solidFill>
                    <a:srgbClr val="48B2D2"/>
                  </a:solidFill>
                  <a:round/>
                  <a:headEnd/>
                  <a:tailEnd/>
                </a:ln>
              </p:spPr>
              <p:txBody>
                <a:bodyPr/>
                <a:lstStyle/>
                <a:p>
                  <a:endParaRPr lang="ko-KR" altLang="en-US"/>
                </a:p>
              </p:txBody>
            </p:sp>
            <p:sp>
              <p:nvSpPr>
                <p:cNvPr id="698" name="Line 551"/>
                <p:cNvSpPr>
                  <a:spLocks noChangeShapeType="1"/>
                </p:cNvSpPr>
                <p:nvPr/>
              </p:nvSpPr>
              <p:spPr bwMode="auto">
                <a:xfrm>
                  <a:off x="1981" y="3221"/>
                  <a:ext cx="10" cy="42"/>
                </a:xfrm>
                <a:prstGeom prst="line">
                  <a:avLst/>
                </a:prstGeom>
                <a:noFill/>
                <a:ln w="0">
                  <a:solidFill>
                    <a:srgbClr val="48B2D2"/>
                  </a:solidFill>
                  <a:round/>
                  <a:headEnd/>
                  <a:tailEnd/>
                </a:ln>
              </p:spPr>
              <p:txBody>
                <a:bodyPr/>
                <a:lstStyle/>
                <a:p>
                  <a:endParaRPr lang="ko-KR" altLang="en-US"/>
                </a:p>
              </p:txBody>
            </p:sp>
            <p:sp>
              <p:nvSpPr>
                <p:cNvPr id="699" name="Line 552"/>
                <p:cNvSpPr>
                  <a:spLocks noChangeShapeType="1"/>
                </p:cNvSpPr>
                <p:nvPr/>
              </p:nvSpPr>
              <p:spPr bwMode="auto">
                <a:xfrm flipH="1">
                  <a:off x="2011" y="3258"/>
                  <a:ext cx="21" cy="47"/>
                </a:xfrm>
                <a:prstGeom prst="line">
                  <a:avLst/>
                </a:prstGeom>
                <a:noFill/>
                <a:ln w="0">
                  <a:solidFill>
                    <a:srgbClr val="48B2D2"/>
                  </a:solidFill>
                  <a:round/>
                  <a:headEnd/>
                  <a:tailEnd/>
                </a:ln>
              </p:spPr>
              <p:txBody>
                <a:bodyPr/>
                <a:lstStyle/>
                <a:p>
                  <a:endParaRPr lang="ko-KR" altLang="en-US"/>
                </a:p>
              </p:txBody>
            </p:sp>
            <p:sp>
              <p:nvSpPr>
                <p:cNvPr id="700" name="Line 553"/>
                <p:cNvSpPr>
                  <a:spLocks noChangeShapeType="1"/>
                </p:cNvSpPr>
                <p:nvPr/>
              </p:nvSpPr>
              <p:spPr bwMode="auto">
                <a:xfrm flipH="1">
                  <a:off x="2011" y="3258"/>
                  <a:ext cx="21" cy="47"/>
                </a:xfrm>
                <a:prstGeom prst="line">
                  <a:avLst/>
                </a:prstGeom>
                <a:noFill/>
                <a:ln w="0">
                  <a:solidFill>
                    <a:srgbClr val="48B2D2"/>
                  </a:solidFill>
                  <a:round/>
                  <a:headEnd/>
                  <a:tailEnd/>
                </a:ln>
              </p:spPr>
              <p:txBody>
                <a:bodyPr/>
                <a:lstStyle/>
                <a:p>
                  <a:endParaRPr lang="ko-KR" altLang="en-US"/>
                </a:p>
              </p:txBody>
            </p:sp>
            <p:sp>
              <p:nvSpPr>
                <p:cNvPr id="701" name="Line 554"/>
                <p:cNvSpPr>
                  <a:spLocks noChangeShapeType="1"/>
                </p:cNvSpPr>
                <p:nvPr/>
              </p:nvSpPr>
              <p:spPr bwMode="auto">
                <a:xfrm flipH="1">
                  <a:off x="1960" y="3240"/>
                  <a:ext cx="26" cy="46"/>
                </a:xfrm>
                <a:prstGeom prst="line">
                  <a:avLst/>
                </a:prstGeom>
                <a:noFill/>
                <a:ln w="0">
                  <a:solidFill>
                    <a:srgbClr val="48B2D2"/>
                  </a:solidFill>
                  <a:round/>
                  <a:headEnd/>
                  <a:tailEnd/>
                </a:ln>
              </p:spPr>
              <p:txBody>
                <a:bodyPr/>
                <a:lstStyle/>
                <a:p>
                  <a:endParaRPr lang="ko-KR" altLang="en-US"/>
                </a:p>
              </p:txBody>
            </p:sp>
            <p:sp>
              <p:nvSpPr>
                <p:cNvPr id="702" name="Line 555"/>
                <p:cNvSpPr>
                  <a:spLocks noChangeShapeType="1"/>
                </p:cNvSpPr>
                <p:nvPr/>
              </p:nvSpPr>
              <p:spPr bwMode="auto">
                <a:xfrm flipH="1">
                  <a:off x="1960" y="3240"/>
                  <a:ext cx="26" cy="46"/>
                </a:xfrm>
                <a:prstGeom prst="line">
                  <a:avLst/>
                </a:prstGeom>
                <a:noFill/>
                <a:ln w="0">
                  <a:solidFill>
                    <a:srgbClr val="48B2D2"/>
                  </a:solidFill>
                  <a:round/>
                  <a:headEnd/>
                  <a:tailEnd/>
                </a:ln>
              </p:spPr>
              <p:txBody>
                <a:bodyPr/>
                <a:lstStyle/>
                <a:p>
                  <a:endParaRPr lang="ko-KR" altLang="en-US"/>
                </a:p>
              </p:txBody>
            </p:sp>
            <p:sp>
              <p:nvSpPr>
                <p:cNvPr id="703" name="Line 556"/>
                <p:cNvSpPr>
                  <a:spLocks noChangeShapeType="1"/>
                </p:cNvSpPr>
                <p:nvPr/>
              </p:nvSpPr>
              <p:spPr bwMode="auto">
                <a:xfrm flipH="1">
                  <a:off x="1929" y="3226"/>
                  <a:ext cx="21" cy="46"/>
                </a:xfrm>
                <a:prstGeom prst="line">
                  <a:avLst/>
                </a:prstGeom>
                <a:noFill/>
                <a:ln w="0">
                  <a:solidFill>
                    <a:srgbClr val="48B2D2"/>
                  </a:solidFill>
                  <a:round/>
                  <a:headEnd/>
                  <a:tailEnd/>
                </a:ln>
              </p:spPr>
              <p:txBody>
                <a:bodyPr/>
                <a:lstStyle/>
                <a:p>
                  <a:endParaRPr lang="ko-KR" altLang="en-US"/>
                </a:p>
              </p:txBody>
            </p:sp>
            <p:sp>
              <p:nvSpPr>
                <p:cNvPr id="704" name="Line 557"/>
                <p:cNvSpPr>
                  <a:spLocks noChangeShapeType="1"/>
                </p:cNvSpPr>
                <p:nvPr/>
              </p:nvSpPr>
              <p:spPr bwMode="auto">
                <a:xfrm flipH="1">
                  <a:off x="1929" y="3226"/>
                  <a:ext cx="21" cy="46"/>
                </a:xfrm>
                <a:prstGeom prst="line">
                  <a:avLst/>
                </a:prstGeom>
                <a:noFill/>
                <a:ln w="0">
                  <a:solidFill>
                    <a:srgbClr val="48B2D2"/>
                  </a:solidFill>
                  <a:round/>
                  <a:headEnd/>
                  <a:tailEnd/>
                </a:ln>
              </p:spPr>
              <p:txBody>
                <a:bodyPr/>
                <a:lstStyle/>
                <a:p>
                  <a:endParaRPr lang="ko-KR" altLang="en-US"/>
                </a:p>
              </p:txBody>
            </p:sp>
            <p:sp>
              <p:nvSpPr>
                <p:cNvPr id="705" name="Line 558"/>
                <p:cNvSpPr>
                  <a:spLocks noChangeShapeType="1"/>
                </p:cNvSpPr>
                <p:nvPr/>
              </p:nvSpPr>
              <p:spPr bwMode="auto">
                <a:xfrm flipH="1">
                  <a:off x="1919" y="3226"/>
                  <a:ext cx="21" cy="41"/>
                </a:xfrm>
                <a:prstGeom prst="line">
                  <a:avLst/>
                </a:prstGeom>
                <a:noFill/>
                <a:ln w="0">
                  <a:solidFill>
                    <a:srgbClr val="48B2D2"/>
                  </a:solidFill>
                  <a:round/>
                  <a:headEnd/>
                  <a:tailEnd/>
                </a:ln>
              </p:spPr>
              <p:txBody>
                <a:bodyPr/>
                <a:lstStyle/>
                <a:p>
                  <a:endParaRPr lang="ko-KR" altLang="en-US"/>
                </a:p>
              </p:txBody>
            </p:sp>
            <p:sp>
              <p:nvSpPr>
                <p:cNvPr id="706" name="Line 559"/>
                <p:cNvSpPr>
                  <a:spLocks noChangeShapeType="1"/>
                </p:cNvSpPr>
                <p:nvPr/>
              </p:nvSpPr>
              <p:spPr bwMode="auto">
                <a:xfrm flipH="1">
                  <a:off x="1919" y="3226"/>
                  <a:ext cx="21" cy="41"/>
                </a:xfrm>
                <a:prstGeom prst="line">
                  <a:avLst/>
                </a:prstGeom>
                <a:noFill/>
                <a:ln w="0">
                  <a:solidFill>
                    <a:srgbClr val="48B2D2"/>
                  </a:solidFill>
                  <a:round/>
                  <a:headEnd/>
                  <a:tailEnd/>
                </a:ln>
              </p:spPr>
              <p:txBody>
                <a:bodyPr/>
                <a:lstStyle/>
                <a:p>
                  <a:endParaRPr lang="ko-KR" altLang="en-US"/>
                </a:p>
              </p:txBody>
            </p:sp>
            <p:sp>
              <p:nvSpPr>
                <p:cNvPr id="707" name="Line 560"/>
                <p:cNvSpPr>
                  <a:spLocks noChangeShapeType="1"/>
                </p:cNvSpPr>
                <p:nvPr/>
              </p:nvSpPr>
              <p:spPr bwMode="auto">
                <a:xfrm flipH="1">
                  <a:off x="1935" y="3216"/>
                  <a:ext cx="30" cy="24"/>
                </a:xfrm>
                <a:prstGeom prst="line">
                  <a:avLst/>
                </a:prstGeom>
                <a:noFill/>
                <a:ln w="0">
                  <a:solidFill>
                    <a:srgbClr val="48B2D2"/>
                  </a:solidFill>
                  <a:round/>
                  <a:headEnd/>
                  <a:tailEnd/>
                </a:ln>
              </p:spPr>
              <p:txBody>
                <a:bodyPr/>
                <a:lstStyle/>
                <a:p>
                  <a:endParaRPr lang="ko-KR" altLang="en-US"/>
                </a:p>
              </p:txBody>
            </p:sp>
            <p:sp>
              <p:nvSpPr>
                <p:cNvPr id="708" name="Line 561"/>
                <p:cNvSpPr>
                  <a:spLocks noChangeShapeType="1"/>
                </p:cNvSpPr>
                <p:nvPr/>
              </p:nvSpPr>
              <p:spPr bwMode="auto">
                <a:xfrm flipH="1">
                  <a:off x="1935" y="3216"/>
                  <a:ext cx="30" cy="24"/>
                </a:xfrm>
                <a:prstGeom prst="line">
                  <a:avLst/>
                </a:prstGeom>
                <a:noFill/>
                <a:ln w="0">
                  <a:solidFill>
                    <a:srgbClr val="48B2D2"/>
                  </a:solidFill>
                  <a:round/>
                  <a:headEnd/>
                  <a:tailEnd/>
                </a:ln>
              </p:spPr>
              <p:txBody>
                <a:bodyPr/>
                <a:lstStyle/>
                <a:p>
                  <a:endParaRPr lang="ko-KR" altLang="en-US"/>
                </a:p>
              </p:txBody>
            </p:sp>
            <p:sp>
              <p:nvSpPr>
                <p:cNvPr id="709" name="Line 562"/>
                <p:cNvSpPr>
                  <a:spLocks noChangeShapeType="1"/>
                </p:cNvSpPr>
                <p:nvPr/>
              </p:nvSpPr>
              <p:spPr bwMode="auto">
                <a:xfrm>
                  <a:off x="2021" y="3240"/>
                  <a:ext cx="21" cy="41"/>
                </a:xfrm>
                <a:prstGeom prst="line">
                  <a:avLst/>
                </a:prstGeom>
                <a:noFill/>
                <a:ln w="0">
                  <a:solidFill>
                    <a:srgbClr val="48B2D2"/>
                  </a:solidFill>
                  <a:round/>
                  <a:headEnd/>
                  <a:tailEnd/>
                </a:ln>
              </p:spPr>
              <p:txBody>
                <a:bodyPr/>
                <a:lstStyle/>
                <a:p>
                  <a:endParaRPr lang="ko-KR" altLang="en-US"/>
                </a:p>
              </p:txBody>
            </p:sp>
            <p:sp>
              <p:nvSpPr>
                <p:cNvPr id="710" name="Line 563"/>
                <p:cNvSpPr>
                  <a:spLocks noChangeShapeType="1"/>
                </p:cNvSpPr>
                <p:nvPr/>
              </p:nvSpPr>
              <p:spPr bwMode="auto">
                <a:xfrm>
                  <a:off x="2021" y="3240"/>
                  <a:ext cx="21" cy="41"/>
                </a:xfrm>
                <a:prstGeom prst="line">
                  <a:avLst/>
                </a:prstGeom>
                <a:noFill/>
                <a:ln w="0">
                  <a:solidFill>
                    <a:srgbClr val="48B2D2"/>
                  </a:solidFill>
                  <a:round/>
                  <a:headEnd/>
                  <a:tailEnd/>
                </a:ln>
              </p:spPr>
              <p:txBody>
                <a:bodyPr/>
                <a:lstStyle/>
                <a:p>
                  <a:endParaRPr lang="ko-KR" altLang="en-US"/>
                </a:p>
              </p:txBody>
            </p:sp>
            <p:sp>
              <p:nvSpPr>
                <p:cNvPr id="711" name="Freeform 564"/>
                <p:cNvSpPr>
                  <a:spLocks/>
                </p:cNvSpPr>
                <p:nvPr/>
              </p:nvSpPr>
              <p:spPr bwMode="auto">
                <a:xfrm>
                  <a:off x="2068" y="3263"/>
                  <a:ext cx="20" cy="28"/>
                </a:xfrm>
                <a:custGeom>
                  <a:avLst/>
                  <a:gdLst>
                    <a:gd name="T0" fmla="*/ 10 w 20"/>
                    <a:gd name="T1" fmla="*/ 0 h 28"/>
                    <a:gd name="T2" fmla="*/ 20 w 20"/>
                    <a:gd name="T3" fmla="*/ 18 h 28"/>
                    <a:gd name="T4" fmla="*/ 0 w 20"/>
                    <a:gd name="T5" fmla="*/ 28 h 28"/>
                    <a:gd name="T6" fmla="*/ 10 w 20"/>
                    <a:gd name="T7" fmla="*/ 0 h 28"/>
                    <a:gd name="T8" fmla="*/ 10 w 20"/>
                    <a:gd name="T9" fmla="*/ 0 h 28"/>
                    <a:gd name="T10" fmla="*/ 0 60000 65536"/>
                    <a:gd name="T11" fmla="*/ 0 60000 65536"/>
                    <a:gd name="T12" fmla="*/ 0 60000 65536"/>
                    <a:gd name="T13" fmla="*/ 0 60000 65536"/>
                    <a:gd name="T14" fmla="*/ 0 60000 65536"/>
                    <a:gd name="T15" fmla="*/ 0 w 20"/>
                    <a:gd name="T16" fmla="*/ 0 h 28"/>
                    <a:gd name="T17" fmla="*/ 20 w 20"/>
                    <a:gd name="T18" fmla="*/ 28 h 28"/>
                  </a:gdLst>
                  <a:ahLst/>
                  <a:cxnLst>
                    <a:cxn ang="T10">
                      <a:pos x="T0" y="T1"/>
                    </a:cxn>
                    <a:cxn ang="T11">
                      <a:pos x="T2" y="T3"/>
                    </a:cxn>
                    <a:cxn ang="T12">
                      <a:pos x="T4" y="T5"/>
                    </a:cxn>
                    <a:cxn ang="T13">
                      <a:pos x="T6" y="T7"/>
                    </a:cxn>
                    <a:cxn ang="T14">
                      <a:pos x="T8" y="T9"/>
                    </a:cxn>
                  </a:cxnLst>
                  <a:rect l="T15" t="T16" r="T17" b="T18"/>
                  <a:pathLst>
                    <a:path w="20" h="28">
                      <a:moveTo>
                        <a:pt x="10" y="0"/>
                      </a:moveTo>
                      <a:lnTo>
                        <a:pt x="20" y="18"/>
                      </a:lnTo>
                      <a:lnTo>
                        <a:pt x="0" y="28"/>
                      </a:lnTo>
                      <a:lnTo>
                        <a:pt x="10" y="0"/>
                      </a:lnTo>
                      <a:close/>
                    </a:path>
                  </a:pathLst>
                </a:custGeom>
                <a:solidFill>
                  <a:srgbClr val="48B2D2"/>
                </a:solidFill>
                <a:ln w="9525">
                  <a:noFill/>
                  <a:round/>
                  <a:headEnd/>
                  <a:tailEnd/>
                </a:ln>
              </p:spPr>
              <p:txBody>
                <a:bodyPr/>
                <a:lstStyle/>
                <a:p>
                  <a:endParaRPr lang="ko-KR" altLang="en-US"/>
                </a:p>
              </p:txBody>
            </p:sp>
            <p:sp>
              <p:nvSpPr>
                <p:cNvPr id="712" name="Freeform 565"/>
                <p:cNvSpPr>
                  <a:spLocks/>
                </p:cNvSpPr>
                <p:nvPr/>
              </p:nvSpPr>
              <p:spPr bwMode="auto">
                <a:xfrm>
                  <a:off x="2068" y="3263"/>
                  <a:ext cx="20" cy="28"/>
                </a:xfrm>
                <a:custGeom>
                  <a:avLst/>
                  <a:gdLst>
                    <a:gd name="T0" fmla="*/ 10 w 20"/>
                    <a:gd name="T1" fmla="*/ 0 h 28"/>
                    <a:gd name="T2" fmla="*/ 20 w 20"/>
                    <a:gd name="T3" fmla="*/ 18 h 28"/>
                    <a:gd name="T4" fmla="*/ 0 w 20"/>
                    <a:gd name="T5" fmla="*/ 28 h 28"/>
                    <a:gd name="T6" fmla="*/ 0 60000 65536"/>
                    <a:gd name="T7" fmla="*/ 0 60000 65536"/>
                    <a:gd name="T8" fmla="*/ 0 60000 65536"/>
                    <a:gd name="T9" fmla="*/ 0 w 20"/>
                    <a:gd name="T10" fmla="*/ 0 h 28"/>
                    <a:gd name="T11" fmla="*/ 20 w 20"/>
                    <a:gd name="T12" fmla="*/ 28 h 28"/>
                  </a:gdLst>
                  <a:ahLst/>
                  <a:cxnLst>
                    <a:cxn ang="T6">
                      <a:pos x="T0" y="T1"/>
                    </a:cxn>
                    <a:cxn ang="T7">
                      <a:pos x="T2" y="T3"/>
                    </a:cxn>
                    <a:cxn ang="T8">
                      <a:pos x="T4" y="T5"/>
                    </a:cxn>
                  </a:cxnLst>
                  <a:rect l="T9" t="T10" r="T11" b="T12"/>
                  <a:pathLst>
                    <a:path w="20" h="28">
                      <a:moveTo>
                        <a:pt x="10" y="0"/>
                      </a:moveTo>
                      <a:lnTo>
                        <a:pt x="20" y="18"/>
                      </a:lnTo>
                      <a:lnTo>
                        <a:pt x="0" y="28"/>
                      </a:lnTo>
                    </a:path>
                  </a:pathLst>
                </a:custGeom>
                <a:noFill/>
                <a:ln w="0">
                  <a:solidFill>
                    <a:srgbClr val="48B2D2"/>
                  </a:solidFill>
                  <a:round/>
                  <a:headEnd/>
                  <a:tailEnd/>
                </a:ln>
              </p:spPr>
              <p:txBody>
                <a:bodyPr/>
                <a:lstStyle/>
                <a:p>
                  <a:endParaRPr lang="ko-KR" altLang="en-US"/>
                </a:p>
              </p:txBody>
            </p:sp>
            <p:sp>
              <p:nvSpPr>
                <p:cNvPr id="713" name="Line 566"/>
                <p:cNvSpPr>
                  <a:spLocks noChangeShapeType="1"/>
                </p:cNvSpPr>
                <p:nvPr/>
              </p:nvSpPr>
              <p:spPr bwMode="auto">
                <a:xfrm flipH="1">
                  <a:off x="2006" y="3253"/>
                  <a:ext cx="46" cy="14"/>
                </a:xfrm>
                <a:prstGeom prst="line">
                  <a:avLst/>
                </a:prstGeom>
                <a:noFill/>
                <a:ln w="0">
                  <a:solidFill>
                    <a:srgbClr val="48B2D2"/>
                  </a:solidFill>
                  <a:round/>
                  <a:headEnd/>
                  <a:tailEnd/>
                </a:ln>
              </p:spPr>
              <p:txBody>
                <a:bodyPr/>
                <a:lstStyle/>
                <a:p>
                  <a:endParaRPr lang="ko-KR" altLang="en-US"/>
                </a:p>
              </p:txBody>
            </p:sp>
            <p:sp>
              <p:nvSpPr>
                <p:cNvPr id="714" name="Line 567"/>
                <p:cNvSpPr>
                  <a:spLocks noChangeShapeType="1"/>
                </p:cNvSpPr>
                <p:nvPr/>
              </p:nvSpPr>
              <p:spPr bwMode="auto">
                <a:xfrm flipH="1">
                  <a:off x="2006" y="3253"/>
                  <a:ext cx="46" cy="14"/>
                </a:xfrm>
                <a:prstGeom prst="line">
                  <a:avLst/>
                </a:prstGeom>
                <a:noFill/>
                <a:ln w="0">
                  <a:solidFill>
                    <a:srgbClr val="48B2D2"/>
                  </a:solidFill>
                  <a:round/>
                  <a:headEnd/>
                  <a:tailEnd/>
                </a:ln>
              </p:spPr>
              <p:txBody>
                <a:bodyPr/>
                <a:lstStyle/>
                <a:p>
                  <a:endParaRPr lang="ko-KR" altLang="en-US"/>
                </a:p>
              </p:txBody>
            </p:sp>
            <p:sp>
              <p:nvSpPr>
                <p:cNvPr id="715" name="Freeform 568"/>
                <p:cNvSpPr>
                  <a:spLocks/>
                </p:cNvSpPr>
                <p:nvPr/>
              </p:nvSpPr>
              <p:spPr bwMode="auto">
                <a:xfrm>
                  <a:off x="2027" y="3258"/>
                  <a:ext cx="5" cy="5"/>
                </a:xfrm>
                <a:custGeom>
                  <a:avLst/>
                  <a:gdLst>
                    <a:gd name="T0" fmla="*/ 0 w 5"/>
                    <a:gd name="T1" fmla="*/ 5 h 5"/>
                    <a:gd name="T2" fmla="*/ 5 w 5"/>
                    <a:gd name="T3" fmla="*/ 0 h 5"/>
                    <a:gd name="T4" fmla="*/ 5 w 5"/>
                    <a:gd name="T5" fmla="*/ 0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5" y="5"/>
                      </a:lnTo>
                      <a:lnTo>
                        <a:pt x="0" y="5"/>
                      </a:lnTo>
                      <a:close/>
                    </a:path>
                  </a:pathLst>
                </a:custGeom>
                <a:solidFill>
                  <a:srgbClr val="48B2D2"/>
                </a:solidFill>
                <a:ln w="9525">
                  <a:noFill/>
                  <a:round/>
                  <a:headEnd/>
                  <a:tailEnd/>
                </a:ln>
              </p:spPr>
              <p:txBody>
                <a:bodyPr/>
                <a:lstStyle/>
                <a:p>
                  <a:endParaRPr lang="ko-KR" altLang="en-US"/>
                </a:p>
              </p:txBody>
            </p:sp>
            <p:sp>
              <p:nvSpPr>
                <p:cNvPr id="716" name="Freeform 569"/>
                <p:cNvSpPr>
                  <a:spLocks/>
                </p:cNvSpPr>
                <p:nvPr/>
              </p:nvSpPr>
              <p:spPr bwMode="auto">
                <a:xfrm>
                  <a:off x="2027" y="3258"/>
                  <a:ext cx="5" cy="5"/>
                </a:xfrm>
                <a:custGeom>
                  <a:avLst/>
                  <a:gdLst>
                    <a:gd name="T0" fmla="*/ 0 w 5"/>
                    <a:gd name="T1" fmla="*/ 5 h 5"/>
                    <a:gd name="T2" fmla="*/ 5 w 5"/>
                    <a:gd name="T3" fmla="*/ 0 h 5"/>
                    <a:gd name="T4" fmla="*/ 5 w 5"/>
                    <a:gd name="T5" fmla="*/ 0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5" y="0"/>
                      </a:lnTo>
                      <a:lnTo>
                        <a:pt x="5" y="5"/>
                      </a:lnTo>
                      <a:lnTo>
                        <a:pt x="0" y="5"/>
                      </a:lnTo>
                    </a:path>
                  </a:pathLst>
                </a:custGeom>
                <a:noFill/>
                <a:ln w="0">
                  <a:solidFill>
                    <a:srgbClr val="48B2D2"/>
                  </a:solidFill>
                  <a:round/>
                  <a:headEnd/>
                  <a:tailEnd/>
                </a:ln>
              </p:spPr>
              <p:txBody>
                <a:bodyPr/>
                <a:lstStyle/>
                <a:p>
                  <a:endParaRPr lang="ko-KR" altLang="en-US"/>
                </a:p>
              </p:txBody>
            </p:sp>
            <p:sp>
              <p:nvSpPr>
                <p:cNvPr id="717" name="Freeform 570"/>
                <p:cNvSpPr>
                  <a:spLocks/>
                </p:cNvSpPr>
                <p:nvPr/>
              </p:nvSpPr>
              <p:spPr bwMode="auto">
                <a:xfrm>
                  <a:off x="1981" y="3240"/>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close/>
                    </a:path>
                  </a:pathLst>
                </a:custGeom>
                <a:solidFill>
                  <a:srgbClr val="48B2D2"/>
                </a:solidFill>
                <a:ln w="9525">
                  <a:noFill/>
                  <a:round/>
                  <a:headEnd/>
                  <a:tailEnd/>
                </a:ln>
              </p:spPr>
              <p:txBody>
                <a:bodyPr/>
                <a:lstStyle/>
                <a:p>
                  <a:endParaRPr lang="ko-KR" altLang="en-US"/>
                </a:p>
              </p:txBody>
            </p:sp>
            <p:sp>
              <p:nvSpPr>
                <p:cNvPr id="718" name="Freeform 571"/>
                <p:cNvSpPr>
                  <a:spLocks/>
                </p:cNvSpPr>
                <p:nvPr/>
              </p:nvSpPr>
              <p:spPr bwMode="auto">
                <a:xfrm>
                  <a:off x="1981" y="3240"/>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path>
                  </a:pathLst>
                </a:custGeom>
                <a:noFill/>
                <a:ln w="0">
                  <a:solidFill>
                    <a:srgbClr val="48B2D2"/>
                  </a:solidFill>
                  <a:round/>
                  <a:headEnd/>
                  <a:tailEnd/>
                </a:ln>
              </p:spPr>
              <p:txBody>
                <a:bodyPr/>
                <a:lstStyle/>
                <a:p>
                  <a:endParaRPr lang="ko-KR" altLang="en-US"/>
                </a:p>
              </p:txBody>
            </p:sp>
          </p:grpSp>
          <p:sp>
            <p:nvSpPr>
              <p:cNvPr id="401" name="Freeform 572"/>
              <p:cNvSpPr>
                <a:spLocks/>
              </p:cNvSpPr>
              <p:nvPr/>
            </p:nvSpPr>
            <p:spPr bwMode="auto">
              <a:xfrm>
                <a:off x="1950" y="3226"/>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close/>
                  </a:path>
                </a:pathLst>
              </a:custGeom>
              <a:solidFill>
                <a:srgbClr val="48B2D2"/>
              </a:solidFill>
              <a:ln w="9525">
                <a:noFill/>
                <a:round/>
                <a:headEnd/>
                <a:tailEnd/>
              </a:ln>
            </p:spPr>
            <p:txBody>
              <a:bodyPr/>
              <a:lstStyle/>
              <a:p>
                <a:endParaRPr lang="ko-KR" altLang="en-US"/>
              </a:p>
            </p:txBody>
          </p:sp>
          <p:sp>
            <p:nvSpPr>
              <p:cNvPr id="402" name="Freeform 573"/>
              <p:cNvSpPr>
                <a:spLocks/>
              </p:cNvSpPr>
              <p:nvPr/>
            </p:nvSpPr>
            <p:spPr bwMode="auto">
              <a:xfrm>
                <a:off x="1950" y="3226"/>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path>
                </a:pathLst>
              </a:custGeom>
              <a:noFill/>
              <a:ln w="0">
                <a:solidFill>
                  <a:srgbClr val="48B2D2"/>
                </a:solidFill>
                <a:round/>
                <a:headEnd/>
                <a:tailEnd/>
              </a:ln>
            </p:spPr>
            <p:txBody>
              <a:bodyPr/>
              <a:lstStyle/>
              <a:p>
                <a:endParaRPr lang="ko-KR" altLang="en-US"/>
              </a:p>
            </p:txBody>
          </p:sp>
          <p:sp>
            <p:nvSpPr>
              <p:cNvPr id="403" name="Freeform 574"/>
              <p:cNvSpPr>
                <a:spLocks/>
              </p:cNvSpPr>
              <p:nvPr/>
            </p:nvSpPr>
            <p:spPr bwMode="auto">
              <a:xfrm>
                <a:off x="1940" y="3221"/>
                <a:ext cx="5" cy="5"/>
              </a:xfrm>
              <a:custGeom>
                <a:avLst/>
                <a:gdLst>
                  <a:gd name="T0" fmla="*/ 0 w 5"/>
                  <a:gd name="T1" fmla="*/ 5 h 5"/>
                  <a:gd name="T2" fmla="*/ 0 w 5"/>
                  <a:gd name="T3" fmla="*/ 0 h 5"/>
                  <a:gd name="T4" fmla="*/ 5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0"/>
                    </a:lnTo>
                    <a:lnTo>
                      <a:pt x="0" y="5"/>
                    </a:lnTo>
                    <a:close/>
                  </a:path>
                </a:pathLst>
              </a:custGeom>
              <a:solidFill>
                <a:srgbClr val="48B2D2"/>
              </a:solidFill>
              <a:ln w="9525">
                <a:noFill/>
                <a:round/>
                <a:headEnd/>
                <a:tailEnd/>
              </a:ln>
            </p:spPr>
            <p:txBody>
              <a:bodyPr/>
              <a:lstStyle/>
              <a:p>
                <a:endParaRPr lang="ko-KR" altLang="en-US"/>
              </a:p>
            </p:txBody>
          </p:sp>
          <p:sp>
            <p:nvSpPr>
              <p:cNvPr id="404" name="Freeform 575"/>
              <p:cNvSpPr>
                <a:spLocks/>
              </p:cNvSpPr>
              <p:nvPr/>
            </p:nvSpPr>
            <p:spPr bwMode="auto">
              <a:xfrm>
                <a:off x="1940" y="3221"/>
                <a:ext cx="5" cy="5"/>
              </a:xfrm>
              <a:custGeom>
                <a:avLst/>
                <a:gdLst>
                  <a:gd name="T0" fmla="*/ 0 w 5"/>
                  <a:gd name="T1" fmla="*/ 5 h 5"/>
                  <a:gd name="T2" fmla="*/ 0 w 5"/>
                  <a:gd name="T3" fmla="*/ 0 h 5"/>
                  <a:gd name="T4" fmla="*/ 5 w 5"/>
                  <a:gd name="T5" fmla="*/ 0 h 5"/>
                  <a:gd name="T6" fmla="*/ 0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0"/>
                    </a:lnTo>
                    <a:lnTo>
                      <a:pt x="0" y="5"/>
                    </a:lnTo>
                  </a:path>
                </a:pathLst>
              </a:custGeom>
              <a:noFill/>
              <a:ln w="0">
                <a:solidFill>
                  <a:srgbClr val="48B2D2"/>
                </a:solidFill>
                <a:round/>
                <a:headEnd/>
                <a:tailEnd/>
              </a:ln>
            </p:spPr>
            <p:txBody>
              <a:bodyPr/>
              <a:lstStyle/>
              <a:p>
                <a:endParaRPr lang="ko-KR" altLang="en-US"/>
              </a:p>
            </p:txBody>
          </p:sp>
          <p:sp>
            <p:nvSpPr>
              <p:cNvPr id="405" name="Line 576"/>
              <p:cNvSpPr>
                <a:spLocks noChangeShapeType="1"/>
              </p:cNvSpPr>
              <p:nvPr/>
            </p:nvSpPr>
            <p:spPr bwMode="auto">
              <a:xfrm flipH="1">
                <a:off x="1940" y="3207"/>
                <a:ext cx="10" cy="19"/>
              </a:xfrm>
              <a:prstGeom prst="line">
                <a:avLst/>
              </a:prstGeom>
              <a:noFill/>
              <a:ln w="0">
                <a:solidFill>
                  <a:srgbClr val="48B2D2"/>
                </a:solidFill>
                <a:round/>
                <a:headEnd/>
                <a:tailEnd/>
              </a:ln>
            </p:spPr>
            <p:txBody>
              <a:bodyPr/>
              <a:lstStyle/>
              <a:p>
                <a:endParaRPr lang="ko-KR" altLang="en-US"/>
              </a:p>
            </p:txBody>
          </p:sp>
          <p:sp>
            <p:nvSpPr>
              <p:cNvPr id="406" name="Line 577"/>
              <p:cNvSpPr>
                <a:spLocks noChangeShapeType="1"/>
              </p:cNvSpPr>
              <p:nvPr/>
            </p:nvSpPr>
            <p:spPr bwMode="auto">
              <a:xfrm flipH="1">
                <a:off x="1940" y="3207"/>
                <a:ext cx="10" cy="19"/>
              </a:xfrm>
              <a:prstGeom prst="line">
                <a:avLst/>
              </a:prstGeom>
              <a:noFill/>
              <a:ln w="0">
                <a:solidFill>
                  <a:srgbClr val="48B2D2"/>
                </a:solidFill>
                <a:round/>
                <a:headEnd/>
                <a:tailEnd/>
              </a:ln>
            </p:spPr>
            <p:txBody>
              <a:bodyPr/>
              <a:lstStyle/>
              <a:p>
                <a:endParaRPr lang="ko-KR" altLang="en-US"/>
              </a:p>
            </p:txBody>
          </p:sp>
          <p:sp>
            <p:nvSpPr>
              <p:cNvPr id="407" name="Line 578"/>
              <p:cNvSpPr>
                <a:spLocks noChangeShapeType="1"/>
              </p:cNvSpPr>
              <p:nvPr/>
            </p:nvSpPr>
            <p:spPr bwMode="auto">
              <a:xfrm>
                <a:off x="1950" y="3212"/>
                <a:ext cx="5" cy="32"/>
              </a:xfrm>
              <a:prstGeom prst="line">
                <a:avLst/>
              </a:prstGeom>
              <a:noFill/>
              <a:ln w="0">
                <a:solidFill>
                  <a:srgbClr val="48B2D2"/>
                </a:solidFill>
                <a:round/>
                <a:headEnd/>
                <a:tailEnd/>
              </a:ln>
            </p:spPr>
            <p:txBody>
              <a:bodyPr/>
              <a:lstStyle/>
              <a:p>
                <a:endParaRPr lang="ko-KR" altLang="en-US"/>
              </a:p>
            </p:txBody>
          </p:sp>
          <p:sp>
            <p:nvSpPr>
              <p:cNvPr id="408" name="Line 579"/>
              <p:cNvSpPr>
                <a:spLocks noChangeShapeType="1"/>
              </p:cNvSpPr>
              <p:nvPr/>
            </p:nvSpPr>
            <p:spPr bwMode="auto">
              <a:xfrm>
                <a:off x="1950" y="3212"/>
                <a:ext cx="5" cy="32"/>
              </a:xfrm>
              <a:prstGeom prst="line">
                <a:avLst/>
              </a:prstGeom>
              <a:noFill/>
              <a:ln w="0">
                <a:solidFill>
                  <a:srgbClr val="48B2D2"/>
                </a:solidFill>
                <a:round/>
                <a:headEnd/>
                <a:tailEnd/>
              </a:ln>
            </p:spPr>
            <p:txBody>
              <a:bodyPr/>
              <a:lstStyle/>
              <a:p>
                <a:endParaRPr lang="ko-KR" altLang="en-US"/>
              </a:p>
            </p:txBody>
          </p:sp>
          <p:sp>
            <p:nvSpPr>
              <p:cNvPr id="409" name="Freeform 580"/>
              <p:cNvSpPr>
                <a:spLocks/>
              </p:cNvSpPr>
              <p:nvPr/>
            </p:nvSpPr>
            <p:spPr bwMode="auto">
              <a:xfrm>
                <a:off x="2052" y="3323"/>
                <a:ext cx="16" cy="14"/>
              </a:xfrm>
              <a:custGeom>
                <a:avLst/>
                <a:gdLst>
                  <a:gd name="T0" fmla="*/ 0 w 16"/>
                  <a:gd name="T1" fmla="*/ 10 h 14"/>
                  <a:gd name="T2" fmla="*/ 5 w 16"/>
                  <a:gd name="T3" fmla="*/ 0 h 14"/>
                  <a:gd name="T4" fmla="*/ 16 w 16"/>
                  <a:gd name="T5" fmla="*/ 5 h 14"/>
                  <a:gd name="T6" fmla="*/ 10 w 16"/>
                  <a:gd name="T7" fmla="*/ 14 h 14"/>
                  <a:gd name="T8" fmla="*/ 0 w 16"/>
                  <a:gd name="T9" fmla="*/ 10 h 14"/>
                  <a:gd name="T10" fmla="*/ 0 w 16"/>
                  <a:gd name="T11" fmla="*/ 10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10"/>
                    </a:moveTo>
                    <a:lnTo>
                      <a:pt x="5" y="0"/>
                    </a:lnTo>
                    <a:lnTo>
                      <a:pt x="16" y="5"/>
                    </a:lnTo>
                    <a:lnTo>
                      <a:pt x="10" y="14"/>
                    </a:lnTo>
                    <a:lnTo>
                      <a:pt x="0" y="10"/>
                    </a:lnTo>
                    <a:close/>
                  </a:path>
                </a:pathLst>
              </a:custGeom>
              <a:solidFill>
                <a:srgbClr val="48B2D2"/>
              </a:solidFill>
              <a:ln w="9525">
                <a:noFill/>
                <a:round/>
                <a:headEnd/>
                <a:tailEnd/>
              </a:ln>
            </p:spPr>
            <p:txBody>
              <a:bodyPr/>
              <a:lstStyle/>
              <a:p>
                <a:endParaRPr lang="ko-KR" altLang="en-US"/>
              </a:p>
            </p:txBody>
          </p:sp>
          <p:sp>
            <p:nvSpPr>
              <p:cNvPr id="410" name="Freeform 581"/>
              <p:cNvSpPr>
                <a:spLocks/>
              </p:cNvSpPr>
              <p:nvPr/>
            </p:nvSpPr>
            <p:spPr bwMode="auto">
              <a:xfrm>
                <a:off x="2052" y="3323"/>
                <a:ext cx="16" cy="14"/>
              </a:xfrm>
              <a:custGeom>
                <a:avLst/>
                <a:gdLst>
                  <a:gd name="T0" fmla="*/ 0 w 16"/>
                  <a:gd name="T1" fmla="*/ 10 h 14"/>
                  <a:gd name="T2" fmla="*/ 5 w 16"/>
                  <a:gd name="T3" fmla="*/ 0 h 14"/>
                  <a:gd name="T4" fmla="*/ 16 w 16"/>
                  <a:gd name="T5" fmla="*/ 5 h 14"/>
                  <a:gd name="T6" fmla="*/ 10 w 16"/>
                  <a:gd name="T7" fmla="*/ 14 h 14"/>
                  <a:gd name="T8" fmla="*/ 0 w 16"/>
                  <a:gd name="T9" fmla="*/ 10 h 14"/>
                  <a:gd name="T10" fmla="*/ 0 w 16"/>
                  <a:gd name="T11" fmla="*/ 10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10"/>
                    </a:moveTo>
                    <a:lnTo>
                      <a:pt x="5" y="0"/>
                    </a:lnTo>
                    <a:lnTo>
                      <a:pt x="16" y="5"/>
                    </a:lnTo>
                    <a:lnTo>
                      <a:pt x="10" y="14"/>
                    </a:lnTo>
                    <a:lnTo>
                      <a:pt x="0" y="10"/>
                    </a:lnTo>
                  </a:path>
                </a:pathLst>
              </a:custGeom>
              <a:noFill/>
              <a:ln w="0">
                <a:solidFill>
                  <a:srgbClr val="48B2D2"/>
                </a:solidFill>
                <a:round/>
                <a:headEnd/>
                <a:tailEnd/>
              </a:ln>
            </p:spPr>
            <p:txBody>
              <a:bodyPr/>
              <a:lstStyle/>
              <a:p>
                <a:endParaRPr lang="ko-KR" altLang="en-US"/>
              </a:p>
            </p:txBody>
          </p:sp>
          <p:sp>
            <p:nvSpPr>
              <p:cNvPr id="411" name="Freeform 582"/>
              <p:cNvSpPr>
                <a:spLocks/>
              </p:cNvSpPr>
              <p:nvPr/>
            </p:nvSpPr>
            <p:spPr bwMode="auto">
              <a:xfrm>
                <a:off x="2016" y="3309"/>
                <a:ext cx="21" cy="14"/>
              </a:xfrm>
              <a:custGeom>
                <a:avLst/>
                <a:gdLst>
                  <a:gd name="T0" fmla="*/ 0 w 21"/>
                  <a:gd name="T1" fmla="*/ 10 h 14"/>
                  <a:gd name="T2" fmla="*/ 5 w 21"/>
                  <a:gd name="T3" fmla="*/ 0 h 14"/>
                  <a:gd name="T4" fmla="*/ 21 w 21"/>
                  <a:gd name="T5" fmla="*/ 5 h 14"/>
                  <a:gd name="T6" fmla="*/ 16 w 21"/>
                  <a:gd name="T7" fmla="*/ 14 h 14"/>
                  <a:gd name="T8" fmla="*/ 0 w 21"/>
                  <a:gd name="T9" fmla="*/ 10 h 14"/>
                  <a:gd name="T10" fmla="*/ 0 w 21"/>
                  <a:gd name="T11" fmla="*/ 10 h 14"/>
                  <a:gd name="T12" fmla="*/ 0 60000 65536"/>
                  <a:gd name="T13" fmla="*/ 0 60000 65536"/>
                  <a:gd name="T14" fmla="*/ 0 60000 65536"/>
                  <a:gd name="T15" fmla="*/ 0 60000 65536"/>
                  <a:gd name="T16" fmla="*/ 0 60000 65536"/>
                  <a:gd name="T17" fmla="*/ 0 60000 65536"/>
                  <a:gd name="T18" fmla="*/ 0 w 21"/>
                  <a:gd name="T19" fmla="*/ 0 h 14"/>
                  <a:gd name="T20" fmla="*/ 21 w 2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1" h="14">
                    <a:moveTo>
                      <a:pt x="0" y="10"/>
                    </a:moveTo>
                    <a:lnTo>
                      <a:pt x="5" y="0"/>
                    </a:lnTo>
                    <a:lnTo>
                      <a:pt x="21" y="5"/>
                    </a:lnTo>
                    <a:lnTo>
                      <a:pt x="16" y="14"/>
                    </a:lnTo>
                    <a:lnTo>
                      <a:pt x="0" y="10"/>
                    </a:lnTo>
                    <a:close/>
                  </a:path>
                </a:pathLst>
              </a:custGeom>
              <a:solidFill>
                <a:srgbClr val="48B2D2"/>
              </a:solidFill>
              <a:ln w="9525">
                <a:noFill/>
                <a:round/>
                <a:headEnd/>
                <a:tailEnd/>
              </a:ln>
            </p:spPr>
            <p:txBody>
              <a:bodyPr/>
              <a:lstStyle/>
              <a:p>
                <a:endParaRPr lang="ko-KR" altLang="en-US"/>
              </a:p>
            </p:txBody>
          </p:sp>
          <p:sp>
            <p:nvSpPr>
              <p:cNvPr id="412" name="Freeform 583"/>
              <p:cNvSpPr>
                <a:spLocks/>
              </p:cNvSpPr>
              <p:nvPr/>
            </p:nvSpPr>
            <p:spPr bwMode="auto">
              <a:xfrm>
                <a:off x="2016" y="3309"/>
                <a:ext cx="21" cy="14"/>
              </a:xfrm>
              <a:custGeom>
                <a:avLst/>
                <a:gdLst>
                  <a:gd name="T0" fmla="*/ 0 w 21"/>
                  <a:gd name="T1" fmla="*/ 10 h 14"/>
                  <a:gd name="T2" fmla="*/ 5 w 21"/>
                  <a:gd name="T3" fmla="*/ 0 h 14"/>
                  <a:gd name="T4" fmla="*/ 21 w 21"/>
                  <a:gd name="T5" fmla="*/ 5 h 14"/>
                  <a:gd name="T6" fmla="*/ 16 w 21"/>
                  <a:gd name="T7" fmla="*/ 14 h 14"/>
                  <a:gd name="T8" fmla="*/ 0 w 21"/>
                  <a:gd name="T9" fmla="*/ 10 h 14"/>
                  <a:gd name="T10" fmla="*/ 0 w 21"/>
                  <a:gd name="T11" fmla="*/ 10 h 14"/>
                  <a:gd name="T12" fmla="*/ 0 60000 65536"/>
                  <a:gd name="T13" fmla="*/ 0 60000 65536"/>
                  <a:gd name="T14" fmla="*/ 0 60000 65536"/>
                  <a:gd name="T15" fmla="*/ 0 60000 65536"/>
                  <a:gd name="T16" fmla="*/ 0 60000 65536"/>
                  <a:gd name="T17" fmla="*/ 0 60000 65536"/>
                  <a:gd name="T18" fmla="*/ 0 w 21"/>
                  <a:gd name="T19" fmla="*/ 0 h 14"/>
                  <a:gd name="T20" fmla="*/ 21 w 2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1" h="14">
                    <a:moveTo>
                      <a:pt x="0" y="10"/>
                    </a:moveTo>
                    <a:lnTo>
                      <a:pt x="5" y="0"/>
                    </a:lnTo>
                    <a:lnTo>
                      <a:pt x="21" y="5"/>
                    </a:lnTo>
                    <a:lnTo>
                      <a:pt x="16" y="14"/>
                    </a:lnTo>
                    <a:lnTo>
                      <a:pt x="0" y="10"/>
                    </a:lnTo>
                  </a:path>
                </a:pathLst>
              </a:custGeom>
              <a:noFill/>
              <a:ln w="0">
                <a:solidFill>
                  <a:srgbClr val="48B2D2"/>
                </a:solidFill>
                <a:round/>
                <a:headEnd/>
                <a:tailEnd/>
              </a:ln>
            </p:spPr>
            <p:txBody>
              <a:bodyPr/>
              <a:lstStyle/>
              <a:p>
                <a:endParaRPr lang="ko-KR" altLang="en-US"/>
              </a:p>
            </p:txBody>
          </p:sp>
          <p:sp>
            <p:nvSpPr>
              <p:cNvPr id="413" name="Freeform 584"/>
              <p:cNvSpPr>
                <a:spLocks/>
              </p:cNvSpPr>
              <p:nvPr/>
            </p:nvSpPr>
            <p:spPr bwMode="auto">
              <a:xfrm>
                <a:off x="1981" y="3295"/>
                <a:ext cx="20" cy="14"/>
              </a:xfrm>
              <a:custGeom>
                <a:avLst/>
                <a:gdLst>
                  <a:gd name="T0" fmla="*/ 0 w 20"/>
                  <a:gd name="T1" fmla="*/ 10 h 14"/>
                  <a:gd name="T2" fmla="*/ 5 w 20"/>
                  <a:gd name="T3" fmla="*/ 0 h 14"/>
                  <a:gd name="T4" fmla="*/ 20 w 20"/>
                  <a:gd name="T5" fmla="*/ 5 h 14"/>
                  <a:gd name="T6" fmla="*/ 15 w 20"/>
                  <a:gd name="T7" fmla="*/ 14 h 14"/>
                  <a:gd name="T8" fmla="*/ 0 w 20"/>
                  <a:gd name="T9" fmla="*/ 10 h 14"/>
                  <a:gd name="T10" fmla="*/ 0 w 20"/>
                  <a:gd name="T11" fmla="*/ 10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0" y="10"/>
                    </a:moveTo>
                    <a:lnTo>
                      <a:pt x="5" y="0"/>
                    </a:lnTo>
                    <a:lnTo>
                      <a:pt x="20" y="5"/>
                    </a:lnTo>
                    <a:lnTo>
                      <a:pt x="15" y="14"/>
                    </a:lnTo>
                    <a:lnTo>
                      <a:pt x="0" y="10"/>
                    </a:lnTo>
                    <a:close/>
                  </a:path>
                </a:pathLst>
              </a:custGeom>
              <a:solidFill>
                <a:srgbClr val="48B2D2"/>
              </a:solidFill>
              <a:ln w="9525">
                <a:noFill/>
                <a:round/>
                <a:headEnd/>
                <a:tailEnd/>
              </a:ln>
            </p:spPr>
            <p:txBody>
              <a:bodyPr/>
              <a:lstStyle/>
              <a:p>
                <a:endParaRPr lang="ko-KR" altLang="en-US"/>
              </a:p>
            </p:txBody>
          </p:sp>
          <p:sp>
            <p:nvSpPr>
              <p:cNvPr id="414" name="Freeform 585"/>
              <p:cNvSpPr>
                <a:spLocks/>
              </p:cNvSpPr>
              <p:nvPr/>
            </p:nvSpPr>
            <p:spPr bwMode="auto">
              <a:xfrm>
                <a:off x="1981" y="3295"/>
                <a:ext cx="20" cy="14"/>
              </a:xfrm>
              <a:custGeom>
                <a:avLst/>
                <a:gdLst>
                  <a:gd name="T0" fmla="*/ 0 w 20"/>
                  <a:gd name="T1" fmla="*/ 10 h 14"/>
                  <a:gd name="T2" fmla="*/ 5 w 20"/>
                  <a:gd name="T3" fmla="*/ 0 h 14"/>
                  <a:gd name="T4" fmla="*/ 20 w 20"/>
                  <a:gd name="T5" fmla="*/ 5 h 14"/>
                  <a:gd name="T6" fmla="*/ 15 w 20"/>
                  <a:gd name="T7" fmla="*/ 14 h 14"/>
                  <a:gd name="T8" fmla="*/ 0 w 20"/>
                  <a:gd name="T9" fmla="*/ 10 h 14"/>
                  <a:gd name="T10" fmla="*/ 0 w 20"/>
                  <a:gd name="T11" fmla="*/ 10 h 14"/>
                  <a:gd name="T12" fmla="*/ 0 60000 65536"/>
                  <a:gd name="T13" fmla="*/ 0 60000 65536"/>
                  <a:gd name="T14" fmla="*/ 0 60000 65536"/>
                  <a:gd name="T15" fmla="*/ 0 60000 65536"/>
                  <a:gd name="T16" fmla="*/ 0 60000 65536"/>
                  <a:gd name="T17" fmla="*/ 0 60000 65536"/>
                  <a:gd name="T18" fmla="*/ 0 w 20"/>
                  <a:gd name="T19" fmla="*/ 0 h 14"/>
                  <a:gd name="T20" fmla="*/ 20 w 2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0" h="14">
                    <a:moveTo>
                      <a:pt x="0" y="10"/>
                    </a:moveTo>
                    <a:lnTo>
                      <a:pt x="5" y="0"/>
                    </a:lnTo>
                    <a:lnTo>
                      <a:pt x="20" y="5"/>
                    </a:lnTo>
                    <a:lnTo>
                      <a:pt x="15" y="14"/>
                    </a:lnTo>
                    <a:lnTo>
                      <a:pt x="0" y="10"/>
                    </a:lnTo>
                  </a:path>
                </a:pathLst>
              </a:custGeom>
              <a:noFill/>
              <a:ln w="0">
                <a:solidFill>
                  <a:srgbClr val="48B2D2"/>
                </a:solidFill>
                <a:round/>
                <a:headEnd/>
                <a:tailEnd/>
              </a:ln>
            </p:spPr>
            <p:txBody>
              <a:bodyPr/>
              <a:lstStyle/>
              <a:p>
                <a:endParaRPr lang="ko-KR" altLang="en-US"/>
              </a:p>
            </p:txBody>
          </p:sp>
          <p:sp>
            <p:nvSpPr>
              <p:cNvPr id="415" name="Freeform 586"/>
              <p:cNvSpPr>
                <a:spLocks/>
              </p:cNvSpPr>
              <p:nvPr/>
            </p:nvSpPr>
            <p:spPr bwMode="auto">
              <a:xfrm>
                <a:off x="1950" y="3281"/>
                <a:ext cx="15" cy="14"/>
              </a:xfrm>
              <a:custGeom>
                <a:avLst/>
                <a:gdLst>
                  <a:gd name="T0" fmla="*/ 0 w 15"/>
                  <a:gd name="T1" fmla="*/ 10 h 14"/>
                  <a:gd name="T2" fmla="*/ 0 w 15"/>
                  <a:gd name="T3" fmla="*/ 0 h 14"/>
                  <a:gd name="T4" fmla="*/ 15 w 15"/>
                  <a:gd name="T5" fmla="*/ 5 h 14"/>
                  <a:gd name="T6" fmla="*/ 10 w 15"/>
                  <a:gd name="T7" fmla="*/ 14 h 14"/>
                  <a:gd name="T8" fmla="*/ 0 w 15"/>
                  <a:gd name="T9" fmla="*/ 10 h 14"/>
                  <a:gd name="T10" fmla="*/ 0 w 15"/>
                  <a:gd name="T11" fmla="*/ 10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0" y="10"/>
                    </a:moveTo>
                    <a:lnTo>
                      <a:pt x="0" y="0"/>
                    </a:lnTo>
                    <a:lnTo>
                      <a:pt x="15" y="5"/>
                    </a:lnTo>
                    <a:lnTo>
                      <a:pt x="10" y="14"/>
                    </a:lnTo>
                    <a:lnTo>
                      <a:pt x="0" y="10"/>
                    </a:lnTo>
                    <a:close/>
                  </a:path>
                </a:pathLst>
              </a:custGeom>
              <a:solidFill>
                <a:srgbClr val="48B2D2"/>
              </a:solidFill>
              <a:ln w="9525">
                <a:noFill/>
                <a:round/>
                <a:headEnd/>
                <a:tailEnd/>
              </a:ln>
            </p:spPr>
            <p:txBody>
              <a:bodyPr/>
              <a:lstStyle/>
              <a:p>
                <a:endParaRPr lang="ko-KR" altLang="en-US"/>
              </a:p>
            </p:txBody>
          </p:sp>
          <p:sp>
            <p:nvSpPr>
              <p:cNvPr id="416" name="Freeform 587"/>
              <p:cNvSpPr>
                <a:spLocks/>
              </p:cNvSpPr>
              <p:nvPr/>
            </p:nvSpPr>
            <p:spPr bwMode="auto">
              <a:xfrm>
                <a:off x="1950" y="3281"/>
                <a:ext cx="15" cy="14"/>
              </a:xfrm>
              <a:custGeom>
                <a:avLst/>
                <a:gdLst>
                  <a:gd name="T0" fmla="*/ 0 w 15"/>
                  <a:gd name="T1" fmla="*/ 10 h 14"/>
                  <a:gd name="T2" fmla="*/ 0 w 15"/>
                  <a:gd name="T3" fmla="*/ 0 h 14"/>
                  <a:gd name="T4" fmla="*/ 15 w 15"/>
                  <a:gd name="T5" fmla="*/ 5 h 14"/>
                  <a:gd name="T6" fmla="*/ 10 w 15"/>
                  <a:gd name="T7" fmla="*/ 14 h 14"/>
                  <a:gd name="T8" fmla="*/ 0 w 15"/>
                  <a:gd name="T9" fmla="*/ 10 h 14"/>
                  <a:gd name="T10" fmla="*/ 0 w 15"/>
                  <a:gd name="T11" fmla="*/ 10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0" y="10"/>
                    </a:moveTo>
                    <a:lnTo>
                      <a:pt x="0" y="0"/>
                    </a:lnTo>
                    <a:lnTo>
                      <a:pt x="15" y="5"/>
                    </a:lnTo>
                    <a:lnTo>
                      <a:pt x="10" y="14"/>
                    </a:lnTo>
                    <a:lnTo>
                      <a:pt x="0" y="10"/>
                    </a:lnTo>
                  </a:path>
                </a:pathLst>
              </a:custGeom>
              <a:noFill/>
              <a:ln w="0">
                <a:solidFill>
                  <a:srgbClr val="48B2D2"/>
                </a:solidFill>
                <a:round/>
                <a:headEnd/>
                <a:tailEnd/>
              </a:ln>
            </p:spPr>
            <p:txBody>
              <a:bodyPr/>
              <a:lstStyle/>
              <a:p>
                <a:endParaRPr lang="ko-KR" altLang="en-US"/>
              </a:p>
            </p:txBody>
          </p:sp>
          <p:sp>
            <p:nvSpPr>
              <p:cNvPr id="417" name="Freeform 588"/>
              <p:cNvSpPr>
                <a:spLocks/>
              </p:cNvSpPr>
              <p:nvPr/>
            </p:nvSpPr>
            <p:spPr bwMode="auto">
              <a:xfrm>
                <a:off x="1919" y="3272"/>
                <a:ext cx="16" cy="14"/>
              </a:xfrm>
              <a:custGeom>
                <a:avLst/>
                <a:gdLst>
                  <a:gd name="T0" fmla="*/ 0 w 16"/>
                  <a:gd name="T1" fmla="*/ 5 h 14"/>
                  <a:gd name="T2" fmla="*/ 5 w 16"/>
                  <a:gd name="T3" fmla="*/ 0 h 14"/>
                  <a:gd name="T4" fmla="*/ 16 w 16"/>
                  <a:gd name="T5" fmla="*/ 5 h 14"/>
                  <a:gd name="T6" fmla="*/ 16 w 16"/>
                  <a:gd name="T7" fmla="*/ 14 h 14"/>
                  <a:gd name="T8" fmla="*/ 0 w 16"/>
                  <a:gd name="T9" fmla="*/ 5 h 14"/>
                  <a:gd name="T10" fmla="*/ 0 w 16"/>
                  <a:gd name="T11" fmla="*/ 5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5"/>
                    </a:moveTo>
                    <a:lnTo>
                      <a:pt x="5" y="0"/>
                    </a:lnTo>
                    <a:lnTo>
                      <a:pt x="16" y="5"/>
                    </a:lnTo>
                    <a:lnTo>
                      <a:pt x="16" y="14"/>
                    </a:lnTo>
                    <a:lnTo>
                      <a:pt x="0" y="5"/>
                    </a:lnTo>
                    <a:close/>
                  </a:path>
                </a:pathLst>
              </a:custGeom>
              <a:solidFill>
                <a:srgbClr val="48B2D2"/>
              </a:solidFill>
              <a:ln w="9525">
                <a:noFill/>
                <a:round/>
                <a:headEnd/>
                <a:tailEnd/>
              </a:ln>
            </p:spPr>
            <p:txBody>
              <a:bodyPr/>
              <a:lstStyle/>
              <a:p>
                <a:endParaRPr lang="ko-KR" altLang="en-US"/>
              </a:p>
            </p:txBody>
          </p:sp>
          <p:sp>
            <p:nvSpPr>
              <p:cNvPr id="418" name="Freeform 589"/>
              <p:cNvSpPr>
                <a:spLocks/>
              </p:cNvSpPr>
              <p:nvPr/>
            </p:nvSpPr>
            <p:spPr bwMode="auto">
              <a:xfrm>
                <a:off x="1919" y="3272"/>
                <a:ext cx="16" cy="14"/>
              </a:xfrm>
              <a:custGeom>
                <a:avLst/>
                <a:gdLst>
                  <a:gd name="T0" fmla="*/ 0 w 16"/>
                  <a:gd name="T1" fmla="*/ 5 h 14"/>
                  <a:gd name="T2" fmla="*/ 5 w 16"/>
                  <a:gd name="T3" fmla="*/ 0 h 14"/>
                  <a:gd name="T4" fmla="*/ 16 w 16"/>
                  <a:gd name="T5" fmla="*/ 5 h 14"/>
                  <a:gd name="T6" fmla="*/ 16 w 16"/>
                  <a:gd name="T7" fmla="*/ 14 h 14"/>
                  <a:gd name="T8" fmla="*/ 0 w 16"/>
                  <a:gd name="T9" fmla="*/ 5 h 14"/>
                  <a:gd name="T10" fmla="*/ 0 w 16"/>
                  <a:gd name="T11" fmla="*/ 5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0" y="5"/>
                    </a:moveTo>
                    <a:lnTo>
                      <a:pt x="5" y="0"/>
                    </a:lnTo>
                    <a:lnTo>
                      <a:pt x="16" y="5"/>
                    </a:lnTo>
                    <a:lnTo>
                      <a:pt x="16" y="14"/>
                    </a:lnTo>
                    <a:lnTo>
                      <a:pt x="0" y="5"/>
                    </a:lnTo>
                  </a:path>
                </a:pathLst>
              </a:custGeom>
              <a:noFill/>
              <a:ln w="0">
                <a:solidFill>
                  <a:srgbClr val="48B2D2"/>
                </a:solidFill>
                <a:round/>
                <a:headEnd/>
                <a:tailEnd/>
              </a:ln>
            </p:spPr>
            <p:txBody>
              <a:bodyPr/>
              <a:lstStyle/>
              <a:p>
                <a:endParaRPr lang="ko-KR" altLang="en-US"/>
              </a:p>
            </p:txBody>
          </p:sp>
          <p:sp>
            <p:nvSpPr>
              <p:cNvPr id="419" name="Freeform 590"/>
              <p:cNvSpPr>
                <a:spLocks/>
              </p:cNvSpPr>
              <p:nvPr/>
            </p:nvSpPr>
            <p:spPr bwMode="auto">
              <a:xfrm>
                <a:off x="1899" y="3263"/>
                <a:ext cx="10" cy="9"/>
              </a:xfrm>
              <a:custGeom>
                <a:avLst/>
                <a:gdLst>
                  <a:gd name="T0" fmla="*/ 0 w 10"/>
                  <a:gd name="T1" fmla="*/ 4 h 9"/>
                  <a:gd name="T2" fmla="*/ 0 w 10"/>
                  <a:gd name="T3" fmla="*/ 0 h 9"/>
                  <a:gd name="T4" fmla="*/ 10 w 10"/>
                  <a:gd name="T5" fmla="*/ 4 h 9"/>
                  <a:gd name="T6" fmla="*/ 10 w 10"/>
                  <a:gd name="T7" fmla="*/ 9 h 9"/>
                  <a:gd name="T8" fmla="*/ 0 w 10"/>
                  <a:gd name="T9" fmla="*/ 4 h 9"/>
                  <a:gd name="T10" fmla="*/ 0 w 10"/>
                  <a:gd name="T11" fmla="*/ 4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4"/>
                    </a:moveTo>
                    <a:lnTo>
                      <a:pt x="0" y="0"/>
                    </a:lnTo>
                    <a:lnTo>
                      <a:pt x="10" y="4"/>
                    </a:lnTo>
                    <a:lnTo>
                      <a:pt x="10" y="9"/>
                    </a:lnTo>
                    <a:lnTo>
                      <a:pt x="0" y="4"/>
                    </a:lnTo>
                    <a:close/>
                  </a:path>
                </a:pathLst>
              </a:custGeom>
              <a:solidFill>
                <a:srgbClr val="48B2D2"/>
              </a:solidFill>
              <a:ln w="9525">
                <a:noFill/>
                <a:round/>
                <a:headEnd/>
                <a:tailEnd/>
              </a:ln>
            </p:spPr>
            <p:txBody>
              <a:bodyPr/>
              <a:lstStyle/>
              <a:p>
                <a:endParaRPr lang="ko-KR" altLang="en-US"/>
              </a:p>
            </p:txBody>
          </p:sp>
          <p:sp>
            <p:nvSpPr>
              <p:cNvPr id="420" name="Freeform 591"/>
              <p:cNvSpPr>
                <a:spLocks/>
              </p:cNvSpPr>
              <p:nvPr/>
            </p:nvSpPr>
            <p:spPr bwMode="auto">
              <a:xfrm>
                <a:off x="1899" y="3263"/>
                <a:ext cx="10" cy="9"/>
              </a:xfrm>
              <a:custGeom>
                <a:avLst/>
                <a:gdLst>
                  <a:gd name="T0" fmla="*/ 0 w 10"/>
                  <a:gd name="T1" fmla="*/ 4 h 9"/>
                  <a:gd name="T2" fmla="*/ 0 w 10"/>
                  <a:gd name="T3" fmla="*/ 0 h 9"/>
                  <a:gd name="T4" fmla="*/ 10 w 10"/>
                  <a:gd name="T5" fmla="*/ 4 h 9"/>
                  <a:gd name="T6" fmla="*/ 10 w 10"/>
                  <a:gd name="T7" fmla="*/ 9 h 9"/>
                  <a:gd name="T8" fmla="*/ 0 w 10"/>
                  <a:gd name="T9" fmla="*/ 4 h 9"/>
                  <a:gd name="T10" fmla="*/ 0 w 10"/>
                  <a:gd name="T11" fmla="*/ 4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4"/>
                    </a:moveTo>
                    <a:lnTo>
                      <a:pt x="0" y="0"/>
                    </a:lnTo>
                    <a:lnTo>
                      <a:pt x="10" y="4"/>
                    </a:lnTo>
                    <a:lnTo>
                      <a:pt x="10" y="9"/>
                    </a:lnTo>
                    <a:lnTo>
                      <a:pt x="0" y="4"/>
                    </a:lnTo>
                  </a:path>
                </a:pathLst>
              </a:custGeom>
              <a:noFill/>
              <a:ln w="0">
                <a:solidFill>
                  <a:srgbClr val="48B2D2"/>
                </a:solidFill>
                <a:round/>
                <a:headEnd/>
                <a:tailEnd/>
              </a:ln>
            </p:spPr>
            <p:txBody>
              <a:bodyPr/>
              <a:lstStyle/>
              <a:p>
                <a:endParaRPr lang="ko-KR" altLang="en-US"/>
              </a:p>
            </p:txBody>
          </p:sp>
          <p:sp>
            <p:nvSpPr>
              <p:cNvPr id="421" name="Freeform 592"/>
              <p:cNvSpPr>
                <a:spLocks/>
              </p:cNvSpPr>
              <p:nvPr/>
            </p:nvSpPr>
            <p:spPr bwMode="auto">
              <a:xfrm>
                <a:off x="1868" y="3249"/>
                <a:ext cx="10" cy="9"/>
              </a:xfrm>
              <a:custGeom>
                <a:avLst/>
                <a:gdLst>
                  <a:gd name="T0" fmla="*/ 0 w 10"/>
                  <a:gd name="T1" fmla="*/ 9 h 9"/>
                  <a:gd name="T2" fmla="*/ 5 w 10"/>
                  <a:gd name="T3" fmla="*/ 0 h 9"/>
                  <a:gd name="T4" fmla="*/ 10 w 10"/>
                  <a:gd name="T5" fmla="*/ 4 h 9"/>
                  <a:gd name="T6" fmla="*/ 5 w 10"/>
                  <a:gd name="T7" fmla="*/ 9 h 9"/>
                  <a:gd name="T8" fmla="*/ 0 w 10"/>
                  <a:gd name="T9" fmla="*/ 9 h 9"/>
                  <a:gd name="T10" fmla="*/ 0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9"/>
                    </a:moveTo>
                    <a:lnTo>
                      <a:pt x="5" y="0"/>
                    </a:lnTo>
                    <a:lnTo>
                      <a:pt x="10" y="4"/>
                    </a:lnTo>
                    <a:lnTo>
                      <a:pt x="5" y="9"/>
                    </a:lnTo>
                    <a:lnTo>
                      <a:pt x="0" y="9"/>
                    </a:lnTo>
                    <a:close/>
                  </a:path>
                </a:pathLst>
              </a:custGeom>
              <a:solidFill>
                <a:srgbClr val="48B2D2"/>
              </a:solidFill>
              <a:ln w="9525">
                <a:noFill/>
                <a:round/>
                <a:headEnd/>
                <a:tailEnd/>
              </a:ln>
            </p:spPr>
            <p:txBody>
              <a:bodyPr/>
              <a:lstStyle/>
              <a:p>
                <a:endParaRPr lang="ko-KR" altLang="en-US"/>
              </a:p>
            </p:txBody>
          </p:sp>
          <p:sp>
            <p:nvSpPr>
              <p:cNvPr id="422" name="Freeform 593"/>
              <p:cNvSpPr>
                <a:spLocks/>
              </p:cNvSpPr>
              <p:nvPr/>
            </p:nvSpPr>
            <p:spPr bwMode="auto">
              <a:xfrm>
                <a:off x="1868" y="3249"/>
                <a:ext cx="10" cy="9"/>
              </a:xfrm>
              <a:custGeom>
                <a:avLst/>
                <a:gdLst>
                  <a:gd name="T0" fmla="*/ 0 w 10"/>
                  <a:gd name="T1" fmla="*/ 9 h 9"/>
                  <a:gd name="T2" fmla="*/ 5 w 10"/>
                  <a:gd name="T3" fmla="*/ 0 h 9"/>
                  <a:gd name="T4" fmla="*/ 10 w 10"/>
                  <a:gd name="T5" fmla="*/ 4 h 9"/>
                  <a:gd name="T6" fmla="*/ 5 w 10"/>
                  <a:gd name="T7" fmla="*/ 9 h 9"/>
                  <a:gd name="T8" fmla="*/ 0 w 10"/>
                  <a:gd name="T9" fmla="*/ 9 h 9"/>
                  <a:gd name="T10" fmla="*/ 0 w 10"/>
                  <a:gd name="T11" fmla="*/ 9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0" y="9"/>
                    </a:moveTo>
                    <a:lnTo>
                      <a:pt x="5" y="0"/>
                    </a:lnTo>
                    <a:lnTo>
                      <a:pt x="10" y="4"/>
                    </a:lnTo>
                    <a:lnTo>
                      <a:pt x="5" y="9"/>
                    </a:lnTo>
                    <a:lnTo>
                      <a:pt x="0" y="9"/>
                    </a:lnTo>
                  </a:path>
                </a:pathLst>
              </a:custGeom>
              <a:noFill/>
              <a:ln w="0">
                <a:solidFill>
                  <a:srgbClr val="48B2D2"/>
                </a:solidFill>
                <a:round/>
                <a:headEnd/>
                <a:tailEnd/>
              </a:ln>
            </p:spPr>
            <p:txBody>
              <a:bodyPr/>
              <a:lstStyle/>
              <a:p>
                <a:endParaRPr lang="ko-KR" altLang="en-US"/>
              </a:p>
            </p:txBody>
          </p:sp>
          <p:sp>
            <p:nvSpPr>
              <p:cNvPr id="423" name="Freeform 594"/>
              <p:cNvSpPr>
                <a:spLocks/>
              </p:cNvSpPr>
              <p:nvPr/>
            </p:nvSpPr>
            <p:spPr bwMode="auto">
              <a:xfrm>
                <a:off x="1878" y="3253"/>
                <a:ext cx="10" cy="10"/>
              </a:xfrm>
              <a:custGeom>
                <a:avLst/>
                <a:gdLst>
                  <a:gd name="T0" fmla="*/ 0 w 10"/>
                  <a:gd name="T1" fmla="*/ 10 h 10"/>
                  <a:gd name="T2" fmla="*/ 5 w 10"/>
                  <a:gd name="T3" fmla="*/ 0 h 10"/>
                  <a:gd name="T4" fmla="*/ 10 w 10"/>
                  <a:gd name="T5" fmla="*/ 5 h 10"/>
                  <a:gd name="T6" fmla="*/ 10 w 10"/>
                  <a:gd name="T7" fmla="*/ 10 h 10"/>
                  <a:gd name="T8" fmla="*/ 0 w 10"/>
                  <a:gd name="T9" fmla="*/ 10 h 10"/>
                  <a:gd name="T10" fmla="*/ 0 w 10"/>
                  <a:gd name="T11" fmla="*/ 1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10"/>
                    </a:moveTo>
                    <a:lnTo>
                      <a:pt x="5" y="0"/>
                    </a:lnTo>
                    <a:lnTo>
                      <a:pt x="10" y="5"/>
                    </a:lnTo>
                    <a:lnTo>
                      <a:pt x="10" y="10"/>
                    </a:lnTo>
                    <a:lnTo>
                      <a:pt x="0" y="10"/>
                    </a:lnTo>
                    <a:close/>
                  </a:path>
                </a:pathLst>
              </a:custGeom>
              <a:solidFill>
                <a:srgbClr val="48B2D2"/>
              </a:solidFill>
              <a:ln w="9525">
                <a:noFill/>
                <a:round/>
                <a:headEnd/>
                <a:tailEnd/>
              </a:ln>
            </p:spPr>
            <p:txBody>
              <a:bodyPr/>
              <a:lstStyle/>
              <a:p>
                <a:endParaRPr lang="ko-KR" altLang="en-US"/>
              </a:p>
            </p:txBody>
          </p:sp>
          <p:sp>
            <p:nvSpPr>
              <p:cNvPr id="424" name="Freeform 595"/>
              <p:cNvSpPr>
                <a:spLocks/>
              </p:cNvSpPr>
              <p:nvPr/>
            </p:nvSpPr>
            <p:spPr bwMode="auto">
              <a:xfrm>
                <a:off x="1878" y="3253"/>
                <a:ext cx="10" cy="10"/>
              </a:xfrm>
              <a:custGeom>
                <a:avLst/>
                <a:gdLst>
                  <a:gd name="T0" fmla="*/ 0 w 10"/>
                  <a:gd name="T1" fmla="*/ 10 h 10"/>
                  <a:gd name="T2" fmla="*/ 5 w 10"/>
                  <a:gd name="T3" fmla="*/ 0 h 10"/>
                  <a:gd name="T4" fmla="*/ 10 w 10"/>
                  <a:gd name="T5" fmla="*/ 5 h 10"/>
                  <a:gd name="T6" fmla="*/ 10 w 10"/>
                  <a:gd name="T7" fmla="*/ 10 h 10"/>
                  <a:gd name="T8" fmla="*/ 0 w 10"/>
                  <a:gd name="T9" fmla="*/ 10 h 10"/>
                  <a:gd name="T10" fmla="*/ 0 w 10"/>
                  <a:gd name="T11" fmla="*/ 1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10"/>
                    </a:moveTo>
                    <a:lnTo>
                      <a:pt x="5" y="0"/>
                    </a:lnTo>
                    <a:lnTo>
                      <a:pt x="10" y="5"/>
                    </a:lnTo>
                    <a:lnTo>
                      <a:pt x="10" y="10"/>
                    </a:lnTo>
                    <a:lnTo>
                      <a:pt x="0" y="10"/>
                    </a:lnTo>
                  </a:path>
                </a:pathLst>
              </a:custGeom>
              <a:noFill/>
              <a:ln w="0">
                <a:solidFill>
                  <a:srgbClr val="48B2D2"/>
                </a:solidFill>
                <a:round/>
                <a:headEnd/>
                <a:tailEnd/>
              </a:ln>
            </p:spPr>
            <p:txBody>
              <a:bodyPr/>
              <a:lstStyle/>
              <a:p>
                <a:endParaRPr lang="ko-KR" altLang="en-US"/>
              </a:p>
            </p:txBody>
          </p:sp>
          <p:sp>
            <p:nvSpPr>
              <p:cNvPr id="425" name="Freeform 596"/>
              <p:cNvSpPr>
                <a:spLocks/>
              </p:cNvSpPr>
              <p:nvPr/>
            </p:nvSpPr>
            <p:spPr bwMode="auto">
              <a:xfrm>
                <a:off x="1878" y="3240"/>
                <a:ext cx="5" cy="9"/>
              </a:xfrm>
              <a:custGeom>
                <a:avLst/>
                <a:gdLst>
                  <a:gd name="T0" fmla="*/ 5 w 5"/>
                  <a:gd name="T1" fmla="*/ 0 h 9"/>
                  <a:gd name="T2" fmla="*/ 0 w 5"/>
                  <a:gd name="T3" fmla="*/ 0 h 9"/>
                  <a:gd name="T4" fmla="*/ 5 w 5"/>
                  <a:gd name="T5" fmla="*/ 9 h 9"/>
                  <a:gd name="T6" fmla="*/ 5 w 5"/>
                  <a:gd name="T7" fmla="*/ 4 h 9"/>
                  <a:gd name="T8" fmla="*/ 5 w 5"/>
                  <a:gd name="T9" fmla="*/ 0 h 9"/>
                  <a:gd name="T10" fmla="*/ 5 w 5"/>
                  <a:gd name="T11" fmla="*/ 0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5" y="0"/>
                    </a:moveTo>
                    <a:lnTo>
                      <a:pt x="0" y="0"/>
                    </a:lnTo>
                    <a:lnTo>
                      <a:pt x="5" y="9"/>
                    </a:lnTo>
                    <a:lnTo>
                      <a:pt x="5" y="4"/>
                    </a:lnTo>
                    <a:lnTo>
                      <a:pt x="5" y="0"/>
                    </a:lnTo>
                    <a:close/>
                  </a:path>
                </a:pathLst>
              </a:custGeom>
              <a:solidFill>
                <a:srgbClr val="48B2D2"/>
              </a:solidFill>
              <a:ln w="9525">
                <a:noFill/>
                <a:round/>
                <a:headEnd/>
                <a:tailEnd/>
              </a:ln>
            </p:spPr>
            <p:txBody>
              <a:bodyPr/>
              <a:lstStyle/>
              <a:p>
                <a:endParaRPr lang="ko-KR" altLang="en-US"/>
              </a:p>
            </p:txBody>
          </p:sp>
          <p:sp>
            <p:nvSpPr>
              <p:cNvPr id="426" name="Freeform 597"/>
              <p:cNvSpPr>
                <a:spLocks/>
              </p:cNvSpPr>
              <p:nvPr/>
            </p:nvSpPr>
            <p:spPr bwMode="auto">
              <a:xfrm>
                <a:off x="1878" y="3240"/>
                <a:ext cx="5" cy="9"/>
              </a:xfrm>
              <a:custGeom>
                <a:avLst/>
                <a:gdLst>
                  <a:gd name="T0" fmla="*/ 5 w 5"/>
                  <a:gd name="T1" fmla="*/ 0 h 9"/>
                  <a:gd name="T2" fmla="*/ 0 w 5"/>
                  <a:gd name="T3" fmla="*/ 0 h 9"/>
                  <a:gd name="T4" fmla="*/ 5 w 5"/>
                  <a:gd name="T5" fmla="*/ 9 h 9"/>
                  <a:gd name="T6" fmla="*/ 5 w 5"/>
                  <a:gd name="T7" fmla="*/ 4 h 9"/>
                  <a:gd name="T8" fmla="*/ 5 w 5"/>
                  <a:gd name="T9" fmla="*/ 0 h 9"/>
                  <a:gd name="T10" fmla="*/ 5 w 5"/>
                  <a:gd name="T11" fmla="*/ 0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5" y="0"/>
                    </a:moveTo>
                    <a:lnTo>
                      <a:pt x="0" y="0"/>
                    </a:lnTo>
                    <a:lnTo>
                      <a:pt x="5" y="9"/>
                    </a:lnTo>
                    <a:lnTo>
                      <a:pt x="5" y="4"/>
                    </a:lnTo>
                    <a:lnTo>
                      <a:pt x="5" y="0"/>
                    </a:lnTo>
                  </a:path>
                </a:pathLst>
              </a:custGeom>
              <a:noFill/>
              <a:ln w="0">
                <a:solidFill>
                  <a:srgbClr val="48B2D2"/>
                </a:solidFill>
                <a:round/>
                <a:headEnd/>
                <a:tailEnd/>
              </a:ln>
            </p:spPr>
            <p:txBody>
              <a:bodyPr/>
              <a:lstStyle/>
              <a:p>
                <a:endParaRPr lang="ko-KR" altLang="en-US"/>
              </a:p>
            </p:txBody>
          </p:sp>
          <p:sp>
            <p:nvSpPr>
              <p:cNvPr id="427" name="Freeform 598"/>
              <p:cNvSpPr>
                <a:spLocks/>
              </p:cNvSpPr>
              <p:nvPr/>
            </p:nvSpPr>
            <p:spPr bwMode="auto">
              <a:xfrm>
                <a:off x="1878" y="3249"/>
                <a:ext cx="10" cy="4"/>
              </a:xfrm>
              <a:custGeom>
                <a:avLst/>
                <a:gdLst>
                  <a:gd name="T0" fmla="*/ 0 w 10"/>
                  <a:gd name="T1" fmla="*/ 4 h 4"/>
                  <a:gd name="T2" fmla="*/ 0 w 10"/>
                  <a:gd name="T3" fmla="*/ 0 h 4"/>
                  <a:gd name="T4" fmla="*/ 10 w 10"/>
                  <a:gd name="T5" fmla="*/ 0 h 4"/>
                  <a:gd name="T6" fmla="*/ 5 w 10"/>
                  <a:gd name="T7" fmla="*/ 4 h 4"/>
                  <a:gd name="T8" fmla="*/ 0 w 10"/>
                  <a:gd name="T9" fmla="*/ 4 h 4"/>
                  <a:gd name="T10" fmla="*/ 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0" y="4"/>
                    </a:moveTo>
                    <a:lnTo>
                      <a:pt x="0" y="0"/>
                    </a:lnTo>
                    <a:lnTo>
                      <a:pt x="10" y="0"/>
                    </a:lnTo>
                    <a:lnTo>
                      <a:pt x="5" y="4"/>
                    </a:lnTo>
                    <a:lnTo>
                      <a:pt x="0" y="4"/>
                    </a:lnTo>
                    <a:close/>
                  </a:path>
                </a:pathLst>
              </a:custGeom>
              <a:solidFill>
                <a:srgbClr val="48B2D2"/>
              </a:solidFill>
              <a:ln w="9525">
                <a:noFill/>
                <a:round/>
                <a:headEnd/>
                <a:tailEnd/>
              </a:ln>
            </p:spPr>
            <p:txBody>
              <a:bodyPr/>
              <a:lstStyle/>
              <a:p>
                <a:endParaRPr lang="ko-KR" altLang="en-US"/>
              </a:p>
            </p:txBody>
          </p:sp>
          <p:sp>
            <p:nvSpPr>
              <p:cNvPr id="428" name="Freeform 599"/>
              <p:cNvSpPr>
                <a:spLocks/>
              </p:cNvSpPr>
              <p:nvPr/>
            </p:nvSpPr>
            <p:spPr bwMode="auto">
              <a:xfrm>
                <a:off x="1878" y="3249"/>
                <a:ext cx="10" cy="4"/>
              </a:xfrm>
              <a:custGeom>
                <a:avLst/>
                <a:gdLst>
                  <a:gd name="T0" fmla="*/ 0 w 10"/>
                  <a:gd name="T1" fmla="*/ 4 h 4"/>
                  <a:gd name="T2" fmla="*/ 0 w 10"/>
                  <a:gd name="T3" fmla="*/ 0 h 4"/>
                  <a:gd name="T4" fmla="*/ 10 w 10"/>
                  <a:gd name="T5" fmla="*/ 0 h 4"/>
                  <a:gd name="T6" fmla="*/ 5 w 10"/>
                  <a:gd name="T7" fmla="*/ 4 h 4"/>
                  <a:gd name="T8" fmla="*/ 0 w 10"/>
                  <a:gd name="T9" fmla="*/ 4 h 4"/>
                  <a:gd name="T10" fmla="*/ 0 w 10"/>
                  <a:gd name="T11" fmla="*/ 4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0" y="4"/>
                    </a:moveTo>
                    <a:lnTo>
                      <a:pt x="0" y="0"/>
                    </a:lnTo>
                    <a:lnTo>
                      <a:pt x="10" y="0"/>
                    </a:lnTo>
                    <a:lnTo>
                      <a:pt x="5" y="4"/>
                    </a:lnTo>
                    <a:lnTo>
                      <a:pt x="0" y="4"/>
                    </a:lnTo>
                  </a:path>
                </a:pathLst>
              </a:custGeom>
              <a:noFill/>
              <a:ln w="0">
                <a:solidFill>
                  <a:srgbClr val="48B2D2"/>
                </a:solidFill>
                <a:round/>
                <a:headEnd/>
                <a:tailEnd/>
              </a:ln>
            </p:spPr>
            <p:txBody>
              <a:bodyPr/>
              <a:lstStyle/>
              <a:p>
                <a:endParaRPr lang="ko-KR" altLang="en-US"/>
              </a:p>
            </p:txBody>
          </p:sp>
          <p:sp>
            <p:nvSpPr>
              <p:cNvPr id="429" name="Freeform 600"/>
              <p:cNvSpPr>
                <a:spLocks/>
              </p:cNvSpPr>
              <p:nvPr/>
            </p:nvSpPr>
            <p:spPr bwMode="auto">
              <a:xfrm>
                <a:off x="1873" y="3244"/>
                <a:ext cx="15" cy="5"/>
              </a:xfrm>
              <a:custGeom>
                <a:avLst/>
                <a:gdLst>
                  <a:gd name="T0" fmla="*/ 15 w 15"/>
                  <a:gd name="T1" fmla="*/ 0 h 5"/>
                  <a:gd name="T2" fmla="*/ 0 w 15"/>
                  <a:gd name="T3" fmla="*/ 5 h 5"/>
                  <a:gd name="T4" fmla="*/ 5 w 15"/>
                  <a:gd name="T5" fmla="*/ 5 h 5"/>
                  <a:gd name="T6" fmla="*/ 15 w 15"/>
                  <a:gd name="T7" fmla="*/ 5 h 5"/>
                  <a:gd name="T8" fmla="*/ 15 w 15"/>
                  <a:gd name="T9" fmla="*/ 0 h 5"/>
                  <a:gd name="T10" fmla="*/ 15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0" y="5"/>
                    </a:lnTo>
                    <a:lnTo>
                      <a:pt x="5" y="5"/>
                    </a:lnTo>
                    <a:lnTo>
                      <a:pt x="15" y="5"/>
                    </a:lnTo>
                    <a:lnTo>
                      <a:pt x="15" y="0"/>
                    </a:lnTo>
                    <a:close/>
                  </a:path>
                </a:pathLst>
              </a:custGeom>
              <a:solidFill>
                <a:srgbClr val="48B2D2"/>
              </a:solidFill>
              <a:ln w="9525">
                <a:noFill/>
                <a:round/>
                <a:headEnd/>
                <a:tailEnd/>
              </a:ln>
            </p:spPr>
            <p:txBody>
              <a:bodyPr/>
              <a:lstStyle/>
              <a:p>
                <a:endParaRPr lang="ko-KR" altLang="en-US"/>
              </a:p>
            </p:txBody>
          </p:sp>
          <p:sp>
            <p:nvSpPr>
              <p:cNvPr id="430" name="Freeform 601"/>
              <p:cNvSpPr>
                <a:spLocks/>
              </p:cNvSpPr>
              <p:nvPr/>
            </p:nvSpPr>
            <p:spPr bwMode="auto">
              <a:xfrm>
                <a:off x="1873" y="3244"/>
                <a:ext cx="15" cy="5"/>
              </a:xfrm>
              <a:custGeom>
                <a:avLst/>
                <a:gdLst>
                  <a:gd name="T0" fmla="*/ 15 w 15"/>
                  <a:gd name="T1" fmla="*/ 0 h 5"/>
                  <a:gd name="T2" fmla="*/ 0 w 15"/>
                  <a:gd name="T3" fmla="*/ 5 h 5"/>
                  <a:gd name="T4" fmla="*/ 5 w 15"/>
                  <a:gd name="T5" fmla="*/ 5 h 5"/>
                  <a:gd name="T6" fmla="*/ 15 w 15"/>
                  <a:gd name="T7" fmla="*/ 5 h 5"/>
                  <a:gd name="T8" fmla="*/ 15 w 15"/>
                  <a:gd name="T9" fmla="*/ 0 h 5"/>
                  <a:gd name="T10" fmla="*/ 15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0" y="5"/>
                    </a:lnTo>
                    <a:lnTo>
                      <a:pt x="5" y="5"/>
                    </a:lnTo>
                    <a:lnTo>
                      <a:pt x="15" y="5"/>
                    </a:lnTo>
                    <a:lnTo>
                      <a:pt x="15" y="0"/>
                    </a:lnTo>
                  </a:path>
                </a:pathLst>
              </a:custGeom>
              <a:noFill/>
              <a:ln w="0">
                <a:solidFill>
                  <a:srgbClr val="48B2D2"/>
                </a:solidFill>
                <a:round/>
                <a:headEnd/>
                <a:tailEnd/>
              </a:ln>
            </p:spPr>
            <p:txBody>
              <a:bodyPr/>
              <a:lstStyle/>
              <a:p>
                <a:endParaRPr lang="ko-KR" altLang="en-US"/>
              </a:p>
            </p:txBody>
          </p:sp>
          <p:sp>
            <p:nvSpPr>
              <p:cNvPr id="431" name="Freeform 602"/>
              <p:cNvSpPr>
                <a:spLocks/>
              </p:cNvSpPr>
              <p:nvPr/>
            </p:nvSpPr>
            <p:spPr bwMode="auto">
              <a:xfrm>
                <a:off x="2078" y="3267"/>
                <a:ext cx="10" cy="5"/>
              </a:xfrm>
              <a:custGeom>
                <a:avLst/>
                <a:gdLst>
                  <a:gd name="T0" fmla="*/ 0 w 10"/>
                  <a:gd name="T1" fmla="*/ 5 h 5"/>
                  <a:gd name="T2" fmla="*/ 0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0" y="5"/>
                    </a:lnTo>
                    <a:close/>
                  </a:path>
                </a:pathLst>
              </a:custGeom>
              <a:solidFill>
                <a:srgbClr val="48B2D2"/>
              </a:solidFill>
              <a:ln w="9525">
                <a:noFill/>
                <a:round/>
                <a:headEnd/>
                <a:tailEnd/>
              </a:ln>
            </p:spPr>
            <p:txBody>
              <a:bodyPr/>
              <a:lstStyle/>
              <a:p>
                <a:endParaRPr lang="ko-KR" altLang="en-US"/>
              </a:p>
            </p:txBody>
          </p:sp>
          <p:sp>
            <p:nvSpPr>
              <p:cNvPr id="432" name="Freeform 603"/>
              <p:cNvSpPr>
                <a:spLocks/>
              </p:cNvSpPr>
              <p:nvPr/>
            </p:nvSpPr>
            <p:spPr bwMode="auto">
              <a:xfrm>
                <a:off x="2078" y="3267"/>
                <a:ext cx="10" cy="5"/>
              </a:xfrm>
              <a:custGeom>
                <a:avLst/>
                <a:gdLst>
                  <a:gd name="T0" fmla="*/ 0 w 10"/>
                  <a:gd name="T1" fmla="*/ 5 h 5"/>
                  <a:gd name="T2" fmla="*/ 0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0" y="5"/>
                    </a:lnTo>
                  </a:path>
                </a:pathLst>
              </a:custGeom>
              <a:noFill/>
              <a:ln w="0">
                <a:solidFill>
                  <a:srgbClr val="48B2D2"/>
                </a:solidFill>
                <a:round/>
                <a:headEnd/>
                <a:tailEnd/>
              </a:ln>
            </p:spPr>
            <p:txBody>
              <a:bodyPr/>
              <a:lstStyle/>
              <a:p>
                <a:endParaRPr lang="ko-KR" altLang="en-US"/>
              </a:p>
            </p:txBody>
          </p:sp>
          <p:sp>
            <p:nvSpPr>
              <p:cNvPr id="433" name="Freeform 604"/>
              <p:cNvSpPr>
                <a:spLocks/>
              </p:cNvSpPr>
              <p:nvPr/>
            </p:nvSpPr>
            <p:spPr bwMode="auto">
              <a:xfrm>
                <a:off x="2073" y="3286"/>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434" name="Freeform 605"/>
              <p:cNvSpPr>
                <a:spLocks/>
              </p:cNvSpPr>
              <p:nvPr/>
            </p:nvSpPr>
            <p:spPr bwMode="auto">
              <a:xfrm>
                <a:off x="2073" y="3286"/>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435" name="Freeform 606"/>
              <p:cNvSpPr>
                <a:spLocks/>
              </p:cNvSpPr>
              <p:nvPr/>
            </p:nvSpPr>
            <p:spPr bwMode="auto">
              <a:xfrm>
                <a:off x="2062" y="3300"/>
                <a:ext cx="11" cy="5"/>
              </a:xfrm>
              <a:custGeom>
                <a:avLst/>
                <a:gdLst>
                  <a:gd name="T0" fmla="*/ 0 w 11"/>
                  <a:gd name="T1" fmla="*/ 0 h 5"/>
                  <a:gd name="T2" fmla="*/ 6 w 11"/>
                  <a:gd name="T3" fmla="*/ 0 h 5"/>
                  <a:gd name="T4" fmla="*/ 11 w 11"/>
                  <a:gd name="T5" fmla="*/ 0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6" y="0"/>
                    </a:lnTo>
                    <a:lnTo>
                      <a:pt x="11" y="0"/>
                    </a:lnTo>
                    <a:lnTo>
                      <a:pt x="11" y="5"/>
                    </a:lnTo>
                    <a:lnTo>
                      <a:pt x="0" y="0"/>
                    </a:lnTo>
                    <a:close/>
                  </a:path>
                </a:pathLst>
              </a:custGeom>
              <a:solidFill>
                <a:srgbClr val="48B2D2"/>
              </a:solidFill>
              <a:ln w="9525">
                <a:noFill/>
                <a:round/>
                <a:headEnd/>
                <a:tailEnd/>
              </a:ln>
            </p:spPr>
            <p:txBody>
              <a:bodyPr/>
              <a:lstStyle/>
              <a:p>
                <a:endParaRPr lang="ko-KR" altLang="en-US"/>
              </a:p>
            </p:txBody>
          </p:sp>
          <p:sp>
            <p:nvSpPr>
              <p:cNvPr id="436" name="Freeform 607"/>
              <p:cNvSpPr>
                <a:spLocks/>
              </p:cNvSpPr>
              <p:nvPr/>
            </p:nvSpPr>
            <p:spPr bwMode="auto">
              <a:xfrm>
                <a:off x="2062" y="3300"/>
                <a:ext cx="11" cy="5"/>
              </a:xfrm>
              <a:custGeom>
                <a:avLst/>
                <a:gdLst>
                  <a:gd name="T0" fmla="*/ 0 w 11"/>
                  <a:gd name="T1" fmla="*/ 0 h 5"/>
                  <a:gd name="T2" fmla="*/ 6 w 11"/>
                  <a:gd name="T3" fmla="*/ 0 h 5"/>
                  <a:gd name="T4" fmla="*/ 11 w 11"/>
                  <a:gd name="T5" fmla="*/ 0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6" y="0"/>
                    </a:lnTo>
                    <a:lnTo>
                      <a:pt x="11" y="0"/>
                    </a:lnTo>
                    <a:lnTo>
                      <a:pt x="11" y="5"/>
                    </a:lnTo>
                    <a:lnTo>
                      <a:pt x="0" y="0"/>
                    </a:lnTo>
                  </a:path>
                </a:pathLst>
              </a:custGeom>
              <a:noFill/>
              <a:ln w="0">
                <a:solidFill>
                  <a:srgbClr val="48B2D2"/>
                </a:solidFill>
                <a:round/>
                <a:headEnd/>
                <a:tailEnd/>
              </a:ln>
            </p:spPr>
            <p:txBody>
              <a:bodyPr/>
              <a:lstStyle/>
              <a:p>
                <a:endParaRPr lang="ko-KR" altLang="en-US"/>
              </a:p>
            </p:txBody>
          </p:sp>
          <p:sp>
            <p:nvSpPr>
              <p:cNvPr id="437" name="Freeform 608"/>
              <p:cNvSpPr>
                <a:spLocks/>
              </p:cNvSpPr>
              <p:nvPr/>
            </p:nvSpPr>
            <p:spPr bwMode="auto">
              <a:xfrm>
                <a:off x="2057" y="3314"/>
                <a:ext cx="11" cy="5"/>
              </a:xfrm>
              <a:custGeom>
                <a:avLst/>
                <a:gdLst>
                  <a:gd name="T0" fmla="*/ 0 w 11"/>
                  <a:gd name="T1" fmla="*/ 0 h 5"/>
                  <a:gd name="T2" fmla="*/ 0 w 11"/>
                  <a:gd name="T3" fmla="*/ 0 h 5"/>
                  <a:gd name="T4" fmla="*/ 11 w 11"/>
                  <a:gd name="T5" fmla="*/ 0 h 5"/>
                  <a:gd name="T6" fmla="*/ 5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0"/>
                    </a:lnTo>
                    <a:lnTo>
                      <a:pt x="5" y="5"/>
                    </a:lnTo>
                    <a:lnTo>
                      <a:pt x="0" y="0"/>
                    </a:lnTo>
                    <a:close/>
                  </a:path>
                </a:pathLst>
              </a:custGeom>
              <a:solidFill>
                <a:srgbClr val="48B2D2"/>
              </a:solidFill>
              <a:ln w="9525">
                <a:noFill/>
                <a:round/>
                <a:headEnd/>
                <a:tailEnd/>
              </a:ln>
            </p:spPr>
            <p:txBody>
              <a:bodyPr/>
              <a:lstStyle/>
              <a:p>
                <a:endParaRPr lang="ko-KR" altLang="en-US"/>
              </a:p>
            </p:txBody>
          </p:sp>
          <p:sp>
            <p:nvSpPr>
              <p:cNvPr id="438" name="Freeform 609"/>
              <p:cNvSpPr>
                <a:spLocks/>
              </p:cNvSpPr>
              <p:nvPr/>
            </p:nvSpPr>
            <p:spPr bwMode="auto">
              <a:xfrm>
                <a:off x="2057" y="3314"/>
                <a:ext cx="11" cy="5"/>
              </a:xfrm>
              <a:custGeom>
                <a:avLst/>
                <a:gdLst>
                  <a:gd name="T0" fmla="*/ 0 w 11"/>
                  <a:gd name="T1" fmla="*/ 0 h 5"/>
                  <a:gd name="T2" fmla="*/ 0 w 11"/>
                  <a:gd name="T3" fmla="*/ 0 h 5"/>
                  <a:gd name="T4" fmla="*/ 11 w 11"/>
                  <a:gd name="T5" fmla="*/ 0 h 5"/>
                  <a:gd name="T6" fmla="*/ 5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0"/>
                    </a:lnTo>
                    <a:lnTo>
                      <a:pt x="5" y="5"/>
                    </a:lnTo>
                    <a:lnTo>
                      <a:pt x="0" y="0"/>
                    </a:lnTo>
                  </a:path>
                </a:pathLst>
              </a:custGeom>
              <a:noFill/>
              <a:ln w="0">
                <a:solidFill>
                  <a:srgbClr val="48B2D2"/>
                </a:solidFill>
                <a:round/>
                <a:headEnd/>
                <a:tailEnd/>
              </a:ln>
            </p:spPr>
            <p:txBody>
              <a:bodyPr/>
              <a:lstStyle/>
              <a:p>
                <a:endParaRPr lang="ko-KR" altLang="en-US"/>
              </a:p>
            </p:txBody>
          </p:sp>
          <p:sp>
            <p:nvSpPr>
              <p:cNvPr id="439" name="Freeform 610"/>
              <p:cNvSpPr>
                <a:spLocks/>
              </p:cNvSpPr>
              <p:nvPr/>
            </p:nvSpPr>
            <p:spPr bwMode="auto">
              <a:xfrm>
                <a:off x="2062" y="3263"/>
                <a:ext cx="11" cy="4"/>
              </a:xfrm>
              <a:custGeom>
                <a:avLst/>
                <a:gdLst>
                  <a:gd name="T0" fmla="*/ 0 w 11"/>
                  <a:gd name="T1" fmla="*/ 4 h 4"/>
                  <a:gd name="T2" fmla="*/ 6 w 11"/>
                  <a:gd name="T3" fmla="*/ 0 h 4"/>
                  <a:gd name="T4" fmla="*/ 11 w 11"/>
                  <a:gd name="T5" fmla="*/ 4 h 4"/>
                  <a:gd name="T6" fmla="*/ 11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6" y="0"/>
                    </a:lnTo>
                    <a:lnTo>
                      <a:pt x="11" y="4"/>
                    </a:lnTo>
                    <a:lnTo>
                      <a:pt x="0" y="4"/>
                    </a:lnTo>
                    <a:close/>
                  </a:path>
                </a:pathLst>
              </a:custGeom>
              <a:solidFill>
                <a:srgbClr val="48B2D2"/>
              </a:solidFill>
              <a:ln w="9525">
                <a:noFill/>
                <a:round/>
                <a:headEnd/>
                <a:tailEnd/>
              </a:ln>
            </p:spPr>
            <p:txBody>
              <a:bodyPr/>
              <a:lstStyle/>
              <a:p>
                <a:endParaRPr lang="ko-KR" altLang="en-US"/>
              </a:p>
            </p:txBody>
          </p:sp>
          <p:sp>
            <p:nvSpPr>
              <p:cNvPr id="440" name="Freeform 611"/>
              <p:cNvSpPr>
                <a:spLocks/>
              </p:cNvSpPr>
              <p:nvPr/>
            </p:nvSpPr>
            <p:spPr bwMode="auto">
              <a:xfrm>
                <a:off x="2062" y="3263"/>
                <a:ext cx="11" cy="4"/>
              </a:xfrm>
              <a:custGeom>
                <a:avLst/>
                <a:gdLst>
                  <a:gd name="T0" fmla="*/ 0 w 11"/>
                  <a:gd name="T1" fmla="*/ 4 h 4"/>
                  <a:gd name="T2" fmla="*/ 6 w 11"/>
                  <a:gd name="T3" fmla="*/ 0 h 4"/>
                  <a:gd name="T4" fmla="*/ 11 w 11"/>
                  <a:gd name="T5" fmla="*/ 4 h 4"/>
                  <a:gd name="T6" fmla="*/ 11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6" y="0"/>
                    </a:lnTo>
                    <a:lnTo>
                      <a:pt x="11" y="4"/>
                    </a:lnTo>
                    <a:lnTo>
                      <a:pt x="0" y="4"/>
                    </a:lnTo>
                  </a:path>
                </a:pathLst>
              </a:custGeom>
              <a:noFill/>
              <a:ln w="0">
                <a:solidFill>
                  <a:srgbClr val="48B2D2"/>
                </a:solidFill>
                <a:round/>
                <a:headEnd/>
                <a:tailEnd/>
              </a:ln>
            </p:spPr>
            <p:txBody>
              <a:bodyPr/>
              <a:lstStyle/>
              <a:p>
                <a:endParaRPr lang="ko-KR" altLang="en-US"/>
              </a:p>
            </p:txBody>
          </p:sp>
          <p:sp>
            <p:nvSpPr>
              <p:cNvPr id="441" name="Freeform 612"/>
              <p:cNvSpPr>
                <a:spLocks/>
              </p:cNvSpPr>
              <p:nvPr/>
            </p:nvSpPr>
            <p:spPr bwMode="auto">
              <a:xfrm>
                <a:off x="2057" y="3277"/>
                <a:ext cx="11" cy="4"/>
              </a:xfrm>
              <a:custGeom>
                <a:avLst/>
                <a:gdLst>
                  <a:gd name="T0" fmla="*/ 0 w 11"/>
                  <a:gd name="T1" fmla="*/ 4 h 4"/>
                  <a:gd name="T2" fmla="*/ 0 w 11"/>
                  <a:gd name="T3" fmla="*/ 0 h 4"/>
                  <a:gd name="T4" fmla="*/ 11 w 11"/>
                  <a:gd name="T5" fmla="*/ 4 h 4"/>
                  <a:gd name="T6" fmla="*/ 5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0" y="0"/>
                    </a:lnTo>
                    <a:lnTo>
                      <a:pt x="11" y="4"/>
                    </a:lnTo>
                    <a:lnTo>
                      <a:pt x="5" y="4"/>
                    </a:lnTo>
                    <a:lnTo>
                      <a:pt x="0" y="4"/>
                    </a:lnTo>
                    <a:close/>
                  </a:path>
                </a:pathLst>
              </a:custGeom>
              <a:solidFill>
                <a:srgbClr val="48B2D2"/>
              </a:solidFill>
              <a:ln w="9525">
                <a:noFill/>
                <a:round/>
                <a:headEnd/>
                <a:tailEnd/>
              </a:ln>
            </p:spPr>
            <p:txBody>
              <a:bodyPr/>
              <a:lstStyle/>
              <a:p>
                <a:endParaRPr lang="ko-KR" altLang="en-US"/>
              </a:p>
            </p:txBody>
          </p:sp>
          <p:sp>
            <p:nvSpPr>
              <p:cNvPr id="442" name="Freeform 613"/>
              <p:cNvSpPr>
                <a:spLocks/>
              </p:cNvSpPr>
              <p:nvPr/>
            </p:nvSpPr>
            <p:spPr bwMode="auto">
              <a:xfrm>
                <a:off x="2057" y="3277"/>
                <a:ext cx="11" cy="4"/>
              </a:xfrm>
              <a:custGeom>
                <a:avLst/>
                <a:gdLst>
                  <a:gd name="T0" fmla="*/ 0 w 11"/>
                  <a:gd name="T1" fmla="*/ 4 h 4"/>
                  <a:gd name="T2" fmla="*/ 0 w 11"/>
                  <a:gd name="T3" fmla="*/ 0 h 4"/>
                  <a:gd name="T4" fmla="*/ 11 w 11"/>
                  <a:gd name="T5" fmla="*/ 4 h 4"/>
                  <a:gd name="T6" fmla="*/ 5 w 11"/>
                  <a:gd name="T7" fmla="*/ 4 h 4"/>
                  <a:gd name="T8" fmla="*/ 0 w 11"/>
                  <a:gd name="T9" fmla="*/ 4 h 4"/>
                  <a:gd name="T10" fmla="*/ 0 w 11"/>
                  <a:gd name="T11" fmla="*/ 4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0" y="4"/>
                    </a:moveTo>
                    <a:lnTo>
                      <a:pt x="0" y="0"/>
                    </a:lnTo>
                    <a:lnTo>
                      <a:pt x="11" y="4"/>
                    </a:lnTo>
                    <a:lnTo>
                      <a:pt x="5" y="4"/>
                    </a:lnTo>
                    <a:lnTo>
                      <a:pt x="0" y="4"/>
                    </a:lnTo>
                  </a:path>
                </a:pathLst>
              </a:custGeom>
              <a:noFill/>
              <a:ln w="0">
                <a:solidFill>
                  <a:srgbClr val="48B2D2"/>
                </a:solidFill>
                <a:round/>
                <a:headEnd/>
                <a:tailEnd/>
              </a:ln>
            </p:spPr>
            <p:txBody>
              <a:bodyPr/>
              <a:lstStyle/>
              <a:p>
                <a:endParaRPr lang="ko-KR" altLang="en-US"/>
              </a:p>
            </p:txBody>
          </p:sp>
          <p:sp>
            <p:nvSpPr>
              <p:cNvPr id="443" name="Freeform 614"/>
              <p:cNvSpPr>
                <a:spLocks/>
              </p:cNvSpPr>
              <p:nvPr/>
            </p:nvSpPr>
            <p:spPr bwMode="auto">
              <a:xfrm>
                <a:off x="2052"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close/>
                  </a:path>
                </a:pathLst>
              </a:custGeom>
              <a:solidFill>
                <a:srgbClr val="48B2D2"/>
              </a:solidFill>
              <a:ln w="9525">
                <a:noFill/>
                <a:round/>
                <a:headEnd/>
                <a:tailEnd/>
              </a:ln>
            </p:spPr>
            <p:txBody>
              <a:bodyPr/>
              <a:lstStyle/>
              <a:p>
                <a:endParaRPr lang="ko-KR" altLang="en-US"/>
              </a:p>
            </p:txBody>
          </p:sp>
          <p:sp>
            <p:nvSpPr>
              <p:cNvPr id="444" name="Freeform 615"/>
              <p:cNvSpPr>
                <a:spLocks/>
              </p:cNvSpPr>
              <p:nvPr/>
            </p:nvSpPr>
            <p:spPr bwMode="auto">
              <a:xfrm>
                <a:off x="2052"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path>
                </a:pathLst>
              </a:custGeom>
              <a:noFill/>
              <a:ln w="0">
                <a:solidFill>
                  <a:srgbClr val="48B2D2"/>
                </a:solidFill>
                <a:round/>
                <a:headEnd/>
                <a:tailEnd/>
              </a:ln>
            </p:spPr>
            <p:txBody>
              <a:bodyPr/>
              <a:lstStyle/>
              <a:p>
                <a:endParaRPr lang="ko-KR" altLang="en-US"/>
              </a:p>
            </p:txBody>
          </p:sp>
          <p:sp>
            <p:nvSpPr>
              <p:cNvPr id="445" name="Freeform 616"/>
              <p:cNvSpPr>
                <a:spLocks/>
              </p:cNvSpPr>
              <p:nvPr/>
            </p:nvSpPr>
            <p:spPr bwMode="auto">
              <a:xfrm>
                <a:off x="2042" y="3309"/>
                <a:ext cx="10" cy="5"/>
              </a:xfrm>
              <a:custGeom>
                <a:avLst/>
                <a:gdLst>
                  <a:gd name="T0" fmla="*/ 0 w 10"/>
                  <a:gd name="T1" fmla="*/ 0 h 5"/>
                  <a:gd name="T2" fmla="*/ 0 w 10"/>
                  <a:gd name="T3" fmla="*/ 0 h 5"/>
                  <a:gd name="T4" fmla="*/ 10 w 10"/>
                  <a:gd name="T5" fmla="*/ 0 h 5"/>
                  <a:gd name="T6" fmla="*/ 10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10" y="5"/>
                    </a:lnTo>
                    <a:lnTo>
                      <a:pt x="0" y="0"/>
                    </a:lnTo>
                    <a:close/>
                  </a:path>
                </a:pathLst>
              </a:custGeom>
              <a:solidFill>
                <a:srgbClr val="48B2D2"/>
              </a:solidFill>
              <a:ln w="9525">
                <a:noFill/>
                <a:round/>
                <a:headEnd/>
                <a:tailEnd/>
              </a:ln>
            </p:spPr>
            <p:txBody>
              <a:bodyPr/>
              <a:lstStyle/>
              <a:p>
                <a:endParaRPr lang="ko-KR" altLang="en-US"/>
              </a:p>
            </p:txBody>
          </p:sp>
          <p:sp>
            <p:nvSpPr>
              <p:cNvPr id="446" name="Freeform 617"/>
              <p:cNvSpPr>
                <a:spLocks/>
              </p:cNvSpPr>
              <p:nvPr/>
            </p:nvSpPr>
            <p:spPr bwMode="auto">
              <a:xfrm>
                <a:off x="2042" y="3309"/>
                <a:ext cx="10" cy="5"/>
              </a:xfrm>
              <a:custGeom>
                <a:avLst/>
                <a:gdLst>
                  <a:gd name="T0" fmla="*/ 0 w 10"/>
                  <a:gd name="T1" fmla="*/ 0 h 5"/>
                  <a:gd name="T2" fmla="*/ 0 w 10"/>
                  <a:gd name="T3" fmla="*/ 0 h 5"/>
                  <a:gd name="T4" fmla="*/ 10 w 10"/>
                  <a:gd name="T5" fmla="*/ 0 h 5"/>
                  <a:gd name="T6" fmla="*/ 10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10" y="5"/>
                    </a:lnTo>
                    <a:lnTo>
                      <a:pt x="0" y="0"/>
                    </a:lnTo>
                  </a:path>
                </a:pathLst>
              </a:custGeom>
              <a:noFill/>
              <a:ln w="0">
                <a:solidFill>
                  <a:srgbClr val="48B2D2"/>
                </a:solidFill>
                <a:round/>
                <a:headEnd/>
                <a:tailEnd/>
              </a:ln>
            </p:spPr>
            <p:txBody>
              <a:bodyPr/>
              <a:lstStyle/>
              <a:p>
                <a:endParaRPr lang="ko-KR" altLang="en-US"/>
              </a:p>
            </p:txBody>
          </p:sp>
          <p:sp>
            <p:nvSpPr>
              <p:cNvPr id="447" name="Freeform 618"/>
              <p:cNvSpPr>
                <a:spLocks/>
              </p:cNvSpPr>
              <p:nvPr/>
            </p:nvSpPr>
            <p:spPr bwMode="auto">
              <a:xfrm>
                <a:off x="2052" y="3258"/>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448" name="Freeform 619"/>
              <p:cNvSpPr>
                <a:spLocks/>
              </p:cNvSpPr>
              <p:nvPr/>
            </p:nvSpPr>
            <p:spPr bwMode="auto">
              <a:xfrm>
                <a:off x="2052" y="3258"/>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449" name="Freeform 620"/>
              <p:cNvSpPr>
                <a:spLocks/>
              </p:cNvSpPr>
              <p:nvPr/>
            </p:nvSpPr>
            <p:spPr bwMode="auto">
              <a:xfrm>
                <a:off x="2042" y="3272"/>
                <a:ext cx="10" cy="5"/>
              </a:xfrm>
              <a:custGeom>
                <a:avLst/>
                <a:gdLst>
                  <a:gd name="T0" fmla="*/ 0 w 10"/>
                  <a:gd name="T1" fmla="*/ 5 h 5"/>
                  <a:gd name="T2" fmla="*/ 0 w 10"/>
                  <a:gd name="T3" fmla="*/ 0 h 5"/>
                  <a:gd name="T4" fmla="*/ 10 w 10"/>
                  <a:gd name="T5" fmla="*/ 5 h 5"/>
                  <a:gd name="T6" fmla="*/ 5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5" y="5"/>
                    </a:lnTo>
                    <a:lnTo>
                      <a:pt x="0" y="5"/>
                    </a:lnTo>
                    <a:close/>
                  </a:path>
                </a:pathLst>
              </a:custGeom>
              <a:solidFill>
                <a:srgbClr val="48B2D2"/>
              </a:solidFill>
              <a:ln w="9525">
                <a:noFill/>
                <a:round/>
                <a:headEnd/>
                <a:tailEnd/>
              </a:ln>
            </p:spPr>
            <p:txBody>
              <a:bodyPr/>
              <a:lstStyle/>
              <a:p>
                <a:endParaRPr lang="ko-KR" altLang="en-US"/>
              </a:p>
            </p:txBody>
          </p:sp>
          <p:sp>
            <p:nvSpPr>
              <p:cNvPr id="450" name="Freeform 621"/>
              <p:cNvSpPr>
                <a:spLocks/>
              </p:cNvSpPr>
              <p:nvPr/>
            </p:nvSpPr>
            <p:spPr bwMode="auto">
              <a:xfrm>
                <a:off x="2042" y="3272"/>
                <a:ext cx="10" cy="5"/>
              </a:xfrm>
              <a:custGeom>
                <a:avLst/>
                <a:gdLst>
                  <a:gd name="T0" fmla="*/ 0 w 10"/>
                  <a:gd name="T1" fmla="*/ 5 h 5"/>
                  <a:gd name="T2" fmla="*/ 0 w 10"/>
                  <a:gd name="T3" fmla="*/ 0 h 5"/>
                  <a:gd name="T4" fmla="*/ 10 w 10"/>
                  <a:gd name="T5" fmla="*/ 5 h 5"/>
                  <a:gd name="T6" fmla="*/ 5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0" y="0"/>
                    </a:lnTo>
                    <a:lnTo>
                      <a:pt x="10" y="5"/>
                    </a:lnTo>
                    <a:lnTo>
                      <a:pt x="5" y="5"/>
                    </a:lnTo>
                    <a:lnTo>
                      <a:pt x="0" y="5"/>
                    </a:lnTo>
                  </a:path>
                </a:pathLst>
              </a:custGeom>
              <a:noFill/>
              <a:ln w="0">
                <a:solidFill>
                  <a:srgbClr val="48B2D2"/>
                </a:solidFill>
                <a:round/>
                <a:headEnd/>
                <a:tailEnd/>
              </a:ln>
            </p:spPr>
            <p:txBody>
              <a:bodyPr/>
              <a:lstStyle/>
              <a:p>
                <a:endParaRPr lang="ko-KR" altLang="en-US"/>
              </a:p>
            </p:txBody>
          </p:sp>
          <p:sp>
            <p:nvSpPr>
              <p:cNvPr id="451" name="Freeform 622"/>
              <p:cNvSpPr>
                <a:spLocks/>
              </p:cNvSpPr>
              <p:nvPr/>
            </p:nvSpPr>
            <p:spPr bwMode="auto">
              <a:xfrm>
                <a:off x="2037" y="3286"/>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452" name="Freeform 623"/>
              <p:cNvSpPr>
                <a:spLocks/>
              </p:cNvSpPr>
              <p:nvPr/>
            </p:nvSpPr>
            <p:spPr bwMode="auto">
              <a:xfrm>
                <a:off x="2037" y="3286"/>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453" name="Freeform 624"/>
              <p:cNvSpPr>
                <a:spLocks/>
              </p:cNvSpPr>
              <p:nvPr/>
            </p:nvSpPr>
            <p:spPr bwMode="auto">
              <a:xfrm>
                <a:off x="2027" y="3300"/>
                <a:ext cx="10" cy="5"/>
              </a:xfrm>
              <a:custGeom>
                <a:avLst/>
                <a:gdLst>
                  <a:gd name="T0" fmla="*/ 0 w 10"/>
                  <a:gd name="T1" fmla="*/ 5 h 5"/>
                  <a:gd name="T2" fmla="*/ 5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5" y="0"/>
                    </a:lnTo>
                    <a:lnTo>
                      <a:pt x="10" y="5"/>
                    </a:lnTo>
                    <a:lnTo>
                      <a:pt x="0" y="5"/>
                    </a:lnTo>
                    <a:close/>
                  </a:path>
                </a:pathLst>
              </a:custGeom>
              <a:solidFill>
                <a:srgbClr val="48B2D2"/>
              </a:solidFill>
              <a:ln w="9525">
                <a:noFill/>
                <a:round/>
                <a:headEnd/>
                <a:tailEnd/>
              </a:ln>
            </p:spPr>
            <p:txBody>
              <a:bodyPr/>
              <a:lstStyle/>
              <a:p>
                <a:endParaRPr lang="ko-KR" altLang="en-US"/>
              </a:p>
            </p:txBody>
          </p:sp>
          <p:sp>
            <p:nvSpPr>
              <p:cNvPr id="454" name="Freeform 625"/>
              <p:cNvSpPr>
                <a:spLocks/>
              </p:cNvSpPr>
              <p:nvPr/>
            </p:nvSpPr>
            <p:spPr bwMode="auto">
              <a:xfrm>
                <a:off x="2027" y="3300"/>
                <a:ext cx="10" cy="5"/>
              </a:xfrm>
              <a:custGeom>
                <a:avLst/>
                <a:gdLst>
                  <a:gd name="T0" fmla="*/ 0 w 10"/>
                  <a:gd name="T1" fmla="*/ 5 h 5"/>
                  <a:gd name="T2" fmla="*/ 5 w 10"/>
                  <a:gd name="T3" fmla="*/ 0 h 5"/>
                  <a:gd name="T4" fmla="*/ 10 w 10"/>
                  <a:gd name="T5" fmla="*/ 5 h 5"/>
                  <a:gd name="T6" fmla="*/ 10 w 10"/>
                  <a:gd name="T7" fmla="*/ 5 h 5"/>
                  <a:gd name="T8" fmla="*/ 0 w 10"/>
                  <a:gd name="T9" fmla="*/ 5 h 5"/>
                  <a:gd name="T10" fmla="*/ 0 w 10"/>
                  <a:gd name="T11" fmla="*/ 5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5"/>
                    </a:moveTo>
                    <a:lnTo>
                      <a:pt x="5" y="0"/>
                    </a:lnTo>
                    <a:lnTo>
                      <a:pt x="10" y="5"/>
                    </a:lnTo>
                    <a:lnTo>
                      <a:pt x="0" y="5"/>
                    </a:lnTo>
                  </a:path>
                </a:pathLst>
              </a:custGeom>
              <a:noFill/>
              <a:ln w="0">
                <a:solidFill>
                  <a:srgbClr val="48B2D2"/>
                </a:solidFill>
                <a:round/>
                <a:headEnd/>
                <a:tailEnd/>
              </a:ln>
            </p:spPr>
            <p:txBody>
              <a:bodyPr/>
              <a:lstStyle/>
              <a:p>
                <a:endParaRPr lang="ko-KR" altLang="en-US"/>
              </a:p>
            </p:txBody>
          </p:sp>
          <p:sp>
            <p:nvSpPr>
              <p:cNvPr id="455" name="Freeform 626"/>
              <p:cNvSpPr>
                <a:spLocks/>
              </p:cNvSpPr>
              <p:nvPr/>
            </p:nvSpPr>
            <p:spPr bwMode="auto">
              <a:xfrm>
                <a:off x="2037" y="3253"/>
                <a:ext cx="10" cy="5"/>
              </a:xfrm>
              <a:custGeom>
                <a:avLst/>
                <a:gdLst>
                  <a:gd name="T0" fmla="*/ 0 w 10"/>
                  <a:gd name="T1" fmla="*/ 0 h 5"/>
                  <a:gd name="T2" fmla="*/ 0 w 10"/>
                  <a:gd name="T3" fmla="*/ 0 h 5"/>
                  <a:gd name="T4" fmla="*/ 10 w 10"/>
                  <a:gd name="T5" fmla="*/ 0 h 5"/>
                  <a:gd name="T6" fmla="*/ 5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5" y="5"/>
                    </a:lnTo>
                    <a:lnTo>
                      <a:pt x="0" y="0"/>
                    </a:lnTo>
                    <a:close/>
                  </a:path>
                </a:pathLst>
              </a:custGeom>
              <a:solidFill>
                <a:srgbClr val="48B2D2"/>
              </a:solidFill>
              <a:ln w="9525">
                <a:noFill/>
                <a:round/>
                <a:headEnd/>
                <a:tailEnd/>
              </a:ln>
            </p:spPr>
            <p:txBody>
              <a:bodyPr/>
              <a:lstStyle/>
              <a:p>
                <a:endParaRPr lang="ko-KR" altLang="en-US"/>
              </a:p>
            </p:txBody>
          </p:sp>
          <p:sp>
            <p:nvSpPr>
              <p:cNvPr id="456" name="Freeform 627"/>
              <p:cNvSpPr>
                <a:spLocks/>
              </p:cNvSpPr>
              <p:nvPr/>
            </p:nvSpPr>
            <p:spPr bwMode="auto">
              <a:xfrm>
                <a:off x="2037" y="3253"/>
                <a:ext cx="10" cy="5"/>
              </a:xfrm>
              <a:custGeom>
                <a:avLst/>
                <a:gdLst>
                  <a:gd name="T0" fmla="*/ 0 w 10"/>
                  <a:gd name="T1" fmla="*/ 0 h 5"/>
                  <a:gd name="T2" fmla="*/ 0 w 10"/>
                  <a:gd name="T3" fmla="*/ 0 h 5"/>
                  <a:gd name="T4" fmla="*/ 10 w 10"/>
                  <a:gd name="T5" fmla="*/ 0 h 5"/>
                  <a:gd name="T6" fmla="*/ 5 w 10"/>
                  <a:gd name="T7" fmla="*/ 5 h 5"/>
                  <a:gd name="T8" fmla="*/ 0 w 10"/>
                  <a:gd name="T9" fmla="*/ 0 h 5"/>
                  <a:gd name="T10" fmla="*/ 0 w 10"/>
                  <a:gd name="T11" fmla="*/ 0 h 5"/>
                  <a:gd name="T12" fmla="*/ 0 60000 65536"/>
                  <a:gd name="T13" fmla="*/ 0 60000 65536"/>
                  <a:gd name="T14" fmla="*/ 0 60000 65536"/>
                  <a:gd name="T15" fmla="*/ 0 60000 65536"/>
                  <a:gd name="T16" fmla="*/ 0 60000 65536"/>
                  <a:gd name="T17" fmla="*/ 0 60000 65536"/>
                  <a:gd name="T18" fmla="*/ 0 w 10"/>
                  <a:gd name="T19" fmla="*/ 0 h 5"/>
                  <a:gd name="T20" fmla="*/ 10 w 10"/>
                  <a:gd name="T21" fmla="*/ 5 h 5"/>
                </a:gdLst>
                <a:ahLst/>
                <a:cxnLst>
                  <a:cxn ang="T12">
                    <a:pos x="T0" y="T1"/>
                  </a:cxn>
                  <a:cxn ang="T13">
                    <a:pos x="T2" y="T3"/>
                  </a:cxn>
                  <a:cxn ang="T14">
                    <a:pos x="T4" y="T5"/>
                  </a:cxn>
                  <a:cxn ang="T15">
                    <a:pos x="T6" y="T7"/>
                  </a:cxn>
                  <a:cxn ang="T16">
                    <a:pos x="T8" y="T9"/>
                  </a:cxn>
                  <a:cxn ang="T17">
                    <a:pos x="T10" y="T11"/>
                  </a:cxn>
                </a:cxnLst>
                <a:rect l="T18" t="T19" r="T20" b="T21"/>
                <a:pathLst>
                  <a:path w="10" h="5">
                    <a:moveTo>
                      <a:pt x="0" y="0"/>
                    </a:moveTo>
                    <a:lnTo>
                      <a:pt x="0" y="0"/>
                    </a:lnTo>
                    <a:lnTo>
                      <a:pt x="10" y="0"/>
                    </a:lnTo>
                    <a:lnTo>
                      <a:pt x="5" y="5"/>
                    </a:lnTo>
                    <a:lnTo>
                      <a:pt x="0" y="0"/>
                    </a:lnTo>
                  </a:path>
                </a:pathLst>
              </a:custGeom>
              <a:noFill/>
              <a:ln w="0">
                <a:solidFill>
                  <a:srgbClr val="48B2D2"/>
                </a:solidFill>
                <a:round/>
                <a:headEnd/>
                <a:tailEnd/>
              </a:ln>
            </p:spPr>
            <p:txBody>
              <a:bodyPr/>
              <a:lstStyle/>
              <a:p>
                <a:endParaRPr lang="ko-KR" altLang="en-US"/>
              </a:p>
            </p:txBody>
          </p:sp>
          <p:sp>
            <p:nvSpPr>
              <p:cNvPr id="457" name="Freeform 628"/>
              <p:cNvSpPr>
                <a:spLocks/>
              </p:cNvSpPr>
              <p:nvPr/>
            </p:nvSpPr>
            <p:spPr bwMode="auto">
              <a:xfrm>
                <a:off x="2032" y="3267"/>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458" name="Freeform 629"/>
              <p:cNvSpPr>
                <a:spLocks/>
              </p:cNvSpPr>
              <p:nvPr/>
            </p:nvSpPr>
            <p:spPr bwMode="auto">
              <a:xfrm>
                <a:off x="2032" y="3267"/>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459" name="Freeform 630"/>
              <p:cNvSpPr>
                <a:spLocks/>
              </p:cNvSpPr>
              <p:nvPr/>
            </p:nvSpPr>
            <p:spPr bwMode="auto">
              <a:xfrm>
                <a:off x="2021" y="3281"/>
                <a:ext cx="11" cy="5"/>
              </a:xfrm>
              <a:custGeom>
                <a:avLst/>
                <a:gdLst>
                  <a:gd name="T0" fmla="*/ 0 w 11"/>
                  <a:gd name="T1" fmla="*/ 0 h 5"/>
                  <a:gd name="T2" fmla="*/ 0 w 11"/>
                  <a:gd name="T3" fmla="*/ 0 h 5"/>
                  <a:gd name="T4" fmla="*/ 11 w 11"/>
                  <a:gd name="T5" fmla="*/ 5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5"/>
                    </a:lnTo>
                    <a:lnTo>
                      <a:pt x="0" y="0"/>
                    </a:lnTo>
                    <a:close/>
                  </a:path>
                </a:pathLst>
              </a:custGeom>
              <a:solidFill>
                <a:srgbClr val="48B2D2"/>
              </a:solidFill>
              <a:ln w="9525">
                <a:noFill/>
                <a:round/>
                <a:headEnd/>
                <a:tailEnd/>
              </a:ln>
            </p:spPr>
            <p:txBody>
              <a:bodyPr/>
              <a:lstStyle/>
              <a:p>
                <a:endParaRPr lang="ko-KR" altLang="en-US"/>
              </a:p>
            </p:txBody>
          </p:sp>
          <p:sp>
            <p:nvSpPr>
              <p:cNvPr id="460" name="Freeform 631"/>
              <p:cNvSpPr>
                <a:spLocks/>
              </p:cNvSpPr>
              <p:nvPr/>
            </p:nvSpPr>
            <p:spPr bwMode="auto">
              <a:xfrm>
                <a:off x="2021" y="3281"/>
                <a:ext cx="11" cy="5"/>
              </a:xfrm>
              <a:custGeom>
                <a:avLst/>
                <a:gdLst>
                  <a:gd name="T0" fmla="*/ 0 w 11"/>
                  <a:gd name="T1" fmla="*/ 0 h 5"/>
                  <a:gd name="T2" fmla="*/ 0 w 11"/>
                  <a:gd name="T3" fmla="*/ 0 h 5"/>
                  <a:gd name="T4" fmla="*/ 11 w 11"/>
                  <a:gd name="T5" fmla="*/ 5 h 5"/>
                  <a:gd name="T6" fmla="*/ 11 w 11"/>
                  <a:gd name="T7" fmla="*/ 5 h 5"/>
                  <a:gd name="T8" fmla="*/ 0 w 11"/>
                  <a:gd name="T9" fmla="*/ 0 h 5"/>
                  <a:gd name="T10" fmla="*/ 0 w 11"/>
                  <a:gd name="T11" fmla="*/ 0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0"/>
                    </a:moveTo>
                    <a:lnTo>
                      <a:pt x="0" y="0"/>
                    </a:lnTo>
                    <a:lnTo>
                      <a:pt x="11" y="5"/>
                    </a:lnTo>
                    <a:lnTo>
                      <a:pt x="0" y="0"/>
                    </a:lnTo>
                  </a:path>
                </a:pathLst>
              </a:custGeom>
              <a:noFill/>
              <a:ln w="0">
                <a:solidFill>
                  <a:srgbClr val="48B2D2"/>
                </a:solidFill>
                <a:round/>
                <a:headEnd/>
                <a:tailEnd/>
              </a:ln>
            </p:spPr>
            <p:txBody>
              <a:bodyPr/>
              <a:lstStyle/>
              <a:p>
                <a:endParaRPr lang="ko-KR" altLang="en-US"/>
              </a:p>
            </p:txBody>
          </p:sp>
          <p:sp>
            <p:nvSpPr>
              <p:cNvPr id="461" name="Freeform 632"/>
              <p:cNvSpPr>
                <a:spLocks/>
              </p:cNvSpPr>
              <p:nvPr/>
            </p:nvSpPr>
            <p:spPr bwMode="auto">
              <a:xfrm>
                <a:off x="2016" y="3295"/>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462" name="Freeform 633"/>
              <p:cNvSpPr>
                <a:spLocks/>
              </p:cNvSpPr>
              <p:nvPr/>
            </p:nvSpPr>
            <p:spPr bwMode="auto">
              <a:xfrm>
                <a:off x="2016" y="3295"/>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463" name="Freeform 634"/>
              <p:cNvSpPr>
                <a:spLocks/>
              </p:cNvSpPr>
              <p:nvPr/>
            </p:nvSpPr>
            <p:spPr bwMode="auto">
              <a:xfrm>
                <a:off x="2027" y="3249"/>
                <a:ext cx="5" cy="4"/>
              </a:xfrm>
              <a:custGeom>
                <a:avLst/>
                <a:gdLst>
                  <a:gd name="T0" fmla="*/ 0 w 5"/>
                  <a:gd name="T1" fmla="*/ 0 h 4"/>
                  <a:gd name="T2" fmla="*/ 0 w 5"/>
                  <a:gd name="T3" fmla="*/ 0 h 4"/>
                  <a:gd name="T4" fmla="*/ 5 w 5"/>
                  <a:gd name="T5" fmla="*/ 0 h 4"/>
                  <a:gd name="T6" fmla="*/ 5 w 5"/>
                  <a:gd name="T7" fmla="*/ 4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0"/>
                    </a:lnTo>
                    <a:lnTo>
                      <a:pt x="5" y="0"/>
                    </a:lnTo>
                    <a:lnTo>
                      <a:pt x="5" y="4"/>
                    </a:lnTo>
                    <a:lnTo>
                      <a:pt x="0" y="0"/>
                    </a:lnTo>
                    <a:close/>
                  </a:path>
                </a:pathLst>
              </a:custGeom>
              <a:solidFill>
                <a:srgbClr val="48B2D2"/>
              </a:solidFill>
              <a:ln w="9525">
                <a:noFill/>
                <a:round/>
                <a:headEnd/>
                <a:tailEnd/>
              </a:ln>
            </p:spPr>
            <p:txBody>
              <a:bodyPr/>
              <a:lstStyle/>
              <a:p>
                <a:endParaRPr lang="ko-KR" altLang="en-US"/>
              </a:p>
            </p:txBody>
          </p:sp>
          <p:sp>
            <p:nvSpPr>
              <p:cNvPr id="464" name="Freeform 635"/>
              <p:cNvSpPr>
                <a:spLocks/>
              </p:cNvSpPr>
              <p:nvPr/>
            </p:nvSpPr>
            <p:spPr bwMode="auto">
              <a:xfrm>
                <a:off x="2027" y="3249"/>
                <a:ext cx="5" cy="4"/>
              </a:xfrm>
              <a:custGeom>
                <a:avLst/>
                <a:gdLst>
                  <a:gd name="T0" fmla="*/ 0 w 5"/>
                  <a:gd name="T1" fmla="*/ 0 h 4"/>
                  <a:gd name="T2" fmla="*/ 0 w 5"/>
                  <a:gd name="T3" fmla="*/ 0 h 4"/>
                  <a:gd name="T4" fmla="*/ 5 w 5"/>
                  <a:gd name="T5" fmla="*/ 0 h 4"/>
                  <a:gd name="T6" fmla="*/ 5 w 5"/>
                  <a:gd name="T7" fmla="*/ 4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0"/>
                    </a:lnTo>
                    <a:lnTo>
                      <a:pt x="5" y="0"/>
                    </a:lnTo>
                    <a:lnTo>
                      <a:pt x="5" y="4"/>
                    </a:lnTo>
                    <a:lnTo>
                      <a:pt x="0" y="0"/>
                    </a:lnTo>
                  </a:path>
                </a:pathLst>
              </a:custGeom>
              <a:noFill/>
              <a:ln w="0">
                <a:solidFill>
                  <a:srgbClr val="48B2D2"/>
                </a:solidFill>
                <a:round/>
                <a:headEnd/>
                <a:tailEnd/>
              </a:ln>
            </p:spPr>
            <p:txBody>
              <a:bodyPr/>
              <a:lstStyle/>
              <a:p>
                <a:endParaRPr lang="ko-KR" altLang="en-US"/>
              </a:p>
            </p:txBody>
          </p:sp>
          <p:sp>
            <p:nvSpPr>
              <p:cNvPr id="465" name="Freeform 636"/>
              <p:cNvSpPr>
                <a:spLocks/>
              </p:cNvSpPr>
              <p:nvPr/>
            </p:nvSpPr>
            <p:spPr bwMode="auto">
              <a:xfrm>
                <a:off x="2021" y="3263"/>
                <a:ext cx="6" cy="4"/>
              </a:xfrm>
              <a:custGeom>
                <a:avLst/>
                <a:gdLst>
                  <a:gd name="T0" fmla="*/ 0 w 6"/>
                  <a:gd name="T1" fmla="*/ 0 h 4"/>
                  <a:gd name="T2" fmla="*/ 0 w 6"/>
                  <a:gd name="T3" fmla="*/ 0 h 4"/>
                  <a:gd name="T4" fmla="*/ 6 w 6"/>
                  <a:gd name="T5" fmla="*/ 0 h 4"/>
                  <a:gd name="T6" fmla="*/ 6 w 6"/>
                  <a:gd name="T7" fmla="*/ 4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0"/>
                    </a:moveTo>
                    <a:lnTo>
                      <a:pt x="0" y="0"/>
                    </a:lnTo>
                    <a:lnTo>
                      <a:pt x="6" y="0"/>
                    </a:lnTo>
                    <a:lnTo>
                      <a:pt x="6" y="4"/>
                    </a:lnTo>
                    <a:lnTo>
                      <a:pt x="0" y="0"/>
                    </a:lnTo>
                    <a:close/>
                  </a:path>
                </a:pathLst>
              </a:custGeom>
              <a:solidFill>
                <a:srgbClr val="48B2D2"/>
              </a:solidFill>
              <a:ln w="9525">
                <a:noFill/>
                <a:round/>
                <a:headEnd/>
                <a:tailEnd/>
              </a:ln>
            </p:spPr>
            <p:txBody>
              <a:bodyPr/>
              <a:lstStyle/>
              <a:p>
                <a:endParaRPr lang="ko-KR" altLang="en-US"/>
              </a:p>
            </p:txBody>
          </p:sp>
          <p:sp>
            <p:nvSpPr>
              <p:cNvPr id="466" name="Freeform 637"/>
              <p:cNvSpPr>
                <a:spLocks/>
              </p:cNvSpPr>
              <p:nvPr/>
            </p:nvSpPr>
            <p:spPr bwMode="auto">
              <a:xfrm>
                <a:off x="2021" y="3263"/>
                <a:ext cx="6" cy="4"/>
              </a:xfrm>
              <a:custGeom>
                <a:avLst/>
                <a:gdLst>
                  <a:gd name="T0" fmla="*/ 0 w 6"/>
                  <a:gd name="T1" fmla="*/ 0 h 4"/>
                  <a:gd name="T2" fmla="*/ 0 w 6"/>
                  <a:gd name="T3" fmla="*/ 0 h 4"/>
                  <a:gd name="T4" fmla="*/ 6 w 6"/>
                  <a:gd name="T5" fmla="*/ 0 h 4"/>
                  <a:gd name="T6" fmla="*/ 6 w 6"/>
                  <a:gd name="T7" fmla="*/ 4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0"/>
                    </a:moveTo>
                    <a:lnTo>
                      <a:pt x="0" y="0"/>
                    </a:lnTo>
                    <a:lnTo>
                      <a:pt x="6" y="0"/>
                    </a:lnTo>
                    <a:lnTo>
                      <a:pt x="6" y="4"/>
                    </a:lnTo>
                    <a:lnTo>
                      <a:pt x="0" y="0"/>
                    </a:lnTo>
                  </a:path>
                </a:pathLst>
              </a:custGeom>
              <a:noFill/>
              <a:ln w="0">
                <a:solidFill>
                  <a:srgbClr val="48B2D2"/>
                </a:solidFill>
                <a:round/>
                <a:headEnd/>
                <a:tailEnd/>
              </a:ln>
            </p:spPr>
            <p:txBody>
              <a:bodyPr/>
              <a:lstStyle/>
              <a:p>
                <a:endParaRPr lang="ko-KR" altLang="en-US"/>
              </a:p>
            </p:txBody>
          </p:sp>
          <p:sp>
            <p:nvSpPr>
              <p:cNvPr id="467" name="Freeform 638"/>
              <p:cNvSpPr>
                <a:spLocks/>
              </p:cNvSpPr>
              <p:nvPr/>
            </p:nvSpPr>
            <p:spPr bwMode="auto">
              <a:xfrm>
                <a:off x="2011" y="3277"/>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close/>
                  </a:path>
                </a:pathLst>
              </a:custGeom>
              <a:solidFill>
                <a:srgbClr val="48B2D2"/>
              </a:solidFill>
              <a:ln w="9525">
                <a:noFill/>
                <a:round/>
                <a:headEnd/>
                <a:tailEnd/>
              </a:ln>
            </p:spPr>
            <p:txBody>
              <a:bodyPr/>
              <a:lstStyle/>
              <a:p>
                <a:endParaRPr lang="ko-KR" altLang="en-US"/>
              </a:p>
            </p:txBody>
          </p:sp>
          <p:sp>
            <p:nvSpPr>
              <p:cNvPr id="468" name="Freeform 639"/>
              <p:cNvSpPr>
                <a:spLocks/>
              </p:cNvSpPr>
              <p:nvPr/>
            </p:nvSpPr>
            <p:spPr bwMode="auto">
              <a:xfrm>
                <a:off x="2011" y="3277"/>
                <a:ext cx="5" cy="4"/>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0"/>
                    </a:lnTo>
                    <a:lnTo>
                      <a:pt x="5" y="4"/>
                    </a:lnTo>
                    <a:lnTo>
                      <a:pt x="0" y="4"/>
                    </a:lnTo>
                  </a:path>
                </a:pathLst>
              </a:custGeom>
              <a:noFill/>
              <a:ln w="0">
                <a:solidFill>
                  <a:srgbClr val="48B2D2"/>
                </a:solidFill>
                <a:round/>
                <a:headEnd/>
                <a:tailEnd/>
              </a:ln>
            </p:spPr>
            <p:txBody>
              <a:bodyPr/>
              <a:lstStyle/>
              <a:p>
                <a:endParaRPr lang="ko-KR" altLang="en-US"/>
              </a:p>
            </p:txBody>
          </p:sp>
          <p:sp>
            <p:nvSpPr>
              <p:cNvPr id="469" name="Freeform 640"/>
              <p:cNvSpPr>
                <a:spLocks/>
              </p:cNvSpPr>
              <p:nvPr/>
            </p:nvSpPr>
            <p:spPr bwMode="auto">
              <a:xfrm>
                <a:off x="2006"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close/>
                  </a:path>
                </a:pathLst>
              </a:custGeom>
              <a:solidFill>
                <a:srgbClr val="48B2D2"/>
              </a:solidFill>
              <a:ln w="9525">
                <a:noFill/>
                <a:round/>
                <a:headEnd/>
                <a:tailEnd/>
              </a:ln>
            </p:spPr>
            <p:txBody>
              <a:bodyPr/>
              <a:lstStyle/>
              <a:p>
                <a:endParaRPr lang="ko-KR" altLang="en-US"/>
              </a:p>
            </p:txBody>
          </p:sp>
          <p:sp>
            <p:nvSpPr>
              <p:cNvPr id="470" name="Freeform 641"/>
              <p:cNvSpPr>
                <a:spLocks/>
              </p:cNvSpPr>
              <p:nvPr/>
            </p:nvSpPr>
            <p:spPr bwMode="auto">
              <a:xfrm>
                <a:off x="2006" y="3291"/>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path>
                </a:pathLst>
              </a:custGeom>
              <a:noFill/>
              <a:ln w="0">
                <a:solidFill>
                  <a:srgbClr val="48B2D2"/>
                </a:solidFill>
                <a:round/>
                <a:headEnd/>
                <a:tailEnd/>
              </a:ln>
            </p:spPr>
            <p:txBody>
              <a:bodyPr/>
              <a:lstStyle/>
              <a:p>
                <a:endParaRPr lang="ko-KR" altLang="en-US"/>
              </a:p>
            </p:txBody>
          </p:sp>
          <p:sp>
            <p:nvSpPr>
              <p:cNvPr id="471" name="Freeform 642"/>
              <p:cNvSpPr>
                <a:spLocks/>
              </p:cNvSpPr>
              <p:nvPr/>
            </p:nvSpPr>
            <p:spPr bwMode="auto">
              <a:xfrm>
                <a:off x="2016" y="3244"/>
                <a:ext cx="11" cy="5"/>
              </a:xfrm>
              <a:custGeom>
                <a:avLst/>
                <a:gdLst>
                  <a:gd name="T0" fmla="*/ 0 w 11"/>
                  <a:gd name="T1" fmla="*/ 5 h 5"/>
                  <a:gd name="T2" fmla="*/ 5 w 11"/>
                  <a:gd name="T3" fmla="*/ 0 h 5"/>
                  <a:gd name="T4" fmla="*/ 11 w 11"/>
                  <a:gd name="T5" fmla="*/ 0 h 5"/>
                  <a:gd name="T6" fmla="*/ 5 w 11"/>
                  <a:gd name="T7" fmla="*/ 5 h 5"/>
                  <a:gd name="T8" fmla="*/ 0 w 11"/>
                  <a:gd name="T9" fmla="*/ 5 h 5"/>
                  <a:gd name="T10" fmla="*/ 0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5"/>
                    </a:moveTo>
                    <a:lnTo>
                      <a:pt x="5" y="0"/>
                    </a:lnTo>
                    <a:lnTo>
                      <a:pt x="11" y="0"/>
                    </a:lnTo>
                    <a:lnTo>
                      <a:pt x="5" y="5"/>
                    </a:lnTo>
                    <a:lnTo>
                      <a:pt x="0" y="5"/>
                    </a:lnTo>
                    <a:close/>
                  </a:path>
                </a:pathLst>
              </a:custGeom>
              <a:solidFill>
                <a:srgbClr val="48B2D2"/>
              </a:solidFill>
              <a:ln w="9525">
                <a:noFill/>
                <a:round/>
                <a:headEnd/>
                <a:tailEnd/>
              </a:ln>
            </p:spPr>
            <p:txBody>
              <a:bodyPr/>
              <a:lstStyle/>
              <a:p>
                <a:endParaRPr lang="ko-KR" altLang="en-US"/>
              </a:p>
            </p:txBody>
          </p:sp>
          <p:sp>
            <p:nvSpPr>
              <p:cNvPr id="472" name="Freeform 643"/>
              <p:cNvSpPr>
                <a:spLocks/>
              </p:cNvSpPr>
              <p:nvPr/>
            </p:nvSpPr>
            <p:spPr bwMode="auto">
              <a:xfrm>
                <a:off x="2016" y="3244"/>
                <a:ext cx="11" cy="5"/>
              </a:xfrm>
              <a:custGeom>
                <a:avLst/>
                <a:gdLst>
                  <a:gd name="T0" fmla="*/ 0 w 11"/>
                  <a:gd name="T1" fmla="*/ 5 h 5"/>
                  <a:gd name="T2" fmla="*/ 5 w 11"/>
                  <a:gd name="T3" fmla="*/ 0 h 5"/>
                  <a:gd name="T4" fmla="*/ 11 w 11"/>
                  <a:gd name="T5" fmla="*/ 0 h 5"/>
                  <a:gd name="T6" fmla="*/ 5 w 11"/>
                  <a:gd name="T7" fmla="*/ 5 h 5"/>
                  <a:gd name="T8" fmla="*/ 0 w 11"/>
                  <a:gd name="T9" fmla="*/ 5 h 5"/>
                  <a:gd name="T10" fmla="*/ 0 w 11"/>
                  <a:gd name="T11" fmla="*/ 5 h 5"/>
                  <a:gd name="T12" fmla="*/ 0 60000 65536"/>
                  <a:gd name="T13" fmla="*/ 0 60000 65536"/>
                  <a:gd name="T14" fmla="*/ 0 60000 65536"/>
                  <a:gd name="T15" fmla="*/ 0 60000 65536"/>
                  <a:gd name="T16" fmla="*/ 0 60000 65536"/>
                  <a:gd name="T17" fmla="*/ 0 60000 65536"/>
                  <a:gd name="T18" fmla="*/ 0 w 11"/>
                  <a:gd name="T19" fmla="*/ 0 h 5"/>
                  <a:gd name="T20" fmla="*/ 11 w 1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1" h="5">
                    <a:moveTo>
                      <a:pt x="0" y="5"/>
                    </a:moveTo>
                    <a:lnTo>
                      <a:pt x="5" y="0"/>
                    </a:lnTo>
                    <a:lnTo>
                      <a:pt x="11" y="0"/>
                    </a:lnTo>
                    <a:lnTo>
                      <a:pt x="5" y="5"/>
                    </a:lnTo>
                    <a:lnTo>
                      <a:pt x="0" y="5"/>
                    </a:lnTo>
                  </a:path>
                </a:pathLst>
              </a:custGeom>
              <a:noFill/>
              <a:ln w="0">
                <a:solidFill>
                  <a:srgbClr val="48B2D2"/>
                </a:solidFill>
                <a:round/>
                <a:headEnd/>
                <a:tailEnd/>
              </a:ln>
            </p:spPr>
            <p:txBody>
              <a:bodyPr/>
              <a:lstStyle/>
              <a:p>
                <a:endParaRPr lang="ko-KR" altLang="en-US"/>
              </a:p>
            </p:txBody>
          </p:sp>
          <p:sp>
            <p:nvSpPr>
              <p:cNvPr id="473" name="Freeform 644"/>
              <p:cNvSpPr>
                <a:spLocks/>
              </p:cNvSpPr>
              <p:nvPr/>
            </p:nvSpPr>
            <p:spPr bwMode="auto">
              <a:xfrm>
                <a:off x="2011" y="3258"/>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474" name="Freeform 645"/>
              <p:cNvSpPr>
                <a:spLocks/>
              </p:cNvSpPr>
              <p:nvPr/>
            </p:nvSpPr>
            <p:spPr bwMode="auto">
              <a:xfrm>
                <a:off x="2011" y="3258"/>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475" name="Freeform 646"/>
              <p:cNvSpPr>
                <a:spLocks/>
              </p:cNvSpPr>
              <p:nvPr/>
            </p:nvSpPr>
            <p:spPr bwMode="auto">
              <a:xfrm>
                <a:off x="2006" y="3272"/>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close/>
                  </a:path>
                </a:pathLst>
              </a:custGeom>
              <a:solidFill>
                <a:srgbClr val="48B2D2"/>
              </a:solidFill>
              <a:ln w="9525">
                <a:noFill/>
                <a:round/>
                <a:headEnd/>
                <a:tailEnd/>
              </a:ln>
            </p:spPr>
            <p:txBody>
              <a:bodyPr/>
              <a:lstStyle/>
              <a:p>
                <a:endParaRPr lang="ko-KR" altLang="en-US"/>
              </a:p>
            </p:txBody>
          </p:sp>
          <p:sp>
            <p:nvSpPr>
              <p:cNvPr id="476" name="Freeform 647"/>
              <p:cNvSpPr>
                <a:spLocks/>
              </p:cNvSpPr>
              <p:nvPr/>
            </p:nvSpPr>
            <p:spPr bwMode="auto">
              <a:xfrm>
                <a:off x="2006" y="3272"/>
                <a:ext cx="5" cy="5"/>
              </a:xfrm>
              <a:custGeom>
                <a:avLst/>
                <a:gdLst>
                  <a:gd name="T0" fmla="*/ 0 w 5"/>
                  <a:gd name="T1" fmla="*/ 5 h 5"/>
                  <a:gd name="T2" fmla="*/ 0 w 5"/>
                  <a:gd name="T3" fmla="*/ 0 h 5"/>
                  <a:gd name="T4" fmla="*/ 5 w 5"/>
                  <a:gd name="T5" fmla="*/ 5 h 5"/>
                  <a:gd name="T6" fmla="*/ 5 w 5"/>
                  <a:gd name="T7" fmla="*/ 5 h 5"/>
                  <a:gd name="T8" fmla="*/ 0 w 5"/>
                  <a:gd name="T9" fmla="*/ 5 h 5"/>
                  <a:gd name="T10" fmla="*/ 0 w 5"/>
                  <a:gd name="T11" fmla="*/ 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5"/>
                    </a:moveTo>
                    <a:lnTo>
                      <a:pt x="0" y="0"/>
                    </a:lnTo>
                    <a:lnTo>
                      <a:pt x="5" y="5"/>
                    </a:lnTo>
                    <a:lnTo>
                      <a:pt x="0" y="5"/>
                    </a:lnTo>
                  </a:path>
                </a:pathLst>
              </a:custGeom>
              <a:noFill/>
              <a:ln w="0">
                <a:solidFill>
                  <a:srgbClr val="48B2D2"/>
                </a:solidFill>
                <a:round/>
                <a:headEnd/>
                <a:tailEnd/>
              </a:ln>
            </p:spPr>
            <p:txBody>
              <a:bodyPr/>
              <a:lstStyle/>
              <a:p>
                <a:endParaRPr lang="ko-KR" altLang="en-US"/>
              </a:p>
            </p:txBody>
          </p:sp>
          <p:sp>
            <p:nvSpPr>
              <p:cNvPr id="477" name="Freeform 648"/>
              <p:cNvSpPr>
                <a:spLocks/>
              </p:cNvSpPr>
              <p:nvPr/>
            </p:nvSpPr>
            <p:spPr bwMode="auto">
              <a:xfrm>
                <a:off x="1996" y="3291"/>
                <a:ext cx="5" cy="1"/>
              </a:xfrm>
              <a:custGeom>
                <a:avLst/>
                <a:gdLst>
                  <a:gd name="T0" fmla="*/ 0 w 5"/>
                  <a:gd name="T1" fmla="*/ 0 h 1"/>
                  <a:gd name="T2" fmla="*/ 0 w 5"/>
                  <a:gd name="T3" fmla="*/ 0 h 1"/>
                  <a:gd name="T4" fmla="*/ 5 w 5"/>
                  <a:gd name="T5" fmla="*/ 0 h 1"/>
                  <a:gd name="T6" fmla="*/ 5 w 5"/>
                  <a:gd name="T7" fmla="*/ 0 h 1"/>
                  <a:gd name="T8" fmla="*/ 0 w 5"/>
                  <a:gd name="T9" fmla="*/ 0 h 1"/>
                  <a:gd name="T10" fmla="*/ 0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0" y="0"/>
                    </a:moveTo>
                    <a:lnTo>
                      <a:pt x="0" y="0"/>
                    </a:lnTo>
                    <a:lnTo>
                      <a:pt x="5" y="0"/>
                    </a:lnTo>
                    <a:lnTo>
                      <a:pt x="0" y="0"/>
                    </a:lnTo>
                    <a:close/>
                  </a:path>
                </a:pathLst>
              </a:custGeom>
              <a:solidFill>
                <a:srgbClr val="48B2D2"/>
              </a:solidFill>
              <a:ln w="9525">
                <a:noFill/>
                <a:round/>
                <a:headEnd/>
                <a:tailEnd/>
              </a:ln>
            </p:spPr>
            <p:txBody>
              <a:bodyPr/>
              <a:lstStyle/>
              <a:p>
                <a:endParaRPr lang="ko-KR" altLang="en-US"/>
              </a:p>
            </p:txBody>
          </p:sp>
          <p:sp>
            <p:nvSpPr>
              <p:cNvPr id="478" name="Freeform 649"/>
              <p:cNvSpPr>
                <a:spLocks/>
              </p:cNvSpPr>
              <p:nvPr/>
            </p:nvSpPr>
            <p:spPr bwMode="auto">
              <a:xfrm>
                <a:off x="1996" y="3291"/>
                <a:ext cx="5" cy="1"/>
              </a:xfrm>
              <a:custGeom>
                <a:avLst/>
                <a:gdLst>
                  <a:gd name="T0" fmla="*/ 0 w 5"/>
                  <a:gd name="T1" fmla="*/ 0 h 1"/>
                  <a:gd name="T2" fmla="*/ 0 w 5"/>
                  <a:gd name="T3" fmla="*/ 0 h 1"/>
                  <a:gd name="T4" fmla="*/ 5 w 5"/>
                  <a:gd name="T5" fmla="*/ 0 h 1"/>
                  <a:gd name="T6" fmla="*/ 5 w 5"/>
                  <a:gd name="T7" fmla="*/ 0 h 1"/>
                  <a:gd name="T8" fmla="*/ 0 w 5"/>
                  <a:gd name="T9" fmla="*/ 0 h 1"/>
                  <a:gd name="T10" fmla="*/ 0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0" y="0"/>
                    </a:moveTo>
                    <a:lnTo>
                      <a:pt x="0" y="0"/>
                    </a:lnTo>
                    <a:lnTo>
                      <a:pt x="5" y="0"/>
                    </a:lnTo>
                    <a:lnTo>
                      <a:pt x="0" y="0"/>
                    </a:lnTo>
                  </a:path>
                </a:pathLst>
              </a:custGeom>
              <a:noFill/>
              <a:ln w="0">
                <a:solidFill>
                  <a:srgbClr val="48B2D2"/>
                </a:solidFill>
                <a:round/>
                <a:headEnd/>
                <a:tailEnd/>
              </a:ln>
            </p:spPr>
            <p:txBody>
              <a:bodyPr/>
              <a:lstStyle/>
              <a:p>
                <a:endParaRPr lang="ko-KR" altLang="en-US"/>
              </a:p>
            </p:txBody>
          </p:sp>
          <p:sp>
            <p:nvSpPr>
              <p:cNvPr id="479" name="Freeform 650"/>
              <p:cNvSpPr>
                <a:spLocks/>
              </p:cNvSpPr>
              <p:nvPr/>
            </p:nvSpPr>
            <p:spPr bwMode="auto">
              <a:xfrm>
                <a:off x="2011" y="3240"/>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close/>
                  </a:path>
                </a:pathLst>
              </a:custGeom>
              <a:solidFill>
                <a:srgbClr val="48B2D2"/>
              </a:solidFill>
              <a:ln w="9525">
                <a:noFill/>
                <a:round/>
                <a:headEnd/>
                <a:tailEnd/>
              </a:ln>
            </p:spPr>
            <p:txBody>
              <a:bodyPr/>
              <a:lstStyle/>
              <a:p>
                <a:endParaRPr lang="ko-KR" altLang="en-US"/>
              </a:p>
            </p:txBody>
          </p:sp>
          <p:sp>
            <p:nvSpPr>
              <p:cNvPr id="480" name="Freeform 651"/>
              <p:cNvSpPr>
                <a:spLocks/>
              </p:cNvSpPr>
              <p:nvPr/>
            </p:nvSpPr>
            <p:spPr bwMode="auto">
              <a:xfrm>
                <a:off x="2011" y="3240"/>
                <a:ext cx="5" cy="4"/>
              </a:xfrm>
              <a:custGeom>
                <a:avLst/>
                <a:gdLst>
                  <a:gd name="T0" fmla="*/ 0 w 5"/>
                  <a:gd name="T1" fmla="*/ 4 h 4"/>
                  <a:gd name="T2" fmla="*/ 0 w 5"/>
                  <a:gd name="T3" fmla="*/ 0 h 4"/>
                  <a:gd name="T4" fmla="*/ 5 w 5"/>
                  <a:gd name="T5" fmla="*/ 4 h 4"/>
                  <a:gd name="T6" fmla="*/ 5 w 5"/>
                  <a:gd name="T7" fmla="*/ 4 h 4"/>
                  <a:gd name="T8" fmla="*/ 0 w 5"/>
                  <a:gd name="T9" fmla="*/ 4 h 4"/>
                  <a:gd name="T10" fmla="*/ 0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4"/>
                    </a:moveTo>
                    <a:lnTo>
                      <a:pt x="0" y="0"/>
                    </a:lnTo>
                    <a:lnTo>
                      <a:pt x="5" y="4"/>
                    </a:lnTo>
                    <a:lnTo>
                      <a:pt x="0" y="4"/>
                    </a:lnTo>
                  </a:path>
                </a:pathLst>
              </a:custGeom>
              <a:noFill/>
              <a:ln w="0">
                <a:solidFill>
                  <a:srgbClr val="48B2D2"/>
                </a:solidFill>
                <a:round/>
                <a:headEnd/>
                <a:tailEnd/>
              </a:ln>
            </p:spPr>
            <p:txBody>
              <a:bodyPr/>
              <a:lstStyle/>
              <a:p>
                <a:endParaRPr lang="ko-KR" altLang="en-US"/>
              </a:p>
            </p:txBody>
          </p:sp>
          <p:sp>
            <p:nvSpPr>
              <p:cNvPr id="481" name="Freeform 652"/>
              <p:cNvSpPr>
                <a:spLocks/>
              </p:cNvSpPr>
              <p:nvPr/>
            </p:nvSpPr>
            <p:spPr bwMode="auto">
              <a:xfrm>
                <a:off x="2001" y="3258"/>
                <a:ext cx="10" cy="1"/>
              </a:xfrm>
              <a:custGeom>
                <a:avLst/>
                <a:gdLst>
                  <a:gd name="T0" fmla="*/ 0 w 10"/>
                  <a:gd name="T1" fmla="*/ 0 h 1"/>
                  <a:gd name="T2" fmla="*/ 5 w 10"/>
                  <a:gd name="T3" fmla="*/ 0 h 1"/>
                  <a:gd name="T4" fmla="*/ 10 w 10"/>
                  <a:gd name="T5" fmla="*/ 0 h 1"/>
                  <a:gd name="T6" fmla="*/ 5 w 10"/>
                  <a:gd name="T7" fmla="*/ 0 h 1"/>
                  <a:gd name="T8" fmla="*/ 0 w 10"/>
                  <a:gd name="T9" fmla="*/ 0 h 1"/>
                  <a:gd name="T10" fmla="*/ 0 w 10"/>
                  <a:gd name="T11" fmla="*/ 0 h 1"/>
                  <a:gd name="T12" fmla="*/ 0 60000 65536"/>
                  <a:gd name="T13" fmla="*/ 0 60000 65536"/>
                  <a:gd name="T14" fmla="*/ 0 60000 65536"/>
                  <a:gd name="T15" fmla="*/ 0 60000 65536"/>
                  <a:gd name="T16" fmla="*/ 0 60000 65536"/>
                  <a:gd name="T17" fmla="*/ 0 60000 65536"/>
                  <a:gd name="T18" fmla="*/ 0 w 10"/>
                  <a:gd name="T19" fmla="*/ 0 h 1"/>
                  <a:gd name="T20" fmla="*/ 10 w 10"/>
                  <a:gd name="T21" fmla="*/ 1 h 1"/>
                </a:gdLst>
                <a:ahLst/>
                <a:cxnLst>
                  <a:cxn ang="T12">
                    <a:pos x="T0" y="T1"/>
                  </a:cxn>
                  <a:cxn ang="T13">
                    <a:pos x="T2" y="T3"/>
                  </a:cxn>
                  <a:cxn ang="T14">
                    <a:pos x="T4" y="T5"/>
                  </a:cxn>
                  <a:cxn ang="T15">
                    <a:pos x="T6" y="T7"/>
                  </a:cxn>
                  <a:cxn ang="T16">
                    <a:pos x="T8" y="T9"/>
                  </a:cxn>
                  <a:cxn ang="T17">
                    <a:pos x="T10" y="T11"/>
                  </a:cxn>
                </a:cxnLst>
                <a:rect l="T18" t="T19" r="T20" b="T21"/>
                <a:pathLst>
                  <a:path w="10" h="1">
                    <a:moveTo>
                      <a:pt x="0" y="0"/>
                    </a:moveTo>
                    <a:lnTo>
                      <a:pt x="5" y="0"/>
                    </a:lnTo>
                    <a:lnTo>
                      <a:pt x="10" y="0"/>
                    </a:lnTo>
                    <a:lnTo>
                      <a:pt x="5" y="0"/>
                    </a:lnTo>
                    <a:lnTo>
                      <a:pt x="0" y="0"/>
                    </a:lnTo>
                    <a:close/>
                  </a:path>
                </a:pathLst>
              </a:custGeom>
              <a:solidFill>
                <a:srgbClr val="48B2D2"/>
              </a:solidFill>
              <a:ln w="9525">
                <a:noFill/>
                <a:round/>
                <a:headEnd/>
                <a:tailEnd/>
              </a:ln>
            </p:spPr>
            <p:txBody>
              <a:bodyPr/>
              <a:lstStyle/>
              <a:p>
                <a:endParaRPr lang="ko-KR" altLang="en-US"/>
              </a:p>
            </p:txBody>
          </p:sp>
          <p:sp>
            <p:nvSpPr>
              <p:cNvPr id="482" name="Freeform 653"/>
              <p:cNvSpPr>
                <a:spLocks/>
              </p:cNvSpPr>
              <p:nvPr/>
            </p:nvSpPr>
            <p:spPr bwMode="auto">
              <a:xfrm>
                <a:off x="2001" y="3258"/>
                <a:ext cx="10" cy="1"/>
              </a:xfrm>
              <a:custGeom>
                <a:avLst/>
                <a:gdLst>
                  <a:gd name="T0" fmla="*/ 0 w 10"/>
                  <a:gd name="T1" fmla="*/ 0 h 1"/>
                  <a:gd name="T2" fmla="*/ 5 w 10"/>
                  <a:gd name="T3" fmla="*/ 0 h 1"/>
                  <a:gd name="T4" fmla="*/ 10 w 10"/>
                  <a:gd name="T5" fmla="*/ 0 h 1"/>
                  <a:gd name="T6" fmla="*/ 5 w 10"/>
                  <a:gd name="T7" fmla="*/ 0 h 1"/>
                  <a:gd name="T8" fmla="*/ 0 w 10"/>
                  <a:gd name="T9" fmla="*/ 0 h 1"/>
                  <a:gd name="T10" fmla="*/ 0 w 10"/>
                  <a:gd name="T11" fmla="*/ 0 h 1"/>
                  <a:gd name="T12" fmla="*/ 0 60000 65536"/>
                  <a:gd name="T13" fmla="*/ 0 60000 65536"/>
                  <a:gd name="T14" fmla="*/ 0 60000 65536"/>
                  <a:gd name="T15" fmla="*/ 0 60000 65536"/>
                  <a:gd name="T16" fmla="*/ 0 60000 65536"/>
                  <a:gd name="T17" fmla="*/ 0 60000 65536"/>
                  <a:gd name="T18" fmla="*/ 0 w 10"/>
                  <a:gd name="T19" fmla="*/ 0 h 1"/>
                  <a:gd name="T20" fmla="*/ 10 w 10"/>
                  <a:gd name="T21" fmla="*/ 1 h 1"/>
                </a:gdLst>
                <a:ahLst/>
                <a:cxnLst>
                  <a:cxn ang="T12">
                    <a:pos x="T0" y="T1"/>
                  </a:cxn>
                  <a:cxn ang="T13">
                    <a:pos x="T2" y="T3"/>
                  </a:cxn>
                  <a:cxn ang="T14">
                    <a:pos x="T4" y="T5"/>
                  </a:cxn>
                  <a:cxn ang="T15">
                    <a:pos x="T6" y="T7"/>
                  </a:cxn>
                  <a:cxn ang="T16">
                    <a:pos x="T8" y="T9"/>
                  </a:cxn>
                  <a:cxn ang="T17">
                    <a:pos x="T10" y="T11"/>
                  </a:cxn>
                </a:cxnLst>
                <a:rect l="T18" t="T19" r="T20" b="T21"/>
                <a:pathLst>
                  <a:path w="10" h="1">
                    <a:moveTo>
                      <a:pt x="0" y="0"/>
                    </a:moveTo>
                    <a:lnTo>
                      <a:pt x="5" y="0"/>
                    </a:lnTo>
                    <a:lnTo>
                      <a:pt x="10" y="0"/>
                    </a:lnTo>
                    <a:lnTo>
                      <a:pt x="5" y="0"/>
                    </a:lnTo>
                    <a:lnTo>
                      <a:pt x="0" y="0"/>
                    </a:lnTo>
                  </a:path>
                </a:pathLst>
              </a:custGeom>
              <a:noFill/>
              <a:ln w="0">
                <a:solidFill>
                  <a:srgbClr val="48B2D2"/>
                </a:solidFill>
                <a:round/>
                <a:headEnd/>
                <a:tailEnd/>
              </a:ln>
            </p:spPr>
            <p:txBody>
              <a:bodyPr/>
              <a:lstStyle/>
              <a:p>
                <a:endParaRPr lang="ko-KR" altLang="en-US"/>
              </a:p>
            </p:txBody>
          </p:sp>
          <p:sp>
            <p:nvSpPr>
              <p:cNvPr id="483" name="Freeform 654"/>
              <p:cNvSpPr>
                <a:spLocks/>
              </p:cNvSpPr>
              <p:nvPr/>
            </p:nvSpPr>
            <p:spPr bwMode="auto">
              <a:xfrm>
                <a:off x="1996" y="3272"/>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close/>
                  </a:path>
                </a:pathLst>
              </a:custGeom>
              <a:solidFill>
                <a:srgbClr val="48B2D2"/>
              </a:solidFill>
              <a:ln w="9525">
                <a:noFill/>
                <a:round/>
                <a:headEnd/>
                <a:tailEnd/>
              </a:ln>
            </p:spPr>
            <p:txBody>
              <a:bodyPr/>
              <a:lstStyle/>
              <a:p>
                <a:endParaRPr lang="ko-KR" altLang="en-US"/>
              </a:p>
            </p:txBody>
          </p:sp>
          <p:sp>
            <p:nvSpPr>
              <p:cNvPr id="484" name="Freeform 655"/>
              <p:cNvSpPr>
                <a:spLocks/>
              </p:cNvSpPr>
              <p:nvPr/>
            </p:nvSpPr>
            <p:spPr bwMode="auto">
              <a:xfrm>
                <a:off x="1996" y="3272"/>
                <a:ext cx="5" cy="5"/>
              </a:xfrm>
              <a:custGeom>
                <a:avLst/>
                <a:gdLst>
                  <a:gd name="T0" fmla="*/ 0 w 5"/>
                  <a:gd name="T1" fmla="*/ 0 h 5"/>
                  <a:gd name="T2" fmla="*/ 0 w 5"/>
                  <a:gd name="T3" fmla="*/ 0 h 5"/>
                  <a:gd name="T4" fmla="*/ 5 w 5"/>
                  <a:gd name="T5" fmla="*/ 0 h 5"/>
                  <a:gd name="T6" fmla="*/ 5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5" y="5"/>
                    </a:lnTo>
                    <a:lnTo>
                      <a:pt x="0" y="0"/>
                    </a:lnTo>
                  </a:path>
                </a:pathLst>
              </a:custGeom>
              <a:noFill/>
              <a:ln w="0">
                <a:solidFill>
                  <a:srgbClr val="48B2D2"/>
                </a:solidFill>
                <a:round/>
                <a:headEnd/>
                <a:tailEnd/>
              </a:ln>
            </p:spPr>
            <p:txBody>
              <a:bodyPr/>
              <a:lstStyle/>
              <a:p>
                <a:endParaRPr lang="ko-KR" altLang="en-US"/>
              </a:p>
            </p:txBody>
          </p:sp>
          <p:sp>
            <p:nvSpPr>
              <p:cNvPr id="485" name="Freeform 656"/>
              <p:cNvSpPr>
                <a:spLocks/>
              </p:cNvSpPr>
              <p:nvPr/>
            </p:nvSpPr>
            <p:spPr bwMode="auto">
              <a:xfrm>
                <a:off x="1991" y="3286"/>
                <a:ext cx="5" cy="5"/>
              </a:xfrm>
              <a:custGeom>
                <a:avLst/>
                <a:gdLst>
                  <a:gd name="T0" fmla="*/ 0 w 5"/>
                  <a:gd name="T1" fmla="*/ 0 h 5"/>
                  <a:gd name="T2" fmla="*/ 0 w 5"/>
                  <a:gd name="T3" fmla="*/ 0 h 5"/>
                  <a:gd name="T4" fmla="*/ 5 w 5"/>
                  <a:gd name="T5" fmla="*/ 0 h 5"/>
                  <a:gd name="T6" fmla="*/ 0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0" y="5"/>
                    </a:lnTo>
                    <a:lnTo>
                      <a:pt x="0" y="0"/>
                    </a:lnTo>
                    <a:close/>
                  </a:path>
                </a:pathLst>
              </a:custGeom>
              <a:solidFill>
                <a:srgbClr val="48B2D2"/>
              </a:solidFill>
              <a:ln w="9525">
                <a:noFill/>
                <a:round/>
                <a:headEnd/>
                <a:tailEnd/>
              </a:ln>
            </p:spPr>
            <p:txBody>
              <a:bodyPr/>
              <a:lstStyle/>
              <a:p>
                <a:endParaRPr lang="ko-KR" altLang="en-US"/>
              </a:p>
            </p:txBody>
          </p:sp>
          <p:sp>
            <p:nvSpPr>
              <p:cNvPr id="486" name="Freeform 657"/>
              <p:cNvSpPr>
                <a:spLocks/>
              </p:cNvSpPr>
              <p:nvPr/>
            </p:nvSpPr>
            <p:spPr bwMode="auto">
              <a:xfrm>
                <a:off x="1991" y="3286"/>
                <a:ext cx="5" cy="5"/>
              </a:xfrm>
              <a:custGeom>
                <a:avLst/>
                <a:gdLst>
                  <a:gd name="T0" fmla="*/ 0 w 5"/>
                  <a:gd name="T1" fmla="*/ 0 h 5"/>
                  <a:gd name="T2" fmla="*/ 0 w 5"/>
                  <a:gd name="T3" fmla="*/ 0 h 5"/>
                  <a:gd name="T4" fmla="*/ 5 w 5"/>
                  <a:gd name="T5" fmla="*/ 0 h 5"/>
                  <a:gd name="T6" fmla="*/ 0 w 5"/>
                  <a:gd name="T7" fmla="*/ 5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0"/>
                    </a:moveTo>
                    <a:lnTo>
                      <a:pt x="0" y="0"/>
                    </a:lnTo>
                    <a:lnTo>
                      <a:pt x="5" y="0"/>
                    </a:lnTo>
                    <a:lnTo>
                      <a:pt x="0" y="5"/>
                    </a:lnTo>
                    <a:lnTo>
                      <a:pt x="0" y="0"/>
                    </a:lnTo>
                  </a:path>
                </a:pathLst>
              </a:custGeom>
              <a:noFill/>
              <a:ln w="0">
                <a:solidFill>
                  <a:srgbClr val="48B2D2"/>
                </a:solidFill>
                <a:round/>
                <a:headEnd/>
                <a:tailEnd/>
              </a:ln>
            </p:spPr>
            <p:txBody>
              <a:bodyPr/>
              <a:lstStyle/>
              <a:p>
                <a:endParaRPr lang="ko-KR" altLang="en-US"/>
              </a:p>
            </p:txBody>
          </p:sp>
          <p:sp>
            <p:nvSpPr>
              <p:cNvPr id="487" name="Line 658"/>
              <p:cNvSpPr>
                <a:spLocks noChangeShapeType="1"/>
              </p:cNvSpPr>
              <p:nvPr/>
            </p:nvSpPr>
            <p:spPr bwMode="auto">
              <a:xfrm flipH="1">
                <a:off x="2052" y="3263"/>
                <a:ext cx="26" cy="60"/>
              </a:xfrm>
              <a:prstGeom prst="line">
                <a:avLst/>
              </a:prstGeom>
              <a:noFill/>
              <a:ln w="0">
                <a:solidFill>
                  <a:srgbClr val="48B2D2"/>
                </a:solidFill>
                <a:round/>
                <a:headEnd/>
                <a:tailEnd/>
              </a:ln>
            </p:spPr>
            <p:txBody>
              <a:bodyPr/>
              <a:lstStyle/>
              <a:p>
                <a:endParaRPr lang="ko-KR" altLang="en-US"/>
              </a:p>
            </p:txBody>
          </p:sp>
          <p:sp>
            <p:nvSpPr>
              <p:cNvPr id="488" name="Line 659"/>
              <p:cNvSpPr>
                <a:spLocks noChangeShapeType="1"/>
              </p:cNvSpPr>
              <p:nvPr/>
            </p:nvSpPr>
            <p:spPr bwMode="auto">
              <a:xfrm flipH="1">
                <a:off x="2052" y="3263"/>
                <a:ext cx="26" cy="60"/>
              </a:xfrm>
              <a:prstGeom prst="line">
                <a:avLst/>
              </a:prstGeom>
              <a:noFill/>
              <a:ln w="0">
                <a:solidFill>
                  <a:srgbClr val="48B2D2"/>
                </a:solidFill>
                <a:round/>
                <a:headEnd/>
                <a:tailEnd/>
              </a:ln>
            </p:spPr>
            <p:txBody>
              <a:bodyPr/>
              <a:lstStyle/>
              <a:p>
                <a:endParaRPr lang="ko-KR" altLang="en-US"/>
              </a:p>
            </p:txBody>
          </p:sp>
          <p:sp>
            <p:nvSpPr>
              <p:cNvPr id="489" name="Line 660"/>
              <p:cNvSpPr>
                <a:spLocks noChangeShapeType="1"/>
              </p:cNvSpPr>
              <p:nvPr/>
            </p:nvSpPr>
            <p:spPr bwMode="auto">
              <a:xfrm flipH="1">
                <a:off x="2037" y="3253"/>
                <a:ext cx="25" cy="61"/>
              </a:xfrm>
              <a:prstGeom prst="line">
                <a:avLst/>
              </a:prstGeom>
              <a:noFill/>
              <a:ln w="0">
                <a:solidFill>
                  <a:srgbClr val="48B2D2"/>
                </a:solidFill>
                <a:round/>
                <a:headEnd/>
                <a:tailEnd/>
              </a:ln>
            </p:spPr>
            <p:txBody>
              <a:bodyPr/>
              <a:lstStyle/>
              <a:p>
                <a:endParaRPr lang="ko-KR" altLang="en-US"/>
              </a:p>
            </p:txBody>
          </p:sp>
          <p:sp>
            <p:nvSpPr>
              <p:cNvPr id="490" name="Line 661"/>
              <p:cNvSpPr>
                <a:spLocks noChangeShapeType="1"/>
              </p:cNvSpPr>
              <p:nvPr/>
            </p:nvSpPr>
            <p:spPr bwMode="auto">
              <a:xfrm flipH="1">
                <a:off x="2037" y="3253"/>
                <a:ext cx="25" cy="61"/>
              </a:xfrm>
              <a:prstGeom prst="line">
                <a:avLst/>
              </a:prstGeom>
              <a:noFill/>
              <a:ln w="0">
                <a:solidFill>
                  <a:srgbClr val="48B2D2"/>
                </a:solidFill>
                <a:round/>
                <a:headEnd/>
                <a:tailEnd/>
              </a:ln>
            </p:spPr>
            <p:txBody>
              <a:bodyPr/>
              <a:lstStyle/>
              <a:p>
                <a:endParaRPr lang="ko-KR" altLang="en-US"/>
              </a:p>
            </p:txBody>
          </p:sp>
          <p:sp>
            <p:nvSpPr>
              <p:cNvPr id="491" name="Line 662"/>
              <p:cNvSpPr>
                <a:spLocks noChangeShapeType="1"/>
              </p:cNvSpPr>
              <p:nvPr/>
            </p:nvSpPr>
            <p:spPr bwMode="auto">
              <a:xfrm flipH="1">
                <a:off x="2021" y="3249"/>
                <a:ext cx="31" cy="60"/>
              </a:xfrm>
              <a:prstGeom prst="line">
                <a:avLst/>
              </a:prstGeom>
              <a:noFill/>
              <a:ln w="0">
                <a:solidFill>
                  <a:srgbClr val="48B2D2"/>
                </a:solidFill>
                <a:round/>
                <a:headEnd/>
                <a:tailEnd/>
              </a:ln>
            </p:spPr>
            <p:txBody>
              <a:bodyPr/>
              <a:lstStyle/>
              <a:p>
                <a:endParaRPr lang="ko-KR" altLang="en-US"/>
              </a:p>
            </p:txBody>
          </p:sp>
          <p:sp>
            <p:nvSpPr>
              <p:cNvPr id="492" name="Line 663"/>
              <p:cNvSpPr>
                <a:spLocks noChangeShapeType="1"/>
              </p:cNvSpPr>
              <p:nvPr/>
            </p:nvSpPr>
            <p:spPr bwMode="auto">
              <a:xfrm flipH="1">
                <a:off x="2021" y="3249"/>
                <a:ext cx="31" cy="60"/>
              </a:xfrm>
              <a:prstGeom prst="line">
                <a:avLst/>
              </a:prstGeom>
              <a:noFill/>
              <a:ln w="0">
                <a:solidFill>
                  <a:srgbClr val="48B2D2"/>
                </a:solidFill>
                <a:round/>
                <a:headEnd/>
                <a:tailEnd/>
              </a:ln>
            </p:spPr>
            <p:txBody>
              <a:bodyPr/>
              <a:lstStyle/>
              <a:p>
                <a:endParaRPr lang="ko-KR" altLang="en-US"/>
              </a:p>
            </p:txBody>
          </p:sp>
          <p:sp>
            <p:nvSpPr>
              <p:cNvPr id="493" name="Line 664"/>
              <p:cNvSpPr>
                <a:spLocks noChangeShapeType="1"/>
              </p:cNvSpPr>
              <p:nvPr/>
            </p:nvSpPr>
            <p:spPr bwMode="auto">
              <a:xfrm flipH="1">
                <a:off x="2011" y="3244"/>
                <a:ext cx="26" cy="61"/>
              </a:xfrm>
              <a:prstGeom prst="line">
                <a:avLst/>
              </a:prstGeom>
              <a:noFill/>
              <a:ln w="0">
                <a:solidFill>
                  <a:srgbClr val="48B2D2"/>
                </a:solidFill>
                <a:round/>
                <a:headEnd/>
                <a:tailEnd/>
              </a:ln>
            </p:spPr>
            <p:txBody>
              <a:bodyPr/>
              <a:lstStyle/>
              <a:p>
                <a:endParaRPr lang="ko-KR" altLang="en-US"/>
              </a:p>
            </p:txBody>
          </p:sp>
          <p:sp>
            <p:nvSpPr>
              <p:cNvPr id="494" name="Line 665"/>
              <p:cNvSpPr>
                <a:spLocks noChangeShapeType="1"/>
              </p:cNvSpPr>
              <p:nvPr/>
            </p:nvSpPr>
            <p:spPr bwMode="auto">
              <a:xfrm flipH="1">
                <a:off x="2011" y="3244"/>
                <a:ext cx="26" cy="61"/>
              </a:xfrm>
              <a:prstGeom prst="line">
                <a:avLst/>
              </a:prstGeom>
              <a:noFill/>
              <a:ln w="0">
                <a:solidFill>
                  <a:srgbClr val="48B2D2"/>
                </a:solidFill>
                <a:round/>
                <a:headEnd/>
                <a:tailEnd/>
              </a:ln>
            </p:spPr>
            <p:txBody>
              <a:bodyPr/>
              <a:lstStyle/>
              <a:p>
                <a:endParaRPr lang="ko-KR" altLang="en-US"/>
              </a:p>
            </p:txBody>
          </p:sp>
          <p:sp>
            <p:nvSpPr>
              <p:cNvPr id="495" name="Line 666"/>
              <p:cNvSpPr>
                <a:spLocks noChangeShapeType="1"/>
              </p:cNvSpPr>
              <p:nvPr/>
            </p:nvSpPr>
            <p:spPr bwMode="auto">
              <a:xfrm flipH="1">
                <a:off x="2001" y="3240"/>
                <a:ext cx="26" cy="60"/>
              </a:xfrm>
              <a:prstGeom prst="line">
                <a:avLst/>
              </a:prstGeom>
              <a:noFill/>
              <a:ln w="0">
                <a:solidFill>
                  <a:srgbClr val="48B2D2"/>
                </a:solidFill>
                <a:round/>
                <a:headEnd/>
                <a:tailEnd/>
              </a:ln>
            </p:spPr>
            <p:txBody>
              <a:bodyPr/>
              <a:lstStyle/>
              <a:p>
                <a:endParaRPr lang="ko-KR" altLang="en-US"/>
              </a:p>
            </p:txBody>
          </p:sp>
          <p:sp>
            <p:nvSpPr>
              <p:cNvPr id="496" name="Line 667"/>
              <p:cNvSpPr>
                <a:spLocks noChangeShapeType="1"/>
              </p:cNvSpPr>
              <p:nvPr/>
            </p:nvSpPr>
            <p:spPr bwMode="auto">
              <a:xfrm flipH="1">
                <a:off x="2001" y="3240"/>
                <a:ext cx="26" cy="60"/>
              </a:xfrm>
              <a:prstGeom prst="line">
                <a:avLst/>
              </a:prstGeom>
              <a:noFill/>
              <a:ln w="0">
                <a:solidFill>
                  <a:srgbClr val="48B2D2"/>
                </a:solidFill>
                <a:round/>
                <a:headEnd/>
                <a:tailEnd/>
              </a:ln>
            </p:spPr>
            <p:txBody>
              <a:bodyPr/>
              <a:lstStyle/>
              <a:p>
                <a:endParaRPr lang="ko-KR" altLang="en-US"/>
              </a:p>
            </p:txBody>
          </p:sp>
          <p:sp>
            <p:nvSpPr>
              <p:cNvPr id="497" name="Line 668"/>
              <p:cNvSpPr>
                <a:spLocks noChangeShapeType="1"/>
              </p:cNvSpPr>
              <p:nvPr/>
            </p:nvSpPr>
            <p:spPr bwMode="auto">
              <a:xfrm flipH="1">
                <a:off x="1991" y="3240"/>
                <a:ext cx="30" cy="60"/>
              </a:xfrm>
              <a:prstGeom prst="line">
                <a:avLst/>
              </a:prstGeom>
              <a:noFill/>
              <a:ln w="0">
                <a:solidFill>
                  <a:srgbClr val="48B2D2"/>
                </a:solidFill>
                <a:round/>
                <a:headEnd/>
                <a:tailEnd/>
              </a:ln>
            </p:spPr>
            <p:txBody>
              <a:bodyPr/>
              <a:lstStyle/>
              <a:p>
                <a:endParaRPr lang="ko-KR" altLang="en-US"/>
              </a:p>
            </p:txBody>
          </p:sp>
          <p:sp>
            <p:nvSpPr>
              <p:cNvPr id="498" name="Line 669"/>
              <p:cNvSpPr>
                <a:spLocks noChangeShapeType="1"/>
              </p:cNvSpPr>
              <p:nvPr/>
            </p:nvSpPr>
            <p:spPr bwMode="auto">
              <a:xfrm flipH="1">
                <a:off x="1991" y="3240"/>
                <a:ext cx="30" cy="60"/>
              </a:xfrm>
              <a:prstGeom prst="line">
                <a:avLst/>
              </a:prstGeom>
              <a:noFill/>
              <a:ln w="0">
                <a:solidFill>
                  <a:srgbClr val="48B2D2"/>
                </a:solidFill>
                <a:round/>
                <a:headEnd/>
                <a:tailEnd/>
              </a:ln>
            </p:spPr>
            <p:txBody>
              <a:bodyPr/>
              <a:lstStyle/>
              <a:p>
                <a:endParaRPr lang="ko-KR" altLang="en-US"/>
              </a:p>
            </p:txBody>
          </p:sp>
          <p:sp>
            <p:nvSpPr>
              <p:cNvPr id="499" name="Line 670"/>
              <p:cNvSpPr>
                <a:spLocks noChangeShapeType="1"/>
              </p:cNvSpPr>
              <p:nvPr/>
            </p:nvSpPr>
            <p:spPr bwMode="auto">
              <a:xfrm flipH="1">
                <a:off x="1853" y="3305"/>
                <a:ext cx="133" cy="279"/>
              </a:xfrm>
              <a:prstGeom prst="line">
                <a:avLst/>
              </a:prstGeom>
              <a:noFill/>
              <a:ln w="0">
                <a:solidFill>
                  <a:srgbClr val="48B2D2"/>
                </a:solidFill>
                <a:round/>
                <a:headEnd/>
                <a:tailEnd/>
              </a:ln>
            </p:spPr>
            <p:txBody>
              <a:bodyPr/>
              <a:lstStyle/>
              <a:p>
                <a:endParaRPr lang="ko-KR" altLang="en-US"/>
              </a:p>
            </p:txBody>
          </p:sp>
          <p:sp>
            <p:nvSpPr>
              <p:cNvPr id="500" name="Line 671"/>
              <p:cNvSpPr>
                <a:spLocks noChangeShapeType="1"/>
              </p:cNvSpPr>
              <p:nvPr/>
            </p:nvSpPr>
            <p:spPr bwMode="auto">
              <a:xfrm flipH="1">
                <a:off x="1853" y="3305"/>
                <a:ext cx="133" cy="279"/>
              </a:xfrm>
              <a:prstGeom prst="line">
                <a:avLst/>
              </a:prstGeom>
              <a:noFill/>
              <a:ln w="0">
                <a:solidFill>
                  <a:srgbClr val="48B2D2"/>
                </a:solidFill>
                <a:round/>
                <a:headEnd/>
                <a:tailEnd/>
              </a:ln>
            </p:spPr>
            <p:txBody>
              <a:bodyPr/>
              <a:lstStyle/>
              <a:p>
                <a:endParaRPr lang="ko-KR" altLang="en-US"/>
              </a:p>
            </p:txBody>
          </p:sp>
          <p:sp>
            <p:nvSpPr>
              <p:cNvPr id="501" name="Freeform 672"/>
              <p:cNvSpPr>
                <a:spLocks/>
              </p:cNvSpPr>
              <p:nvPr/>
            </p:nvSpPr>
            <p:spPr bwMode="auto">
              <a:xfrm>
                <a:off x="2078" y="3193"/>
                <a:ext cx="66" cy="84"/>
              </a:xfrm>
              <a:custGeom>
                <a:avLst/>
                <a:gdLst>
                  <a:gd name="T0" fmla="*/ 56 w 66"/>
                  <a:gd name="T1" fmla="*/ 0 h 84"/>
                  <a:gd name="T2" fmla="*/ 25 w 66"/>
                  <a:gd name="T3" fmla="*/ 9 h 84"/>
                  <a:gd name="T4" fmla="*/ 0 w 66"/>
                  <a:gd name="T5" fmla="*/ 65 h 84"/>
                  <a:gd name="T6" fmla="*/ 15 w 66"/>
                  <a:gd name="T7" fmla="*/ 74 h 84"/>
                  <a:gd name="T8" fmla="*/ 36 w 66"/>
                  <a:gd name="T9" fmla="*/ 84 h 84"/>
                  <a:gd name="T10" fmla="*/ 66 w 66"/>
                  <a:gd name="T11" fmla="*/ 23 h 84"/>
                  <a:gd name="T12" fmla="*/ 56 w 66"/>
                  <a:gd name="T13" fmla="*/ 0 h 84"/>
                  <a:gd name="T14" fmla="*/ 56 w 66"/>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84"/>
                  <a:gd name="T26" fmla="*/ 66 w 66"/>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84">
                    <a:moveTo>
                      <a:pt x="56" y="0"/>
                    </a:moveTo>
                    <a:lnTo>
                      <a:pt x="25" y="9"/>
                    </a:lnTo>
                    <a:lnTo>
                      <a:pt x="0" y="65"/>
                    </a:lnTo>
                    <a:lnTo>
                      <a:pt x="15" y="74"/>
                    </a:lnTo>
                    <a:lnTo>
                      <a:pt x="36" y="84"/>
                    </a:lnTo>
                    <a:lnTo>
                      <a:pt x="66" y="23"/>
                    </a:lnTo>
                    <a:lnTo>
                      <a:pt x="56" y="0"/>
                    </a:lnTo>
                    <a:close/>
                  </a:path>
                </a:pathLst>
              </a:custGeom>
              <a:solidFill>
                <a:srgbClr val="48B2D2"/>
              </a:solidFill>
              <a:ln w="9525">
                <a:noFill/>
                <a:round/>
                <a:headEnd/>
                <a:tailEnd/>
              </a:ln>
            </p:spPr>
            <p:txBody>
              <a:bodyPr/>
              <a:lstStyle/>
              <a:p>
                <a:endParaRPr lang="ko-KR" altLang="en-US"/>
              </a:p>
            </p:txBody>
          </p:sp>
          <p:sp>
            <p:nvSpPr>
              <p:cNvPr id="502" name="Freeform 673"/>
              <p:cNvSpPr>
                <a:spLocks/>
              </p:cNvSpPr>
              <p:nvPr/>
            </p:nvSpPr>
            <p:spPr bwMode="auto">
              <a:xfrm>
                <a:off x="2078" y="3193"/>
                <a:ext cx="66" cy="84"/>
              </a:xfrm>
              <a:custGeom>
                <a:avLst/>
                <a:gdLst>
                  <a:gd name="T0" fmla="*/ 56 w 66"/>
                  <a:gd name="T1" fmla="*/ 0 h 84"/>
                  <a:gd name="T2" fmla="*/ 25 w 66"/>
                  <a:gd name="T3" fmla="*/ 9 h 84"/>
                  <a:gd name="T4" fmla="*/ 0 w 66"/>
                  <a:gd name="T5" fmla="*/ 65 h 84"/>
                  <a:gd name="T6" fmla="*/ 15 w 66"/>
                  <a:gd name="T7" fmla="*/ 74 h 84"/>
                  <a:gd name="T8" fmla="*/ 36 w 66"/>
                  <a:gd name="T9" fmla="*/ 84 h 84"/>
                  <a:gd name="T10" fmla="*/ 66 w 66"/>
                  <a:gd name="T11" fmla="*/ 23 h 84"/>
                  <a:gd name="T12" fmla="*/ 56 w 66"/>
                  <a:gd name="T13" fmla="*/ 0 h 84"/>
                  <a:gd name="T14" fmla="*/ 56 w 66"/>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84"/>
                  <a:gd name="T26" fmla="*/ 66 w 66"/>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84">
                    <a:moveTo>
                      <a:pt x="56" y="0"/>
                    </a:moveTo>
                    <a:lnTo>
                      <a:pt x="25" y="9"/>
                    </a:lnTo>
                    <a:lnTo>
                      <a:pt x="0" y="65"/>
                    </a:lnTo>
                    <a:lnTo>
                      <a:pt x="15" y="74"/>
                    </a:lnTo>
                    <a:lnTo>
                      <a:pt x="36" y="84"/>
                    </a:lnTo>
                    <a:lnTo>
                      <a:pt x="66" y="23"/>
                    </a:lnTo>
                    <a:lnTo>
                      <a:pt x="56" y="0"/>
                    </a:lnTo>
                  </a:path>
                </a:pathLst>
              </a:custGeom>
              <a:noFill/>
              <a:ln w="0">
                <a:solidFill>
                  <a:srgbClr val="48B2D2"/>
                </a:solidFill>
                <a:round/>
                <a:headEnd/>
                <a:tailEnd/>
              </a:ln>
            </p:spPr>
            <p:txBody>
              <a:bodyPr/>
              <a:lstStyle/>
              <a:p>
                <a:endParaRPr lang="ko-KR" altLang="en-US"/>
              </a:p>
            </p:txBody>
          </p:sp>
          <p:sp>
            <p:nvSpPr>
              <p:cNvPr id="503" name="Freeform 674"/>
              <p:cNvSpPr>
                <a:spLocks/>
              </p:cNvSpPr>
              <p:nvPr/>
            </p:nvSpPr>
            <p:spPr bwMode="auto">
              <a:xfrm>
                <a:off x="2062" y="3328"/>
                <a:ext cx="6" cy="9"/>
              </a:xfrm>
              <a:custGeom>
                <a:avLst/>
                <a:gdLst>
                  <a:gd name="T0" fmla="*/ 0 w 6"/>
                  <a:gd name="T1" fmla="*/ 9 h 9"/>
                  <a:gd name="T2" fmla="*/ 6 w 6"/>
                  <a:gd name="T3" fmla="*/ 0 h 9"/>
                  <a:gd name="T4" fmla="*/ 0 w 6"/>
                  <a:gd name="T5" fmla="*/ 0 h 9"/>
                  <a:gd name="T6" fmla="*/ 0 w 6"/>
                  <a:gd name="T7" fmla="*/ 9 h 9"/>
                  <a:gd name="T8" fmla="*/ 0 w 6"/>
                  <a:gd name="T9" fmla="*/ 9 h 9"/>
                  <a:gd name="T10" fmla="*/ 0 w 6"/>
                  <a:gd name="T11" fmla="*/ 9 h 9"/>
                  <a:gd name="T12" fmla="*/ 0 60000 65536"/>
                  <a:gd name="T13" fmla="*/ 0 60000 65536"/>
                  <a:gd name="T14" fmla="*/ 0 60000 65536"/>
                  <a:gd name="T15" fmla="*/ 0 60000 65536"/>
                  <a:gd name="T16" fmla="*/ 0 60000 65536"/>
                  <a:gd name="T17" fmla="*/ 0 60000 65536"/>
                  <a:gd name="T18" fmla="*/ 0 w 6"/>
                  <a:gd name="T19" fmla="*/ 0 h 9"/>
                  <a:gd name="T20" fmla="*/ 6 w 6"/>
                  <a:gd name="T21" fmla="*/ 9 h 9"/>
                </a:gdLst>
                <a:ahLst/>
                <a:cxnLst>
                  <a:cxn ang="T12">
                    <a:pos x="T0" y="T1"/>
                  </a:cxn>
                  <a:cxn ang="T13">
                    <a:pos x="T2" y="T3"/>
                  </a:cxn>
                  <a:cxn ang="T14">
                    <a:pos x="T4" y="T5"/>
                  </a:cxn>
                  <a:cxn ang="T15">
                    <a:pos x="T6" y="T7"/>
                  </a:cxn>
                  <a:cxn ang="T16">
                    <a:pos x="T8" y="T9"/>
                  </a:cxn>
                  <a:cxn ang="T17">
                    <a:pos x="T10" y="T11"/>
                  </a:cxn>
                </a:cxnLst>
                <a:rect l="T18" t="T19" r="T20" b="T21"/>
                <a:pathLst>
                  <a:path w="6" h="9">
                    <a:moveTo>
                      <a:pt x="0" y="9"/>
                    </a:moveTo>
                    <a:lnTo>
                      <a:pt x="6" y="0"/>
                    </a:lnTo>
                    <a:lnTo>
                      <a:pt x="0" y="0"/>
                    </a:lnTo>
                    <a:lnTo>
                      <a:pt x="0" y="9"/>
                    </a:lnTo>
                    <a:close/>
                  </a:path>
                </a:pathLst>
              </a:custGeom>
              <a:solidFill>
                <a:srgbClr val="48B2D2"/>
              </a:solidFill>
              <a:ln w="9525">
                <a:noFill/>
                <a:round/>
                <a:headEnd/>
                <a:tailEnd/>
              </a:ln>
            </p:spPr>
            <p:txBody>
              <a:bodyPr/>
              <a:lstStyle/>
              <a:p>
                <a:endParaRPr lang="ko-KR" altLang="en-US"/>
              </a:p>
            </p:txBody>
          </p:sp>
          <p:sp>
            <p:nvSpPr>
              <p:cNvPr id="504" name="Freeform 675"/>
              <p:cNvSpPr>
                <a:spLocks/>
              </p:cNvSpPr>
              <p:nvPr/>
            </p:nvSpPr>
            <p:spPr bwMode="auto">
              <a:xfrm>
                <a:off x="2062" y="3328"/>
                <a:ext cx="6" cy="9"/>
              </a:xfrm>
              <a:custGeom>
                <a:avLst/>
                <a:gdLst>
                  <a:gd name="T0" fmla="*/ 0 w 6"/>
                  <a:gd name="T1" fmla="*/ 9 h 9"/>
                  <a:gd name="T2" fmla="*/ 6 w 6"/>
                  <a:gd name="T3" fmla="*/ 0 h 9"/>
                  <a:gd name="T4" fmla="*/ 0 w 6"/>
                  <a:gd name="T5" fmla="*/ 0 h 9"/>
                  <a:gd name="T6" fmla="*/ 0 w 6"/>
                  <a:gd name="T7" fmla="*/ 9 h 9"/>
                  <a:gd name="T8" fmla="*/ 0 w 6"/>
                  <a:gd name="T9" fmla="*/ 9 h 9"/>
                  <a:gd name="T10" fmla="*/ 0 w 6"/>
                  <a:gd name="T11" fmla="*/ 9 h 9"/>
                  <a:gd name="T12" fmla="*/ 0 60000 65536"/>
                  <a:gd name="T13" fmla="*/ 0 60000 65536"/>
                  <a:gd name="T14" fmla="*/ 0 60000 65536"/>
                  <a:gd name="T15" fmla="*/ 0 60000 65536"/>
                  <a:gd name="T16" fmla="*/ 0 60000 65536"/>
                  <a:gd name="T17" fmla="*/ 0 60000 65536"/>
                  <a:gd name="T18" fmla="*/ 0 w 6"/>
                  <a:gd name="T19" fmla="*/ 0 h 9"/>
                  <a:gd name="T20" fmla="*/ 6 w 6"/>
                  <a:gd name="T21" fmla="*/ 9 h 9"/>
                </a:gdLst>
                <a:ahLst/>
                <a:cxnLst>
                  <a:cxn ang="T12">
                    <a:pos x="T0" y="T1"/>
                  </a:cxn>
                  <a:cxn ang="T13">
                    <a:pos x="T2" y="T3"/>
                  </a:cxn>
                  <a:cxn ang="T14">
                    <a:pos x="T4" y="T5"/>
                  </a:cxn>
                  <a:cxn ang="T15">
                    <a:pos x="T6" y="T7"/>
                  </a:cxn>
                  <a:cxn ang="T16">
                    <a:pos x="T8" y="T9"/>
                  </a:cxn>
                  <a:cxn ang="T17">
                    <a:pos x="T10" y="T11"/>
                  </a:cxn>
                </a:cxnLst>
                <a:rect l="T18" t="T19" r="T20" b="T21"/>
                <a:pathLst>
                  <a:path w="6" h="9">
                    <a:moveTo>
                      <a:pt x="0" y="9"/>
                    </a:moveTo>
                    <a:lnTo>
                      <a:pt x="6" y="0"/>
                    </a:lnTo>
                    <a:lnTo>
                      <a:pt x="0" y="0"/>
                    </a:lnTo>
                    <a:lnTo>
                      <a:pt x="0" y="9"/>
                    </a:lnTo>
                  </a:path>
                </a:pathLst>
              </a:custGeom>
              <a:noFill/>
              <a:ln w="0">
                <a:solidFill>
                  <a:srgbClr val="48B2D2"/>
                </a:solidFill>
                <a:round/>
                <a:headEnd/>
                <a:tailEnd/>
              </a:ln>
            </p:spPr>
            <p:txBody>
              <a:bodyPr/>
              <a:lstStyle/>
              <a:p>
                <a:endParaRPr lang="ko-KR" altLang="en-US"/>
              </a:p>
            </p:txBody>
          </p:sp>
          <p:sp>
            <p:nvSpPr>
              <p:cNvPr id="505" name="Freeform 676"/>
              <p:cNvSpPr>
                <a:spLocks/>
              </p:cNvSpPr>
              <p:nvPr/>
            </p:nvSpPr>
            <p:spPr bwMode="auto">
              <a:xfrm>
                <a:off x="2057" y="3337"/>
                <a:ext cx="5" cy="1"/>
              </a:xfrm>
              <a:custGeom>
                <a:avLst/>
                <a:gdLst>
                  <a:gd name="T0" fmla="*/ 5 w 5"/>
                  <a:gd name="T1" fmla="*/ 0 h 1"/>
                  <a:gd name="T2" fmla="*/ 5 w 5"/>
                  <a:gd name="T3" fmla="*/ 0 h 1"/>
                  <a:gd name="T4" fmla="*/ 5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close/>
                  </a:path>
                </a:pathLst>
              </a:custGeom>
              <a:solidFill>
                <a:srgbClr val="48B2D2"/>
              </a:solidFill>
              <a:ln w="9525">
                <a:noFill/>
                <a:round/>
                <a:headEnd/>
                <a:tailEnd/>
              </a:ln>
            </p:spPr>
            <p:txBody>
              <a:bodyPr/>
              <a:lstStyle/>
              <a:p>
                <a:endParaRPr lang="ko-KR" altLang="en-US"/>
              </a:p>
            </p:txBody>
          </p:sp>
          <p:sp>
            <p:nvSpPr>
              <p:cNvPr id="506" name="Freeform 677"/>
              <p:cNvSpPr>
                <a:spLocks/>
              </p:cNvSpPr>
              <p:nvPr/>
            </p:nvSpPr>
            <p:spPr bwMode="auto">
              <a:xfrm>
                <a:off x="2057" y="3337"/>
                <a:ext cx="5" cy="1"/>
              </a:xfrm>
              <a:custGeom>
                <a:avLst/>
                <a:gdLst>
                  <a:gd name="T0" fmla="*/ 5 w 5"/>
                  <a:gd name="T1" fmla="*/ 0 h 1"/>
                  <a:gd name="T2" fmla="*/ 5 w 5"/>
                  <a:gd name="T3" fmla="*/ 0 h 1"/>
                  <a:gd name="T4" fmla="*/ 5 w 5"/>
                  <a:gd name="T5" fmla="*/ 0 h 1"/>
                  <a:gd name="T6" fmla="*/ 0 w 5"/>
                  <a:gd name="T7" fmla="*/ 0 h 1"/>
                  <a:gd name="T8" fmla="*/ 5 w 5"/>
                  <a:gd name="T9" fmla="*/ 0 h 1"/>
                  <a:gd name="T10" fmla="*/ 5 w 5"/>
                  <a:gd name="T11" fmla="*/ 0 h 1"/>
                  <a:gd name="T12" fmla="*/ 0 60000 65536"/>
                  <a:gd name="T13" fmla="*/ 0 60000 65536"/>
                  <a:gd name="T14" fmla="*/ 0 60000 65536"/>
                  <a:gd name="T15" fmla="*/ 0 60000 65536"/>
                  <a:gd name="T16" fmla="*/ 0 60000 65536"/>
                  <a:gd name="T17" fmla="*/ 0 60000 65536"/>
                  <a:gd name="T18" fmla="*/ 0 w 5"/>
                  <a:gd name="T19" fmla="*/ 0 h 1"/>
                  <a:gd name="T20" fmla="*/ 5 w 5"/>
                  <a:gd name="T21" fmla="*/ 1 h 1"/>
                </a:gdLst>
                <a:ahLst/>
                <a:cxnLst>
                  <a:cxn ang="T12">
                    <a:pos x="T0" y="T1"/>
                  </a:cxn>
                  <a:cxn ang="T13">
                    <a:pos x="T2" y="T3"/>
                  </a:cxn>
                  <a:cxn ang="T14">
                    <a:pos x="T4" y="T5"/>
                  </a:cxn>
                  <a:cxn ang="T15">
                    <a:pos x="T6" y="T7"/>
                  </a:cxn>
                  <a:cxn ang="T16">
                    <a:pos x="T8" y="T9"/>
                  </a:cxn>
                  <a:cxn ang="T17">
                    <a:pos x="T10" y="T11"/>
                  </a:cxn>
                </a:cxnLst>
                <a:rect l="T18" t="T19" r="T20" b="T21"/>
                <a:pathLst>
                  <a:path w="5" h="1">
                    <a:moveTo>
                      <a:pt x="5" y="0"/>
                    </a:moveTo>
                    <a:lnTo>
                      <a:pt x="5" y="0"/>
                    </a:lnTo>
                    <a:lnTo>
                      <a:pt x="0" y="0"/>
                    </a:lnTo>
                    <a:lnTo>
                      <a:pt x="5" y="0"/>
                    </a:lnTo>
                  </a:path>
                </a:pathLst>
              </a:custGeom>
              <a:noFill/>
              <a:ln w="0">
                <a:solidFill>
                  <a:srgbClr val="48B2D2"/>
                </a:solidFill>
                <a:round/>
                <a:headEnd/>
                <a:tailEnd/>
              </a:ln>
            </p:spPr>
            <p:txBody>
              <a:bodyPr/>
              <a:lstStyle/>
              <a:p>
                <a:endParaRPr lang="ko-KR" altLang="en-US"/>
              </a:p>
            </p:txBody>
          </p:sp>
          <p:sp>
            <p:nvSpPr>
              <p:cNvPr id="507" name="Freeform 678"/>
              <p:cNvSpPr>
                <a:spLocks/>
              </p:cNvSpPr>
              <p:nvPr/>
            </p:nvSpPr>
            <p:spPr bwMode="auto">
              <a:xfrm>
                <a:off x="2047" y="3337"/>
                <a:ext cx="15" cy="24"/>
              </a:xfrm>
              <a:custGeom>
                <a:avLst/>
                <a:gdLst>
                  <a:gd name="T0" fmla="*/ 5 w 15"/>
                  <a:gd name="T1" fmla="*/ 24 h 24"/>
                  <a:gd name="T2" fmla="*/ 15 w 15"/>
                  <a:gd name="T3" fmla="*/ 5 h 24"/>
                  <a:gd name="T4" fmla="*/ 10 w 15"/>
                  <a:gd name="T5" fmla="*/ 0 h 24"/>
                  <a:gd name="T6" fmla="*/ 0 w 15"/>
                  <a:gd name="T7" fmla="*/ 24 h 24"/>
                  <a:gd name="T8" fmla="*/ 5 w 15"/>
                  <a:gd name="T9" fmla="*/ 24 h 24"/>
                  <a:gd name="T10" fmla="*/ 5 w 15"/>
                  <a:gd name="T11" fmla="*/ 24 h 24"/>
                  <a:gd name="T12" fmla="*/ 0 60000 65536"/>
                  <a:gd name="T13" fmla="*/ 0 60000 65536"/>
                  <a:gd name="T14" fmla="*/ 0 60000 65536"/>
                  <a:gd name="T15" fmla="*/ 0 60000 65536"/>
                  <a:gd name="T16" fmla="*/ 0 60000 65536"/>
                  <a:gd name="T17" fmla="*/ 0 60000 65536"/>
                  <a:gd name="T18" fmla="*/ 0 w 15"/>
                  <a:gd name="T19" fmla="*/ 0 h 24"/>
                  <a:gd name="T20" fmla="*/ 15 w 1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5" h="24">
                    <a:moveTo>
                      <a:pt x="5" y="24"/>
                    </a:moveTo>
                    <a:lnTo>
                      <a:pt x="15" y="5"/>
                    </a:lnTo>
                    <a:lnTo>
                      <a:pt x="10" y="0"/>
                    </a:lnTo>
                    <a:lnTo>
                      <a:pt x="0" y="24"/>
                    </a:lnTo>
                    <a:lnTo>
                      <a:pt x="5" y="24"/>
                    </a:lnTo>
                    <a:close/>
                  </a:path>
                </a:pathLst>
              </a:custGeom>
              <a:solidFill>
                <a:srgbClr val="48B2D2"/>
              </a:solidFill>
              <a:ln w="9525">
                <a:noFill/>
                <a:round/>
                <a:headEnd/>
                <a:tailEnd/>
              </a:ln>
            </p:spPr>
            <p:txBody>
              <a:bodyPr/>
              <a:lstStyle/>
              <a:p>
                <a:endParaRPr lang="ko-KR" altLang="en-US"/>
              </a:p>
            </p:txBody>
          </p:sp>
          <p:sp>
            <p:nvSpPr>
              <p:cNvPr id="508" name="Freeform 679"/>
              <p:cNvSpPr>
                <a:spLocks/>
              </p:cNvSpPr>
              <p:nvPr/>
            </p:nvSpPr>
            <p:spPr bwMode="auto">
              <a:xfrm>
                <a:off x="2047" y="3337"/>
                <a:ext cx="15" cy="24"/>
              </a:xfrm>
              <a:custGeom>
                <a:avLst/>
                <a:gdLst>
                  <a:gd name="T0" fmla="*/ 5 w 15"/>
                  <a:gd name="T1" fmla="*/ 24 h 24"/>
                  <a:gd name="T2" fmla="*/ 15 w 15"/>
                  <a:gd name="T3" fmla="*/ 5 h 24"/>
                  <a:gd name="T4" fmla="*/ 10 w 15"/>
                  <a:gd name="T5" fmla="*/ 0 h 24"/>
                  <a:gd name="T6" fmla="*/ 0 w 15"/>
                  <a:gd name="T7" fmla="*/ 24 h 24"/>
                  <a:gd name="T8" fmla="*/ 5 w 15"/>
                  <a:gd name="T9" fmla="*/ 24 h 24"/>
                  <a:gd name="T10" fmla="*/ 5 w 15"/>
                  <a:gd name="T11" fmla="*/ 24 h 24"/>
                  <a:gd name="T12" fmla="*/ 0 60000 65536"/>
                  <a:gd name="T13" fmla="*/ 0 60000 65536"/>
                  <a:gd name="T14" fmla="*/ 0 60000 65536"/>
                  <a:gd name="T15" fmla="*/ 0 60000 65536"/>
                  <a:gd name="T16" fmla="*/ 0 60000 65536"/>
                  <a:gd name="T17" fmla="*/ 0 60000 65536"/>
                  <a:gd name="T18" fmla="*/ 0 w 15"/>
                  <a:gd name="T19" fmla="*/ 0 h 24"/>
                  <a:gd name="T20" fmla="*/ 15 w 1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5" h="24">
                    <a:moveTo>
                      <a:pt x="5" y="24"/>
                    </a:moveTo>
                    <a:lnTo>
                      <a:pt x="15" y="5"/>
                    </a:lnTo>
                    <a:lnTo>
                      <a:pt x="10" y="0"/>
                    </a:lnTo>
                    <a:lnTo>
                      <a:pt x="0" y="24"/>
                    </a:lnTo>
                    <a:lnTo>
                      <a:pt x="5" y="24"/>
                    </a:lnTo>
                  </a:path>
                </a:pathLst>
              </a:custGeom>
              <a:noFill/>
              <a:ln w="0">
                <a:solidFill>
                  <a:srgbClr val="48B2D2"/>
                </a:solidFill>
                <a:round/>
                <a:headEnd/>
                <a:tailEnd/>
              </a:ln>
            </p:spPr>
            <p:txBody>
              <a:bodyPr/>
              <a:lstStyle/>
              <a:p>
                <a:endParaRPr lang="ko-KR" altLang="en-US"/>
              </a:p>
            </p:txBody>
          </p:sp>
          <p:sp>
            <p:nvSpPr>
              <p:cNvPr id="509" name="Freeform 680"/>
              <p:cNvSpPr>
                <a:spLocks/>
              </p:cNvSpPr>
              <p:nvPr/>
            </p:nvSpPr>
            <p:spPr bwMode="auto">
              <a:xfrm>
                <a:off x="1996" y="3361"/>
                <a:ext cx="72" cy="79"/>
              </a:xfrm>
              <a:custGeom>
                <a:avLst/>
                <a:gdLst>
                  <a:gd name="T0" fmla="*/ 51 w 72"/>
                  <a:gd name="T1" fmla="*/ 0 h 79"/>
                  <a:gd name="T2" fmla="*/ 51 w 72"/>
                  <a:gd name="T3" fmla="*/ 0 h 79"/>
                  <a:gd name="T4" fmla="*/ 51 w 72"/>
                  <a:gd name="T5" fmla="*/ 0 h 79"/>
                  <a:gd name="T6" fmla="*/ 51 w 72"/>
                  <a:gd name="T7" fmla="*/ 0 h 79"/>
                  <a:gd name="T8" fmla="*/ 36 w 72"/>
                  <a:gd name="T9" fmla="*/ 0 h 79"/>
                  <a:gd name="T10" fmla="*/ 20 w 72"/>
                  <a:gd name="T11" fmla="*/ 4 h 79"/>
                  <a:gd name="T12" fmla="*/ 10 w 72"/>
                  <a:gd name="T13" fmla="*/ 14 h 79"/>
                  <a:gd name="T14" fmla="*/ 0 w 72"/>
                  <a:gd name="T15" fmla="*/ 27 h 79"/>
                  <a:gd name="T16" fmla="*/ 0 w 72"/>
                  <a:gd name="T17" fmla="*/ 41 h 79"/>
                  <a:gd name="T18" fmla="*/ 0 w 72"/>
                  <a:gd name="T19" fmla="*/ 55 h 79"/>
                  <a:gd name="T20" fmla="*/ 5 w 72"/>
                  <a:gd name="T21" fmla="*/ 69 h 79"/>
                  <a:gd name="T22" fmla="*/ 15 w 72"/>
                  <a:gd name="T23" fmla="*/ 79 h 79"/>
                  <a:gd name="T24" fmla="*/ 15 w 72"/>
                  <a:gd name="T25" fmla="*/ 74 h 79"/>
                  <a:gd name="T26" fmla="*/ 15 w 72"/>
                  <a:gd name="T27" fmla="*/ 79 h 79"/>
                  <a:gd name="T28" fmla="*/ 15 w 72"/>
                  <a:gd name="T29" fmla="*/ 79 h 79"/>
                  <a:gd name="T30" fmla="*/ 31 w 72"/>
                  <a:gd name="T31" fmla="*/ 79 h 79"/>
                  <a:gd name="T32" fmla="*/ 46 w 72"/>
                  <a:gd name="T33" fmla="*/ 74 h 79"/>
                  <a:gd name="T34" fmla="*/ 66 w 72"/>
                  <a:gd name="T35" fmla="*/ 51 h 79"/>
                  <a:gd name="T36" fmla="*/ 72 w 72"/>
                  <a:gd name="T37" fmla="*/ 37 h 79"/>
                  <a:gd name="T38" fmla="*/ 72 w 72"/>
                  <a:gd name="T39" fmla="*/ 23 h 79"/>
                  <a:gd name="T40" fmla="*/ 66 w 72"/>
                  <a:gd name="T41" fmla="*/ 9 h 79"/>
                  <a:gd name="T42" fmla="*/ 51 w 72"/>
                  <a:gd name="T43" fmla="*/ 0 h 79"/>
                  <a:gd name="T44" fmla="*/ 51 w 72"/>
                  <a:gd name="T45" fmla="*/ 0 h 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2"/>
                  <a:gd name="T70" fmla="*/ 0 h 79"/>
                  <a:gd name="T71" fmla="*/ 72 w 72"/>
                  <a:gd name="T72" fmla="*/ 79 h 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2" h="79">
                    <a:moveTo>
                      <a:pt x="51" y="0"/>
                    </a:moveTo>
                    <a:lnTo>
                      <a:pt x="51" y="0"/>
                    </a:lnTo>
                    <a:lnTo>
                      <a:pt x="36" y="0"/>
                    </a:lnTo>
                    <a:lnTo>
                      <a:pt x="20" y="4"/>
                    </a:lnTo>
                    <a:lnTo>
                      <a:pt x="10" y="14"/>
                    </a:lnTo>
                    <a:lnTo>
                      <a:pt x="0" y="27"/>
                    </a:lnTo>
                    <a:lnTo>
                      <a:pt x="0" y="41"/>
                    </a:lnTo>
                    <a:lnTo>
                      <a:pt x="0" y="55"/>
                    </a:lnTo>
                    <a:lnTo>
                      <a:pt x="5" y="69"/>
                    </a:lnTo>
                    <a:lnTo>
                      <a:pt x="15" y="79"/>
                    </a:lnTo>
                    <a:lnTo>
                      <a:pt x="15" y="74"/>
                    </a:lnTo>
                    <a:lnTo>
                      <a:pt x="15" y="79"/>
                    </a:lnTo>
                    <a:lnTo>
                      <a:pt x="31" y="79"/>
                    </a:lnTo>
                    <a:lnTo>
                      <a:pt x="46" y="74"/>
                    </a:lnTo>
                    <a:lnTo>
                      <a:pt x="66" y="51"/>
                    </a:lnTo>
                    <a:lnTo>
                      <a:pt x="72" y="37"/>
                    </a:lnTo>
                    <a:lnTo>
                      <a:pt x="72" y="23"/>
                    </a:lnTo>
                    <a:lnTo>
                      <a:pt x="66" y="9"/>
                    </a:lnTo>
                    <a:lnTo>
                      <a:pt x="51" y="0"/>
                    </a:lnTo>
                    <a:close/>
                  </a:path>
                </a:pathLst>
              </a:custGeom>
              <a:solidFill>
                <a:srgbClr val="48B2D2"/>
              </a:solidFill>
              <a:ln w="9525">
                <a:noFill/>
                <a:round/>
                <a:headEnd/>
                <a:tailEnd/>
              </a:ln>
            </p:spPr>
            <p:txBody>
              <a:bodyPr/>
              <a:lstStyle/>
              <a:p>
                <a:endParaRPr lang="ko-KR" altLang="en-US"/>
              </a:p>
            </p:txBody>
          </p:sp>
          <p:sp>
            <p:nvSpPr>
              <p:cNvPr id="510" name="Freeform 681"/>
              <p:cNvSpPr>
                <a:spLocks/>
              </p:cNvSpPr>
              <p:nvPr/>
            </p:nvSpPr>
            <p:spPr bwMode="auto">
              <a:xfrm>
                <a:off x="1996" y="3361"/>
                <a:ext cx="72" cy="79"/>
              </a:xfrm>
              <a:custGeom>
                <a:avLst/>
                <a:gdLst>
                  <a:gd name="T0" fmla="*/ 51 w 72"/>
                  <a:gd name="T1" fmla="*/ 0 h 79"/>
                  <a:gd name="T2" fmla="*/ 51 w 72"/>
                  <a:gd name="T3" fmla="*/ 0 h 79"/>
                  <a:gd name="T4" fmla="*/ 51 w 72"/>
                  <a:gd name="T5" fmla="*/ 0 h 79"/>
                  <a:gd name="T6" fmla="*/ 51 w 72"/>
                  <a:gd name="T7" fmla="*/ 0 h 79"/>
                  <a:gd name="T8" fmla="*/ 36 w 72"/>
                  <a:gd name="T9" fmla="*/ 0 h 79"/>
                  <a:gd name="T10" fmla="*/ 20 w 72"/>
                  <a:gd name="T11" fmla="*/ 4 h 79"/>
                  <a:gd name="T12" fmla="*/ 10 w 72"/>
                  <a:gd name="T13" fmla="*/ 14 h 79"/>
                  <a:gd name="T14" fmla="*/ 0 w 72"/>
                  <a:gd name="T15" fmla="*/ 27 h 79"/>
                  <a:gd name="T16" fmla="*/ 0 w 72"/>
                  <a:gd name="T17" fmla="*/ 41 h 79"/>
                  <a:gd name="T18" fmla="*/ 0 w 72"/>
                  <a:gd name="T19" fmla="*/ 55 h 79"/>
                  <a:gd name="T20" fmla="*/ 5 w 72"/>
                  <a:gd name="T21" fmla="*/ 69 h 79"/>
                  <a:gd name="T22" fmla="*/ 15 w 72"/>
                  <a:gd name="T23" fmla="*/ 79 h 79"/>
                  <a:gd name="T24" fmla="*/ 15 w 72"/>
                  <a:gd name="T25" fmla="*/ 74 h 79"/>
                  <a:gd name="T26" fmla="*/ 15 w 72"/>
                  <a:gd name="T27" fmla="*/ 79 h 79"/>
                  <a:gd name="T28" fmla="*/ 15 w 72"/>
                  <a:gd name="T29" fmla="*/ 79 h 79"/>
                  <a:gd name="T30" fmla="*/ 31 w 72"/>
                  <a:gd name="T31" fmla="*/ 79 h 79"/>
                  <a:gd name="T32" fmla="*/ 46 w 72"/>
                  <a:gd name="T33" fmla="*/ 74 h 79"/>
                  <a:gd name="T34" fmla="*/ 66 w 72"/>
                  <a:gd name="T35" fmla="*/ 51 h 79"/>
                  <a:gd name="T36" fmla="*/ 72 w 72"/>
                  <a:gd name="T37" fmla="*/ 37 h 79"/>
                  <a:gd name="T38" fmla="*/ 72 w 72"/>
                  <a:gd name="T39" fmla="*/ 23 h 79"/>
                  <a:gd name="T40" fmla="*/ 66 w 72"/>
                  <a:gd name="T41" fmla="*/ 9 h 79"/>
                  <a:gd name="T42" fmla="*/ 51 w 72"/>
                  <a:gd name="T43" fmla="*/ 0 h 79"/>
                  <a:gd name="T44" fmla="*/ 51 w 72"/>
                  <a:gd name="T45" fmla="*/ 0 h 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2"/>
                  <a:gd name="T70" fmla="*/ 0 h 79"/>
                  <a:gd name="T71" fmla="*/ 72 w 72"/>
                  <a:gd name="T72" fmla="*/ 79 h 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2" h="79">
                    <a:moveTo>
                      <a:pt x="51" y="0"/>
                    </a:moveTo>
                    <a:lnTo>
                      <a:pt x="51" y="0"/>
                    </a:lnTo>
                    <a:lnTo>
                      <a:pt x="36" y="0"/>
                    </a:lnTo>
                    <a:lnTo>
                      <a:pt x="20" y="4"/>
                    </a:lnTo>
                    <a:lnTo>
                      <a:pt x="10" y="14"/>
                    </a:lnTo>
                    <a:lnTo>
                      <a:pt x="0" y="27"/>
                    </a:lnTo>
                    <a:lnTo>
                      <a:pt x="0" y="41"/>
                    </a:lnTo>
                    <a:lnTo>
                      <a:pt x="0" y="55"/>
                    </a:lnTo>
                    <a:lnTo>
                      <a:pt x="5" y="69"/>
                    </a:lnTo>
                    <a:lnTo>
                      <a:pt x="15" y="79"/>
                    </a:lnTo>
                    <a:lnTo>
                      <a:pt x="15" y="74"/>
                    </a:lnTo>
                    <a:lnTo>
                      <a:pt x="15" y="79"/>
                    </a:lnTo>
                    <a:lnTo>
                      <a:pt x="31" y="79"/>
                    </a:lnTo>
                    <a:lnTo>
                      <a:pt x="46" y="74"/>
                    </a:lnTo>
                    <a:lnTo>
                      <a:pt x="66" y="51"/>
                    </a:lnTo>
                    <a:lnTo>
                      <a:pt x="72" y="37"/>
                    </a:lnTo>
                    <a:lnTo>
                      <a:pt x="72" y="23"/>
                    </a:lnTo>
                    <a:lnTo>
                      <a:pt x="66" y="9"/>
                    </a:lnTo>
                    <a:lnTo>
                      <a:pt x="51" y="0"/>
                    </a:lnTo>
                  </a:path>
                </a:pathLst>
              </a:custGeom>
              <a:noFill/>
              <a:ln w="0">
                <a:solidFill>
                  <a:srgbClr val="48B2D2"/>
                </a:solidFill>
                <a:round/>
                <a:headEnd/>
                <a:tailEnd/>
              </a:ln>
            </p:spPr>
            <p:txBody>
              <a:bodyPr/>
              <a:lstStyle/>
              <a:p>
                <a:endParaRPr lang="ko-KR" altLang="en-US"/>
              </a:p>
            </p:txBody>
          </p:sp>
          <p:sp>
            <p:nvSpPr>
              <p:cNvPr id="511" name="Freeform 682"/>
              <p:cNvSpPr>
                <a:spLocks/>
              </p:cNvSpPr>
              <p:nvPr/>
            </p:nvSpPr>
            <p:spPr bwMode="auto">
              <a:xfrm>
                <a:off x="2001" y="3440"/>
                <a:ext cx="10" cy="18"/>
              </a:xfrm>
              <a:custGeom>
                <a:avLst/>
                <a:gdLst>
                  <a:gd name="T0" fmla="*/ 0 w 10"/>
                  <a:gd name="T1" fmla="*/ 18 h 18"/>
                  <a:gd name="T2" fmla="*/ 10 w 10"/>
                  <a:gd name="T3" fmla="*/ 0 h 18"/>
                  <a:gd name="T4" fmla="*/ 10 w 10"/>
                  <a:gd name="T5" fmla="*/ 0 h 18"/>
                  <a:gd name="T6" fmla="*/ 0 w 10"/>
                  <a:gd name="T7" fmla="*/ 18 h 18"/>
                  <a:gd name="T8" fmla="*/ 0 w 10"/>
                  <a:gd name="T9" fmla="*/ 18 h 18"/>
                  <a:gd name="T10" fmla="*/ 0 w 10"/>
                  <a:gd name="T11" fmla="*/ 18 h 18"/>
                  <a:gd name="T12" fmla="*/ 0 60000 65536"/>
                  <a:gd name="T13" fmla="*/ 0 60000 65536"/>
                  <a:gd name="T14" fmla="*/ 0 60000 65536"/>
                  <a:gd name="T15" fmla="*/ 0 60000 65536"/>
                  <a:gd name="T16" fmla="*/ 0 60000 65536"/>
                  <a:gd name="T17" fmla="*/ 0 60000 65536"/>
                  <a:gd name="T18" fmla="*/ 0 w 10"/>
                  <a:gd name="T19" fmla="*/ 0 h 18"/>
                  <a:gd name="T20" fmla="*/ 10 w 1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0" h="18">
                    <a:moveTo>
                      <a:pt x="0" y="18"/>
                    </a:moveTo>
                    <a:lnTo>
                      <a:pt x="10" y="0"/>
                    </a:lnTo>
                    <a:lnTo>
                      <a:pt x="0" y="18"/>
                    </a:lnTo>
                    <a:close/>
                  </a:path>
                </a:pathLst>
              </a:custGeom>
              <a:solidFill>
                <a:srgbClr val="48B2D2"/>
              </a:solidFill>
              <a:ln w="9525">
                <a:noFill/>
                <a:round/>
                <a:headEnd/>
                <a:tailEnd/>
              </a:ln>
            </p:spPr>
            <p:txBody>
              <a:bodyPr/>
              <a:lstStyle/>
              <a:p>
                <a:endParaRPr lang="ko-KR" altLang="en-US"/>
              </a:p>
            </p:txBody>
          </p:sp>
          <p:sp>
            <p:nvSpPr>
              <p:cNvPr id="512" name="Freeform 683"/>
              <p:cNvSpPr>
                <a:spLocks/>
              </p:cNvSpPr>
              <p:nvPr/>
            </p:nvSpPr>
            <p:spPr bwMode="auto">
              <a:xfrm>
                <a:off x="2001" y="3440"/>
                <a:ext cx="10" cy="18"/>
              </a:xfrm>
              <a:custGeom>
                <a:avLst/>
                <a:gdLst>
                  <a:gd name="T0" fmla="*/ 0 w 10"/>
                  <a:gd name="T1" fmla="*/ 18 h 18"/>
                  <a:gd name="T2" fmla="*/ 10 w 10"/>
                  <a:gd name="T3" fmla="*/ 0 h 18"/>
                  <a:gd name="T4" fmla="*/ 10 w 10"/>
                  <a:gd name="T5" fmla="*/ 0 h 18"/>
                  <a:gd name="T6" fmla="*/ 0 w 10"/>
                  <a:gd name="T7" fmla="*/ 18 h 18"/>
                  <a:gd name="T8" fmla="*/ 0 w 10"/>
                  <a:gd name="T9" fmla="*/ 18 h 18"/>
                  <a:gd name="T10" fmla="*/ 0 w 10"/>
                  <a:gd name="T11" fmla="*/ 18 h 18"/>
                  <a:gd name="T12" fmla="*/ 0 60000 65536"/>
                  <a:gd name="T13" fmla="*/ 0 60000 65536"/>
                  <a:gd name="T14" fmla="*/ 0 60000 65536"/>
                  <a:gd name="T15" fmla="*/ 0 60000 65536"/>
                  <a:gd name="T16" fmla="*/ 0 60000 65536"/>
                  <a:gd name="T17" fmla="*/ 0 60000 65536"/>
                  <a:gd name="T18" fmla="*/ 0 w 10"/>
                  <a:gd name="T19" fmla="*/ 0 h 18"/>
                  <a:gd name="T20" fmla="*/ 10 w 1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0" h="18">
                    <a:moveTo>
                      <a:pt x="0" y="18"/>
                    </a:moveTo>
                    <a:lnTo>
                      <a:pt x="10" y="0"/>
                    </a:lnTo>
                    <a:lnTo>
                      <a:pt x="0" y="18"/>
                    </a:lnTo>
                  </a:path>
                </a:pathLst>
              </a:custGeom>
              <a:noFill/>
              <a:ln w="0">
                <a:solidFill>
                  <a:srgbClr val="48B2D2"/>
                </a:solidFill>
                <a:round/>
                <a:headEnd/>
                <a:tailEnd/>
              </a:ln>
            </p:spPr>
            <p:txBody>
              <a:bodyPr/>
              <a:lstStyle/>
              <a:p>
                <a:endParaRPr lang="ko-KR" altLang="en-US"/>
              </a:p>
            </p:txBody>
          </p:sp>
          <p:sp>
            <p:nvSpPr>
              <p:cNvPr id="513" name="Freeform 684"/>
              <p:cNvSpPr>
                <a:spLocks/>
              </p:cNvSpPr>
              <p:nvPr/>
            </p:nvSpPr>
            <p:spPr bwMode="auto">
              <a:xfrm>
                <a:off x="1924" y="3458"/>
                <a:ext cx="77" cy="159"/>
              </a:xfrm>
              <a:custGeom>
                <a:avLst/>
                <a:gdLst>
                  <a:gd name="T0" fmla="*/ 0 w 77"/>
                  <a:gd name="T1" fmla="*/ 159 h 159"/>
                  <a:gd name="T2" fmla="*/ 77 w 77"/>
                  <a:gd name="T3" fmla="*/ 5 h 159"/>
                  <a:gd name="T4" fmla="*/ 77 w 77"/>
                  <a:gd name="T5" fmla="*/ 0 h 159"/>
                  <a:gd name="T6" fmla="*/ 0 w 77"/>
                  <a:gd name="T7" fmla="*/ 159 h 159"/>
                  <a:gd name="T8" fmla="*/ 0 w 77"/>
                  <a:gd name="T9" fmla="*/ 159 h 159"/>
                  <a:gd name="T10" fmla="*/ 0 w 77"/>
                  <a:gd name="T11" fmla="*/ 159 h 159"/>
                  <a:gd name="T12" fmla="*/ 0 60000 65536"/>
                  <a:gd name="T13" fmla="*/ 0 60000 65536"/>
                  <a:gd name="T14" fmla="*/ 0 60000 65536"/>
                  <a:gd name="T15" fmla="*/ 0 60000 65536"/>
                  <a:gd name="T16" fmla="*/ 0 60000 65536"/>
                  <a:gd name="T17" fmla="*/ 0 60000 65536"/>
                  <a:gd name="T18" fmla="*/ 0 w 77"/>
                  <a:gd name="T19" fmla="*/ 0 h 159"/>
                  <a:gd name="T20" fmla="*/ 77 w 77"/>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77" h="159">
                    <a:moveTo>
                      <a:pt x="0" y="159"/>
                    </a:moveTo>
                    <a:lnTo>
                      <a:pt x="77" y="5"/>
                    </a:lnTo>
                    <a:lnTo>
                      <a:pt x="77" y="0"/>
                    </a:lnTo>
                    <a:lnTo>
                      <a:pt x="0" y="159"/>
                    </a:lnTo>
                    <a:close/>
                  </a:path>
                </a:pathLst>
              </a:custGeom>
              <a:solidFill>
                <a:srgbClr val="48B2D2"/>
              </a:solidFill>
              <a:ln w="9525">
                <a:noFill/>
                <a:round/>
                <a:headEnd/>
                <a:tailEnd/>
              </a:ln>
            </p:spPr>
            <p:txBody>
              <a:bodyPr/>
              <a:lstStyle/>
              <a:p>
                <a:endParaRPr lang="ko-KR" altLang="en-US"/>
              </a:p>
            </p:txBody>
          </p:sp>
          <p:sp>
            <p:nvSpPr>
              <p:cNvPr id="514" name="Freeform 685"/>
              <p:cNvSpPr>
                <a:spLocks/>
              </p:cNvSpPr>
              <p:nvPr/>
            </p:nvSpPr>
            <p:spPr bwMode="auto">
              <a:xfrm>
                <a:off x="1924" y="3458"/>
                <a:ext cx="77" cy="159"/>
              </a:xfrm>
              <a:custGeom>
                <a:avLst/>
                <a:gdLst>
                  <a:gd name="T0" fmla="*/ 0 w 77"/>
                  <a:gd name="T1" fmla="*/ 159 h 159"/>
                  <a:gd name="T2" fmla="*/ 77 w 77"/>
                  <a:gd name="T3" fmla="*/ 5 h 159"/>
                  <a:gd name="T4" fmla="*/ 77 w 77"/>
                  <a:gd name="T5" fmla="*/ 0 h 159"/>
                  <a:gd name="T6" fmla="*/ 0 w 77"/>
                  <a:gd name="T7" fmla="*/ 159 h 159"/>
                  <a:gd name="T8" fmla="*/ 0 w 77"/>
                  <a:gd name="T9" fmla="*/ 159 h 159"/>
                  <a:gd name="T10" fmla="*/ 0 w 77"/>
                  <a:gd name="T11" fmla="*/ 159 h 159"/>
                  <a:gd name="T12" fmla="*/ 0 60000 65536"/>
                  <a:gd name="T13" fmla="*/ 0 60000 65536"/>
                  <a:gd name="T14" fmla="*/ 0 60000 65536"/>
                  <a:gd name="T15" fmla="*/ 0 60000 65536"/>
                  <a:gd name="T16" fmla="*/ 0 60000 65536"/>
                  <a:gd name="T17" fmla="*/ 0 60000 65536"/>
                  <a:gd name="T18" fmla="*/ 0 w 77"/>
                  <a:gd name="T19" fmla="*/ 0 h 159"/>
                  <a:gd name="T20" fmla="*/ 77 w 77"/>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77" h="159">
                    <a:moveTo>
                      <a:pt x="0" y="159"/>
                    </a:moveTo>
                    <a:lnTo>
                      <a:pt x="77" y="5"/>
                    </a:lnTo>
                    <a:lnTo>
                      <a:pt x="77" y="0"/>
                    </a:lnTo>
                    <a:lnTo>
                      <a:pt x="0" y="159"/>
                    </a:lnTo>
                  </a:path>
                </a:pathLst>
              </a:custGeom>
              <a:noFill/>
              <a:ln w="0">
                <a:solidFill>
                  <a:srgbClr val="48B2D2"/>
                </a:solidFill>
                <a:round/>
                <a:headEnd/>
                <a:tailEnd/>
              </a:ln>
            </p:spPr>
            <p:txBody>
              <a:bodyPr/>
              <a:lstStyle/>
              <a:p>
                <a:endParaRPr lang="ko-KR" altLang="en-US"/>
              </a:p>
            </p:txBody>
          </p:sp>
          <p:sp>
            <p:nvSpPr>
              <p:cNvPr id="515" name="Freeform 686"/>
              <p:cNvSpPr>
                <a:spLocks/>
              </p:cNvSpPr>
              <p:nvPr/>
            </p:nvSpPr>
            <p:spPr bwMode="auto">
              <a:xfrm>
                <a:off x="1919" y="3617"/>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close/>
                  </a:path>
                </a:pathLst>
              </a:custGeom>
              <a:solidFill>
                <a:srgbClr val="48B2D2"/>
              </a:solidFill>
              <a:ln w="9525">
                <a:noFill/>
                <a:round/>
                <a:headEnd/>
                <a:tailEnd/>
              </a:ln>
            </p:spPr>
            <p:txBody>
              <a:bodyPr/>
              <a:lstStyle/>
              <a:p>
                <a:endParaRPr lang="ko-KR" altLang="en-US"/>
              </a:p>
            </p:txBody>
          </p:sp>
          <p:sp>
            <p:nvSpPr>
              <p:cNvPr id="516" name="Freeform 687"/>
              <p:cNvSpPr>
                <a:spLocks/>
              </p:cNvSpPr>
              <p:nvPr/>
            </p:nvSpPr>
            <p:spPr bwMode="auto">
              <a:xfrm>
                <a:off x="1919" y="3617"/>
                <a:ext cx="5" cy="4"/>
              </a:xfrm>
              <a:custGeom>
                <a:avLst/>
                <a:gdLst>
                  <a:gd name="T0" fmla="*/ 5 w 5"/>
                  <a:gd name="T1" fmla="*/ 4 h 4"/>
                  <a:gd name="T2" fmla="*/ 5 w 5"/>
                  <a:gd name="T3" fmla="*/ 0 h 4"/>
                  <a:gd name="T4" fmla="*/ 5 w 5"/>
                  <a:gd name="T5" fmla="*/ 0 h 4"/>
                  <a:gd name="T6" fmla="*/ 0 w 5"/>
                  <a:gd name="T7" fmla="*/ 4 h 4"/>
                  <a:gd name="T8" fmla="*/ 5 w 5"/>
                  <a:gd name="T9" fmla="*/ 4 h 4"/>
                  <a:gd name="T10" fmla="*/ 5 w 5"/>
                  <a:gd name="T11" fmla="*/ 4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0"/>
                    </a:lnTo>
                    <a:lnTo>
                      <a:pt x="0" y="4"/>
                    </a:lnTo>
                    <a:lnTo>
                      <a:pt x="5" y="4"/>
                    </a:lnTo>
                  </a:path>
                </a:pathLst>
              </a:custGeom>
              <a:noFill/>
              <a:ln w="0">
                <a:solidFill>
                  <a:srgbClr val="48B2D2"/>
                </a:solidFill>
                <a:round/>
                <a:headEnd/>
                <a:tailEnd/>
              </a:ln>
            </p:spPr>
            <p:txBody>
              <a:bodyPr/>
              <a:lstStyle/>
              <a:p>
                <a:endParaRPr lang="ko-KR" altLang="en-US"/>
              </a:p>
            </p:txBody>
          </p:sp>
          <p:sp>
            <p:nvSpPr>
              <p:cNvPr id="517" name="Line 688"/>
              <p:cNvSpPr>
                <a:spLocks noChangeShapeType="1"/>
              </p:cNvSpPr>
              <p:nvPr/>
            </p:nvSpPr>
            <p:spPr bwMode="auto">
              <a:xfrm flipV="1">
                <a:off x="2134" y="3179"/>
                <a:ext cx="5" cy="14"/>
              </a:xfrm>
              <a:prstGeom prst="line">
                <a:avLst/>
              </a:prstGeom>
              <a:noFill/>
              <a:ln w="0">
                <a:solidFill>
                  <a:srgbClr val="48B2D2"/>
                </a:solidFill>
                <a:round/>
                <a:headEnd/>
                <a:tailEnd/>
              </a:ln>
            </p:spPr>
            <p:txBody>
              <a:bodyPr/>
              <a:lstStyle/>
              <a:p>
                <a:endParaRPr lang="ko-KR" altLang="en-US"/>
              </a:p>
            </p:txBody>
          </p:sp>
          <p:sp>
            <p:nvSpPr>
              <p:cNvPr id="518" name="Line 689"/>
              <p:cNvSpPr>
                <a:spLocks noChangeShapeType="1"/>
              </p:cNvSpPr>
              <p:nvPr/>
            </p:nvSpPr>
            <p:spPr bwMode="auto">
              <a:xfrm flipV="1">
                <a:off x="2134" y="3179"/>
                <a:ext cx="5" cy="14"/>
              </a:xfrm>
              <a:prstGeom prst="line">
                <a:avLst/>
              </a:prstGeom>
              <a:noFill/>
              <a:ln w="0">
                <a:solidFill>
                  <a:srgbClr val="48B2D2"/>
                </a:solidFill>
                <a:round/>
                <a:headEnd/>
                <a:tailEnd/>
              </a:ln>
            </p:spPr>
            <p:txBody>
              <a:bodyPr/>
              <a:lstStyle/>
              <a:p>
                <a:endParaRPr lang="ko-KR" altLang="en-US"/>
              </a:p>
            </p:txBody>
          </p:sp>
        </p:grpSp>
        <p:sp>
          <p:nvSpPr>
            <p:cNvPr id="399" name="Freeform 690"/>
            <p:cNvSpPr>
              <a:spLocks/>
            </p:cNvSpPr>
            <p:nvPr/>
          </p:nvSpPr>
          <p:spPr bwMode="auto">
            <a:xfrm>
              <a:off x="1981" y="3337"/>
              <a:ext cx="102" cy="117"/>
            </a:xfrm>
            <a:custGeom>
              <a:avLst/>
              <a:gdLst>
                <a:gd name="T0" fmla="*/ 76 w 102"/>
                <a:gd name="T1" fmla="*/ 93 h 117"/>
                <a:gd name="T2" fmla="*/ 66 w 102"/>
                <a:gd name="T3" fmla="*/ 107 h 117"/>
                <a:gd name="T4" fmla="*/ 51 w 102"/>
                <a:gd name="T5" fmla="*/ 112 h 117"/>
                <a:gd name="T6" fmla="*/ 35 w 102"/>
                <a:gd name="T7" fmla="*/ 117 h 117"/>
                <a:gd name="T8" fmla="*/ 20 w 102"/>
                <a:gd name="T9" fmla="*/ 112 h 117"/>
                <a:gd name="T10" fmla="*/ 10 w 102"/>
                <a:gd name="T11" fmla="*/ 103 h 117"/>
                <a:gd name="T12" fmla="*/ 0 w 102"/>
                <a:gd name="T13" fmla="*/ 93 h 117"/>
                <a:gd name="T14" fmla="*/ 0 w 102"/>
                <a:gd name="T15" fmla="*/ 79 h 117"/>
                <a:gd name="T16" fmla="*/ 5 w 102"/>
                <a:gd name="T17" fmla="*/ 65 h 117"/>
                <a:gd name="T18" fmla="*/ 25 w 102"/>
                <a:gd name="T19" fmla="*/ 24 h 117"/>
                <a:gd name="T20" fmla="*/ 30 w 102"/>
                <a:gd name="T21" fmla="*/ 10 h 117"/>
                <a:gd name="T22" fmla="*/ 46 w 102"/>
                <a:gd name="T23" fmla="*/ 5 h 117"/>
                <a:gd name="T24" fmla="*/ 61 w 102"/>
                <a:gd name="T25" fmla="*/ 0 h 117"/>
                <a:gd name="T26" fmla="*/ 76 w 102"/>
                <a:gd name="T27" fmla="*/ 5 h 117"/>
                <a:gd name="T28" fmla="*/ 92 w 102"/>
                <a:gd name="T29" fmla="*/ 14 h 117"/>
                <a:gd name="T30" fmla="*/ 97 w 102"/>
                <a:gd name="T31" fmla="*/ 28 h 117"/>
                <a:gd name="T32" fmla="*/ 102 w 102"/>
                <a:gd name="T33" fmla="*/ 42 h 117"/>
                <a:gd name="T34" fmla="*/ 97 w 102"/>
                <a:gd name="T35" fmla="*/ 56 h 117"/>
                <a:gd name="T36" fmla="*/ 76 w 102"/>
                <a:gd name="T37" fmla="*/ 93 h 117"/>
                <a:gd name="T38" fmla="*/ 76 w 102"/>
                <a:gd name="T39" fmla="*/ 93 h 1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2"/>
                <a:gd name="T61" fmla="*/ 0 h 117"/>
                <a:gd name="T62" fmla="*/ 102 w 102"/>
                <a:gd name="T63" fmla="*/ 117 h 11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2" h="117">
                  <a:moveTo>
                    <a:pt x="76" y="93"/>
                  </a:moveTo>
                  <a:lnTo>
                    <a:pt x="66" y="107"/>
                  </a:lnTo>
                  <a:lnTo>
                    <a:pt x="51" y="112"/>
                  </a:lnTo>
                  <a:lnTo>
                    <a:pt x="35" y="117"/>
                  </a:lnTo>
                  <a:lnTo>
                    <a:pt x="20" y="112"/>
                  </a:lnTo>
                  <a:lnTo>
                    <a:pt x="10" y="103"/>
                  </a:lnTo>
                  <a:lnTo>
                    <a:pt x="0" y="93"/>
                  </a:lnTo>
                  <a:lnTo>
                    <a:pt x="0" y="79"/>
                  </a:lnTo>
                  <a:lnTo>
                    <a:pt x="5" y="65"/>
                  </a:lnTo>
                  <a:lnTo>
                    <a:pt x="25" y="24"/>
                  </a:lnTo>
                  <a:lnTo>
                    <a:pt x="30" y="10"/>
                  </a:lnTo>
                  <a:lnTo>
                    <a:pt x="46" y="5"/>
                  </a:lnTo>
                  <a:lnTo>
                    <a:pt x="61" y="0"/>
                  </a:lnTo>
                  <a:lnTo>
                    <a:pt x="76" y="5"/>
                  </a:lnTo>
                  <a:lnTo>
                    <a:pt x="92" y="14"/>
                  </a:lnTo>
                  <a:lnTo>
                    <a:pt x="97" y="28"/>
                  </a:lnTo>
                  <a:lnTo>
                    <a:pt x="102" y="42"/>
                  </a:lnTo>
                  <a:lnTo>
                    <a:pt x="97" y="56"/>
                  </a:lnTo>
                  <a:lnTo>
                    <a:pt x="76" y="93"/>
                  </a:lnTo>
                  <a:close/>
                </a:path>
              </a:pathLst>
            </a:custGeom>
            <a:solidFill>
              <a:schemeClr val="bg1"/>
            </a:solidFill>
            <a:ln w="9525">
              <a:noFill/>
              <a:round/>
              <a:headEnd/>
              <a:tailEnd/>
            </a:ln>
          </p:spPr>
          <p:txBody>
            <a:bodyPr/>
            <a:lstStyle/>
            <a:p>
              <a:endParaRPr lang="ko-KR" altLang="en-US"/>
            </a:p>
          </p:txBody>
        </p:sp>
      </p:grpSp>
      <p:pic>
        <p:nvPicPr>
          <p:cNvPr id="719" name="Picture 691"/>
          <p:cNvPicPr>
            <a:picLocks noChangeAspect="1" noChangeArrowheads="1"/>
          </p:cNvPicPr>
          <p:nvPr/>
        </p:nvPicPr>
        <p:blipFill>
          <a:blip r:embed="rId5" cstate="print"/>
          <a:srcRect/>
          <a:stretch>
            <a:fillRect/>
          </a:stretch>
        </p:blipFill>
        <p:spPr bwMode="auto">
          <a:xfrm>
            <a:off x="2493963" y="1200324"/>
            <a:ext cx="715962" cy="246062"/>
          </a:xfrm>
          <a:prstGeom prst="rect">
            <a:avLst/>
          </a:prstGeom>
          <a:noFill/>
          <a:ln w="9525">
            <a:noFill/>
            <a:miter lim="800000"/>
            <a:headEnd/>
            <a:tailEnd/>
          </a:ln>
        </p:spPr>
      </p:pic>
      <p:sp>
        <p:nvSpPr>
          <p:cNvPr id="720" name="Text Box 692"/>
          <p:cNvSpPr txBox="1">
            <a:spLocks noChangeArrowheads="1"/>
          </p:cNvSpPr>
          <p:nvPr/>
        </p:nvSpPr>
        <p:spPr bwMode="auto">
          <a:xfrm>
            <a:off x="2971800" y="1125711"/>
            <a:ext cx="2290763" cy="244475"/>
          </a:xfrm>
          <a:prstGeom prst="rect">
            <a:avLst/>
          </a:prstGeom>
          <a:noFill/>
          <a:ln w="9525">
            <a:noFill/>
            <a:miter lim="800000"/>
            <a:headEnd/>
            <a:tailEnd/>
          </a:ln>
        </p:spPr>
        <p:txBody>
          <a:bodyPr>
            <a:spAutoFit/>
          </a:bodyPr>
          <a:lstStyle/>
          <a:p>
            <a:pPr algn="l" eaLnBrk="1" latinLnBrk="1" hangingPunct="1">
              <a:spcBef>
                <a:spcPct val="50000"/>
              </a:spcBef>
            </a:pPr>
            <a:r>
              <a:rPr kumimoji="1" lang="de-DE" altLang="ko-KR" sz="1000" b="1" dirty="0">
                <a:solidFill>
                  <a:srgbClr val="00469B"/>
                </a:solidFill>
                <a:latin typeface="맑은 고딕" pitchFamily="50" charset="-127"/>
                <a:ea typeface="맑은 고딕" pitchFamily="50" charset="-127"/>
              </a:rPr>
              <a:t>Metop-A </a:t>
            </a:r>
            <a:r>
              <a:rPr kumimoji="1" lang="de-DE" altLang="ko-KR" sz="1000" dirty="0">
                <a:solidFill>
                  <a:srgbClr val="00469B"/>
                </a:solidFill>
                <a:latin typeface="맑은 고딕" pitchFamily="50" charset="-127"/>
                <a:ea typeface="맑은 고딕" pitchFamily="50" charset="-127"/>
              </a:rPr>
              <a:t>EUMETSAT</a:t>
            </a:r>
            <a:endParaRPr kumimoji="1" lang="de-DE" altLang="ko-KR" sz="1000" b="1" dirty="0">
              <a:solidFill>
                <a:srgbClr val="00469B"/>
              </a:solidFill>
              <a:latin typeface="맑은 고딕" pitchFamily="50" charset="-127"/>
              <a:ea typeface="맑은 고딕" pitchFamily="50" charset="-127"/>
            </a:endParaRPr>
          </a:p>
        </p:txBody>
      </p:sp>
      <p:pic>
        <p:nvPicPr>
          <p:cNvPr id="721" name="Picture 693"/>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3689350" y="1678161"/>
            <a:ext cx="788988" cy="554038"/>
          </a:xfrm>
          <a:prstGeom prst="rect">
            <a:avLst/>
          </a:prstGeom>
          <a:noFill/>
          <a:ln w="9525">
            <a:noFill/>
            <a:miter lim="800000"/>
            <a:headEnd/>
            <a:tailEnd/>
          </a:ln>
        </p:spPr>
      </p:pic>
      <p:sp>
        <p:nvSpPr>
          <p:cNvPr id="722" name="Text Box 694"/>
          <p:cNvSpPr txBox="1">
            <a:spLocks noChangeArrowheads="1"/>
          </p:cNvSpPr>
          <p:nvPr/>
        </p:nvSpPr>
        <p:spPr bwMode="auto">
          <a:xfrm>
            <a:off x="4284663" y="1700386"/>
            <a:ext cx="2591593" cy="338554"/>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eaLnBrk="1" latinLnBrk="1" hangingPunct="1">
              <a:spcBef>
                <a:spcPct val="50000"/>
              </a:spcBef>
            </a:pPr>
            <a:r>
              <a:rPr kumimoji="1" lang="de-DE" altLang="ko-KR"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맑은 고딕" pitchFamily="50" charset="-127"/>
                <a:ea typeface="맑은 고딕" pitchFamily="50" charset="-127"/>
              </a:rPr>
              <a:t>COMS KOREA 128.2°E</a:t>
            </a:r>
          </a:p>
        </p:txBody>
      </p:sp>
      <p:pic>
        <p:nvPicPr>
          <p:cNvPr id="723" name="Picture 18"/>
          <p:cNvPicPr>
            <a:picLocks noChangeAspect="1" noChangeArrowheads="1"/>
          </p:cNvPicPr>
          <p:nvPr/>
        </p:nvPicPr>
        <p:blipFill>
          <a:blip r:embed="rId7" cstate="print"/>
          <a:srcRect/>
          <a:stretch>
            <a:fillRect/>
          </a:stretch>
        </p:blipFill>
        <p:spPr bwMode="auto">
          <a:xfrm>
            <a:off x="4452938" y="2586211"/>
            <a:ext cx="392112" cy="552450"/>
          </a:xfrm>
          <a:prstGeom prst="rect">
            <a:avLst/>
          </a:prstGeom>
          <a:noFill/>
          <a:ln w="9525">
            <a:noFill/>
            <a:miter lim="800000"/>
            <a:headEnd/>
            <a:tailEnd/>
          </a:ln>
        </p:spPr>
      </p:pic>
      <p:sp>
        <p:nvSpPr>
          <p:cNvPr id="725"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22</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직사각형 12"/>
          <p:cNvSpPr/>
          <p:nvPr/>
        </p:nvSpPr>
        <p:spPr>
          <a:xfrm flipH="1">
            <a:off x="0" y="-1"/>
            <a:ext cx="9144000" cy="862301"/>
          </a:xfrm>
          <a:prstGeom prst="rect">
            <a:avLst/>
          </a:prstGeom>
          <a:gradFill flip="none" rotWithShape="1">
            <a:gsLst>
              <a:gs pos="0">
                <a:schemeClr val="tx2">
                  <a:lumMod val="50000"/>
                </a:schemeClr>
              </a:gs>
              <a:gs pos="50000">
                <a:schemeClr val="tx2">
                  <a:lumMod val="75000"/>
                </a:schemeClr>
              </a:gs>
              <a:gs pos="96000">
                <a:srgbClr val="0070C0"/>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11" name="TextBox 10"/>
          <p:cNvSpPr txBox="1"/>
          <p:nvPr/>
        </p:nvSpPr>
        <p:spPr>
          <a:xfrm>
            <a:off x="233362" y="88900"/>
            <a:ext cx="8731126" cy="584775"/>
          </a:xfrm>
          <a:prstGeom prst="rect">
            <a:avLst/>
          </a:prstGeom>
          <a:noFill/>
        </p:spPr>
        <p:txBody>
          <a:bodyPr wrap="square">
            <a:spAutoFit/>
          </a:bodyPr>
          <a:lstStyle/>
          <a:p>
            <a:pPr algn="l" fontAlgn="auto">
              <a:spcBef>
                <a:spcPts val="0"/>
              </a:spcBef>
              <a:spcAft>
                <a:spcPts val="0"/>
              </a:spcAft>
              <a:defRPr/>
            </a:pPr>
            <a:r>
              <a:rPr lang="en-US" altLang="ko-KR" sz="3200" b="1" spc="-150" dirty="0" smtClean="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rPr>
              <a:t>Next-Generation </a:t>
            </a:r>
            <a:r>
              <a:rPr lang="en-US" altLang="ko-KR" sz="3200" b="1" spc="-150" dirty="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rPr>
              <a:t>Weather Satellite</a:t>
            </a:r>
            <a:endParaRPr lang="ko-KR" altLang="en-US" sz="3200" b="1" spc="-150" dirty="0">
              <a:solidFill>
                <a:schemeClr val="bg1"/>
              </a:solidFill>
              <a:effectLst>
                <a:outerShdw blurRad="38100" dist="38100" dir="2700000" algn="tl">
                  <a:srgbClr val="000000">
                    <a:alpha val="43137"/>
                  </a:srgbClr>
                </a:outerShdw>
              </a:effectLst>
              <a:latin typeface="Arial" pitchFamily="34" charset="0"/>
              <a:ea typeface="HY헤드라인M" pitchFamily="18" charset="-127"/>
              <a:cs typeface="Arial" pitchFamily="34" charset="0"/>
            </a:endParaRPr>
          </a:p>
        </p:txBody>
      </p:sp>
      <p:grpSp>
        <p:nvGrpSpPr>
          <p:cNvPr id="724" name="그룹 723"/>
          <p:cNvGrpSpPr/>
          <p:nvPr/>
        </p:nvGrpSpPr>
        <p:grpSpPr>
          <a:xfrm>
            <a:off x="179512" y="2127720"/>
            <a:ext cx="6210249" cy="3228092"/>
            <a:chOff x="27418" y="1516945"/>
            <a:chExt cx="6210249" cy="3228092"/>
          </a:xfrm>
        </p:grpSpPr>
        <p:pic>
          <p:nvPicPr>
            <p:cNvPr id="725" name="Picture 2" descr="D:\space-based-gos-26-02-1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689" t="11017"/>
            <a:stretch/>
          </p:blipFill>
          <p:spPr bwMode="auto">
            <a:xfrm>
              <a:off x="755576" y="1516945"/>
              <a:ext cx="4825230" cy="3228092"/>
            </a:xfrm>
            <a:prstGeom prst="rect">
              <a:avLst/>
            </a:prstGeom>
            <a:noFill/>
            <a:extLst>
              <a:ext uri="{909E8E84-426E-40DD-AFC4-6F175D3DCCD1}">
                <a14:hiddenFill xmlns:a14="http://schemas.microsoft.com/office/drawing/2010/main">
                  <a:solidFill>
                    <a:srgbClr val="FFFFFF"/>
                  </a:solidFill>
                </a14:hiddenFill>
              </a:ext>
            </a:extLst>
          </p:spPr>
        </p:pic>
        <p:pic>
          <p:nvPicPr>
            <p:cNvPr id="726" name="Picture 69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9332326">
              <a:off x="4299355" y="2104800"/>
              <a:ext cx="810899" cy="569424"/>
            </a:xfrm>
            <a:prstGeom prst="rect">
              <a:avLst/>
            </a:prstGeom>
            <a:noFill/>
            <a:ln w="9525">
              <a:noFill/>
              <a:miter lim="800000"/>
              <a:headEnd/>
              <a:tailEnd/>
            </a:ln>
          </p:spPr>
        </p:pic>
        <p:sp>
          <p:nvSpPr>
            <p:cNvPr id="727" name="Text Box 360"/>
            <p:cNvSpPr txBox="1">
              <a:spLocks noChangeArrowheads="1"/>
            </p:cNvSpPr>
            <p:nvPr/>
          </p:nvSpPr>
          <p:spPr bwMode="auto">
            <a:xfrm>
              <a:off x="4644008" y="1659920"/>
              <a:ext cx="936798" cy="348813"/>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960"/>
                </a:lnSpc>
                <a:spcBef>
                  <a:spcPts val="0"/>
                </a:spcBef>
              </a:pPr>
              <a:r>
                <a:rPr kumimoji="1" lang="en-US" altLang="ko-KR" sz="1000" b="1" dirty="0">
                  <a:solidFill>
                    <a:srgbClr val="00469B"/>
                  </a:solidFill>
                  <a:latin typeface="+mj-ea"/>
                  <a:ea typeface="+mj-ea"/>
                </a:rPr>
                <a:t>Himawara-8</a:t>
              </a:r>
              <a:r>
                <a:rPr kumimoji="1" lang="ko-KR" altLang="en-US" sz="1000" b="1" dirty="0">
                  <a:solidFill>
                    <a:srgbClr val="00469B"/>
                  </a:solidFill>
                  <a:latin typeface="+mj-ea"/>
                  <a:ea typeface="+mj-ea"/>
                </a:rPr>
                <a:t> </a:t>
              </a:r>
              <a:r>
                <a:rPr kumimoji="1" lang="de-DE" altLang="ko-KR" sz="1000" dirty="0">
                  <a:solidFill>
                    <a:srgbClr val="00469B"/>
                  </a:solidFill>
                  <a:latin typeface="+mj-ea"/>
                  <a:ea typeface="+mj-ea"/>
                </a:rPr>
                <a:t>Japan </a:t>
              </a:r>
              <a:r>
                <a:rPr kumimoji="1" lang="de-DE" altLang="ko-KR" sz="1000" i="1" dirty="0">
                  <a:solidFill>
                    <a:srgbClr val="00469B"/>
                  </a:solidFill>
                  <a:latin typeface="+mj-ea"/>
                  <a:ea typeface="+mj-ea"/>
                </a:rPr>
                <a:t>140°E</a:t>
              </a:r>
              <a:endParaRPr kumimoji="1" lang="de-DE" altLang="ko-KR" sz="1000" b="1" dirty="0">
                <a:solidFill>
                  <a:srgbClr val="00469B"/>
                </a:solidFill>
                <a:latin typeface="+mj-ea"/>
                <a:ea typeface="+mj-ea"/>
              </a:endParaRPr>
            </a:p>
          </p:txBody>
        </p:sp>
        <p:sp>
          <p:nvSpPr>
            <p:cNvPr id="728" name="Text Box 360"/>
            <p:cNvSpPr txBox="1">
              <a:spLocks noChangeArrowheads="1"/>
            </p:cNvSpPr>
            <p:nvPr/>
          </p:nvSpPr>
          <p:spPr bwMode="auto">
            <a:xfrm>
              <a:off x="5148065" y="2570183"/>
              <a:ext cx="930706" cy="323165"/>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900"/>
                </a:lnSpc>
                <a:spcBef>
                  <a:spcPts val="0"/>
                </a:spcBef>
              </a:pPr>
              <a:r>
                <a:rPr kumimoji="1" lang="en-US" altLang="ko-KR" sz="1000" b="1" dirty="0">
                  <a:solidFill>
                    <a:srgbClr val="00469B"/>
                  </a:solidFill>
                  <a:latin typeface="+mj-ea"/>
                  <a:ea typeface="+mj-ea"/>
                </a:rPr>
                <a:t>FY-2G</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900"/>
                </a:lnSpc>
                <a:spcBef>
                  <a:spcPts val="0"/>
                </a:spcBef>
              </a:pPr>
              <a:r>
                <a:rPr kumimoji="1" lang="de-DE" altLang="ko-KR" sz="1000" dirty="0">
                  <a:solidFill>
                    <a:srgbClr val="00469B"/>
                  </a:solidFill>
                  <a:latin typeface="+mj-ea"/>
                  <a:ea typeface="+mj-ea"/>
                </a:rPr>
                <a:t>China </a:t>
              </a:r>
              <a:r>
                <a:rPr kumimoji="1" lang="de-DE" altLang="ko-KR" sz="1000" i="1" dirty="0">
                  <a:solidFill>
                    <a:srgbClr val="00469B"/>
                  </a:solidFill>
                  <a:latin typeface="+mj-ea"/>
                  <a:ea typeface="+mj-ea"/>
                </a:rPr>
                <a:t>105°E</a:t>
              </a:r>
              <a:endParaRPr kumimoji="1" lang="de-DE" altLang="ko-KR" sz="1000" b="1" dirty="0">
                <a:solidFill>
                  <a:srgbClr val="00469B"/>
                </a:solidFill>
                <a:latin typeface="+mj-ea"/>
                <a:ea typeface="+mj-ea"/>
              </a:endParaRPr>
            </a:p>
          </p:txBody>
        </p:sp>
        <p:sp>
          <p:nvSpPr>
            <p:cNvPr id="729" name="Text Box 360"/>
            <p:cNvSpPr txBox="1">
              <a:spLocks noChangeArrowheads="1"/>
            </p:cNvSpPr>
            <p:nvPr/>
          </p:nvSpPr>
          <p:spPr bwMode="auto">
            <a:xfrm>
              <a:off x="5220073" y="3153167"/>
              <a:ext cx="1017594" cy="29751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INSAT-3A</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India 93.5</a:t>
              </a:r>
              <a:r>
                <a:rPr kumimoji="1" lang="de-DE" altLang="ko-KR" sz="1000" i="1" dirty="0">
                  <a:solidFill>
                    <a:srgbClr val="00469B"/>
                  </a:solidFill>
                  <a:latin typeface="+mj-ea"/>
                  <a:ea typeface="+mj-ea"/>
                </a:rPr>
                <a:t>°E</a:t>
              </a:r>
              <a:endParaRPr kumimoji="1" lang="de-DE" altLang="ko-KR" sz="1000" b="1" dirty="0">
                <a:solidFill>
                  <a:srgbClr val="00469B"/>
                </a:solidFill>
                <a:latin typeface="+mj-ea"/>
                <a:ea typeface="+mj-ea"/>
              </a:endParaRPr>
            </a:p>
          </p:txBody>
        </p:sp>
        <p:sp>
          <p:nvSpPr>
            <p:cNvPr id="730" name="Text Box 360"/>
            <p:cNvSpPr txBox="1">
              <a:spLocks noChangeArrowheads="1"/>
            </p:cNvSpPr>
            <p:nvPr/>
          </p:nvSpPr>
          <p:spPr bwMode="auto">
            <a:xfrm>
              <a:off x="5004049" y="3657223"/>
              <a:ext cx="939028" cy="29751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FY-2E</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China 86.5</a:t>
              </a:r>
              <a:r>
                <a:rPr kumimoji="1" lang="de-DE" altLang="ko-KR" sz="1000" i="1" dirty="0">
                  <a:solidFill>
                    <a:srgbClr val="00469B"/>
                  </a:solidFill>
                  <a:latin typeface="+mj-ea"/>
                  <a:ea typeface="+mj-ea"/>
                </a:rPr>
                <a:t>°E</a:t>
              </a:r>
              <a:endParaRPr kumimoji="1" lang="de-DE" altLang="ko-KR" sz="1000" b="1" dirty="0">
                <a:solidFill>
                  <a:srgbClr val="00469B"/>
                </a:solidFill>
                <a:latin typeface="+mj-ea"/>
                <a:ea typeface="+mj-ea"/>
              </a:endParaRPr>
            </a:p>
          </p:txBody>
        </p:sp>
        <p:sp>
          <p:nvSpPr>
            <p:cNvPr id="731" name="Text Box 360"/>
            <p:cNvSpPr txBox="1">
              <a:spLocks noChangeArrowheads="1"/>
            </p:cNvSpPr>
            <p:nvPr/>
          </p:nvSpPr>
          <p:spPr bwMode="auto">
            <a:xfrm>
              <a:off x="4333268" y="4240981"/>
              <a:ext cx="1042000" cy="29751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Electro-L N1</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Russia 76</a:t>
              </a:r>
              <a:r>
                <a:rPr kumimoji="1" lang="de-DE" altLang="ko-KR" sz="1000" i="1" dirty="0">
                  <a:solidFill>
                    <a:srgbClr val="00469B"/>
                  </a:solidFill>
                  <a:latin typeface="+mj-ea"/>
                  <a:ea typeface="+mj-ea"/>
                </a:rPr>
                <a:t>°E</a:t>
              </a:r>
              <a:endParaRPr kumimoji="1" lang="de-DE" altLang="ko-KR" sz="1000" b="1" dirty="0">
                <a:solidFill>
                  <a:srgbClr val="00469B"/>
                </a:solidFill>
                <a:latin typeface="+mj-ea"/>
                <a:ea typeface="+mj-ea"/>
              </a:endParaRPr>
            </a:p>
          </p:txBody>
        </p:sp>
        <p:sp>
          <p:nvSpPr>
            <p:cNvPr id="732" name="Text Box 360"/>
            <p:cNvSpPr txBox="1">
              <a:spLocks noChangeArrowheads="1"/>
            </p:cNvSpPr>
            <p:nvPr/>
          </p:nvSpPr>
          <p:spPr bwMode="auto">
            <a:xfrm>
              <a:off x="3413874" y="4383206"/>
              <a:ext cx="886194" cy="29751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KALPANA</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India 74</a:t>
              </a:r>
              <a:r>
                <a:rPr kumimoji="1" lang="de-DE" altLang="ko-KR" sz="1000" i="1" dirty="0">
                  <a:solidFill>
                    <a:srgbClr val="00469B"/>
                  </a:solidFill>
                  <a:latin typeface="+mj-ea"/>
                  <a:ea typeface="+mj-ea"/>
                </a:rPr>
                <a:t>°E</a:t>
              </a:r>
              <a:endParaRPr kumimoji="1" lang="de-DE" altLang="ko-KR" sz="1000" b="1" dirty="0">
                <a:solidFill>
                  <a:srgbClr val="00469B"/>
                </a:solidFill>
                <a:latin typeface="+mj-ea"/>
                <a:ea typeface="+mj-ea"/>
              </a:endParaRPr>
            </a:p>
          </p:txBody>
        </p:sp>
        <p:sp>
          <p:nvSpPr>
            <p:cNvPr id="733" name="Text Box 360"/>
            <p:cNvSpPr txBox="1">
              <a:spLocks noChangeArrowheads="1"/>
            </p:cNvSpPr>
            <p:nvPr/>
          </p:nvSpPr>
          <p:spPr bwMode="auto">
            <a:xfrm>
              <a:off x="2159385" y="4384997"/>
              <a:ext cx="1311859" cy="29751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Meteosat-7</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EUMETSAT 57.5</a:t>
              </a:r>
              <a:r>
                <a:rPr kumimoji="1" lang="de-DE" altLang="ko-KR" sz="1000" i="1" dirty="0">
                  <a:solidFill>
                    <a:srgbClr val="00469B"/>
                  </a:solidFill>
                  <a:latin typeface="+mj-ea"/>
                  <a:ea typeface="+mj-ea"/>
                </a:rPr>
                <a:t>°E</a:t>
              </a:r>
              <a:endParaRPr kumimoji="1" lang="de-DE" altLang="ko-KR" sz="1000" b="1" dirty="0">
                <a:solidFill>
                  <a:srgbClr val="00469B"/>
                </a:solidFill>
                <a:latin typeface="+mj-ea"/>
                <a:ea typeface="+mj-ea"/>
              </a:endParaRPr>
            </a:p>
          </p:txBody>
        </p:sp>
        <p:sp>
          <p:nvSpPr>
            <p:cNvPr id="734" name="Text Box 360"/>
            <p:cNvSpPr txBox="1">
              <a:spLocks noChangeArrowheads="1"/>
            </p:cNvSpPr>
            <p:nvPr/>
          </p:nvSpPr>
          <p:spPr bwMode="auto">
            <a:xfrm>
              <a:off x="782993" y="4164008"/>
              <a:ext cx="1184536" cy="29751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Meteosat-10</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EUMETSAT   0</a:t>
              </a:r>
              <a:r>
                <a:rPr kumimoji="1" lang="de-DE" altLang="ko-KR" sz="1000" i="1" dirty="0">
                  <a:solidFill>
                    <a:srgbClr val="00469B"/>
                  </a:solidFill>
                  <a:latin typeface="+mj-ea"/>
                  <a:ea typeface="+mj-ea"/>
                </a:rPr>
                <a:t>°</a:t>
              </a:r>
              <a:endParaRPr kumimoji="1" lang="de-DE" altLang="ko-KR" sz="1000" b="1" dirty="0">
                <a:solidFill>
                  <a:srgbClr val="00469B"/>
                </a:solidFill>
                <a:latin typeface="+mj-ea"/>
                <a:ea typeface="+mj-ea"/>
              </a:endParaRPr>
            </a:p>
          </p:txBody>
        </p:sp>
        <p:sp>
          <p:nvSpPr>
            <p:cNvPr id="735" name="Text Box 360"/>
            <p:cNvSpPr txBox="1">
              <a:spLocks noChangeArrowheads="1"/>
            </p:cNvSpPr>
            <p:nvPr/>
          </p:nvSpPr>
          <p:spPr bwMode="auto">
            <a:xfrm>
              <a:off x="179284" y="3664917"/>
              <a:ext cx="963192" cy="29751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GOES-SA</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USA 60</a:t>
              </a:r>
              <a:r>
                <a:rPr kumimoji="1" lang="de-DE" altLang="ko-KR" sz="1000" i="1" dirty="0">
                  <a:solidFill>
                    <a:srgbClr val="00469B"/>
                  </a:solidFill>
                  <a:latin typeface="+mj-ea"/>
                  <a:ea typeface="+mj-ea"/>
                </a:rPr>
                <a:t>°W</a:t>
              </a:r>
              <a:endParaRPr kumimoji="1" lang="de-DE" altLang="ko-KR" sz="1000" b="1" dirty="0">
                <a:solidFill>
                  <a:srgbClr val="00469B"/>
                </a:solidFill>
                <a:latin typeface="+mj-ea"/>
                <a:ea typeface="+mj-ea"/>
              </a:endParaRPr>
            </a:p>
          </p:txBody>
        </p:sp>
        <p:sp>
          <p:nvSpPr>
            <p:cNvPr id="736" name="Text Box 360"/>
            <p:cNvSpPr txBox="1">
              <a:spLocks noChangeArrowheads="1"/>
            </p:cNvSpPr>
            <p:nvPr/>
          </p:nvSpPr>
          <p:spPr bwMode="auto">
            <a:xfrm>
              <a:off x="27418" y="2584797"/>
              <a:ext cx="792088" cy="345047"/>
            </a:xfrm>
            <a:prstGeom prst="rect">
              <a:avLst/>
            </a:prstGeom>
            <a:solidFill>
              <a:schemeClr val="bg1"/>
            </a:solidFill>
            <a:ln>
              <a:noFill/>
              <a:headEnd/>
              <a:tailEnd/>
            </a:ln>
          </p:spPr>
          <p:style>
            <a:lnRef idx="2">
              <a:schemeClr val="accent1"/>
            </a:lnRef>
            <a:fillRef idx="1">
              <a:schemeClr val="lt1"/>
            </a:fillRef>
            <a:effectRef idx="0">
              <a:schemeClr val="accent1"/>
            </a:effectRef>
            <a:fontRef idx="minor">
              <a:schemeClr val="dk1"/>
            </a:fontRef>
          </p:style>
          <p:txBody>
            <a:bodyPr wrap="square" lIns="0" tIns="0" rIns="0" bIns="0" anchor="ctr">
              <a:noAutofit/>
            </a:bodyPr>
            <a:lstStyle/>
            <a:p>
              <a:pPr eaLnBrk="1" latinLnBrk="1" hangingPunct="1">
                <a:lnSpc>
                  <a:spcPts val="500"/>
                </a:lnSpc>
                <a:spcBef>
                  <a:spcPct val="50000"/>
                </a:spcBef>
              </a:pPr>
              <a:r>
                <a:rPr kumimoji="1" lang="en-US" altLang="ko-KR" sz="1000" b="1" dirty="0">
                  <a:solidFill>
                    <a:srgbClr val="00469B"/>
                  </a:solidFill>
                  <a:latin typeface="+mj-ea"/>
                  <a:ea typeface="+mj-ea"/>
                </a:rPr>
                <a:t>GOES-E</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USA 105</a:t>
              </a:r>
              <a:r>
                <a:rPr kumimoji="1" lang="de-DE" altLang="ko-KR" sz="1000" i="1" dirty="0">
                  <a:solidFill>
                    <a:srgbClr val="00469B"/>
                  </a:solidFill>
                  <a:latin typeface="+mj-ea"/>
                  <a:ea typeface="+mj-ea"/>
                </a:rPr>
                <a:t>°W</a:t>
              </a:r>
              <a:endParaRPr kumimoji="1" lang="de-DE" altLang="ko-KR" sz="1000" b="1" dirty="0">
                <a:solidFill>
                  <a:srgbClr val="00469B"/>
                </a:solidFill>
                <a:latin typeface="+mj-ea"/>
                <a:ea typeface="+mj-ea"/>
              </a:endParaRPr>
            </a:p>
          </p:txBody>
        </p:sp>
        <p:sp>
          <p:nvSpPr>
            <p:cNvPr id="737" name="Text Box 360"/>
            <p:cNvSpPr txBox="1">
              <a:spLocks noChangeArrowheads="1"/>
            </p:cNvSpPr>
            <p:nvPr/>
          </p:nvSpPr>
          <p:spPr bwMode="auto">
            <a:xfrm>
              <a:off x="495656" y="1885048"/>
              <a:ext cx="899914" cy="297517"/>
            </a:xfrm>
            <a:prstGeom prst="rect">
              <a:avLst/>
            </a:prstGeom>
            <a:solidFill>
              <a:schemeClr val="bg1"/>
            </a:solidFill>
            <a:ln>
              <a:noFill/>
              <a:headEnd/>
              <a:tailEnd/>
            </a:ln>
          </p:spPr>
          <p:style>
            <a:lnRef idx="2">
              <a:schemeClr val="accent1"/>
            </a:lnRef>
            <a:fillRef idx="1">
              <a:schemeClr val="lt1"/>
            </a:fillRef>
            <a:effectRef idx="0">
              <a:schemeClr val="accent1"/>
            </a:effectRef>
            <a:fontRef idx="minor">
              <a:schemeClr val="dk1"/>
            </a:fontRef>
          </p:style>
          <p:txBody>
            <a:bodyPr wrap="square" anchor="ctr">
              <a:spAutoFit/>
            </a:bodyPr>
            <a:lstStyle/>
            <a:p>
              <a:pPr eaLnBrk="1" latinLnBrk="1" hangingPunct="1">
                <a:lnSpc>
                  <a:spcPts val="500"/>
                </a:lnSpc>
                <a:spcBef>
                  <a:spcPct val="50000"/>
                </a:spcBef>
              </a:pPr>
              <a:r>
                <a:rPr kumimoji="1" lang="en-US" altLang="ko-KR" sz="1000" b="1" dirty="0">
                  <a:solidFill>
                    <a:srgbClr val="00469B"/>
                  </a:solidFill>
                  <a:latin typeface="+mj-ea"/>
                  <a:ea typeface="+mj-ea"/>
                </a:rPr>
                <a:t>GOES-W</a:t>
              </a:r>
              <a:r>
                <a:rPr kumimoji="1" lang="ko-KR" altLang="en-US" sz="1000" b="1" dirty="0">
                  <a:solidFill>
                    <a:srgbClr val="00469B"/>
                  </a:solidFill>
                  <a:latin typeface="+mj-ea"/>
                  <a:ea typeface="+mj-ea"/>
                </a:rPr>
                <a:t> </a:t>
              </a:r>
              <a:endParaRPr kumimoji="1" lang="en-US" altLang="ko-KR" sz="1000" b="1" dirty="0">
                <a:solidFill>
                  <a:srgbClr val="00469B"/>
                </a:solidFill>
                <a:latin typeface="+mj-ea"/>
                <a:ea typeface="+mj-ea"/>
              </a:endParaRPr>
            </a:p>
            <a:p>
              <a:pPr eaLnBrk="1" latinLnBrk="1" hangingPunct="1">
                <a:lnSpc>
                  <a:spcPts val="500"/>
                </a:lnSpc>
                <a:spcBef>
                  <a:spcPct val="50000"/>
                </a:spcBef>
              </a:pPr>
              <a:r>
                <a:rPr kumimoji="1" lang="de-DE" altLang="ko-KR" sz="1000" dirty="0">
                  <a:solidFill>
                    <a:srgbClr val="00469B"/>
                  </a:solidFill>
                  <a:latin typeface="+mj-ea"/>
                  <a:ea typeface="+mj-ea"/>
                </a:rPr>
                <a:t>USA 135</a:t>
              </a:r>
              <a:r>
                <a:rPr kumimoji="1" lang="de-DE" altLang="ko-KR" sz="1000" i="1" dirty="0">
                  <a:solidFill>
                    <a:srgbClr val="00469B"/>
                  </a:solidFill>
                  <a:latin typeface="+mj-ea"/>
                  <a:ea typeface="+mj-ea"/>
                </a:rPr>
                <a:t>°W</a:t>
              </a:r>
              <a:endParaRPr kumimoji="1" lang="de-DE" altLang="ko-KR" sz="1000" b="1" dirty="0">
                <a:solidFill>
                  <a:srgbClr val="00469B"/>
                </a:solidFill>
                <a:latin typeface="+mj-ea"/>
                <a:ea typeface="+mj-ea"/>
              </a:endParaRPr>
            </a:p>
          </p:txBody>
        </p:sp>
        <p:sp>
          <p:nvSpPr>
            <p:cNvPr id="738" name="Text Box 26"/>
            <p:cNvSpPr txBox="1">
              <a:spLocks noChangeArrowheads="1"/>
            </p:cNvSpPr>
            <p:nvPr/>
          </p:nvSpPr>
          <p:spPr bwMode="auto">
            <a:xfrm>
              <a:off x="3851920" y="2728813"/>
              <a:ext cx="519812" cy="246221"/>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eaLnBrk="1" latinLnBrk="1" hangingPunct="1">
                <a:spcBef>
                  <a:spcPct val="50000"/>
                </a:spcBef>
              </a:pPr>
              <a:r>
                <a:rPr kumimoji="1" lang="de-DE" altLang="ko-KR" sz="1000" b="1" dirty="0">
                  <a:solidFill>
                    <a:schemeClr val="tx1">
                      <a:lumMod val="50000"/>
                      <a:lumOff val="50000"/>
                    </a:schemeClr>
                  </a:solidFill>
                  <a:latin typeface="+mj-lt"/>
                  <a:ea typeface="맑은 고딕" pitchFamily="50" charset="-127"/>
                </a:rPr>
                <a:t>GPM</a:t>
              </a:r>
            </a:p>
          </p:txBody>
        </p:sp>
        <p:sp>
          <p:nvSpPr>
            <p:cNvPr id="739" name="Text Box 26"/>
            <p:cNvSpPr txBox="1">
              <a:spLocks noChangeArrowheads="1"/>
            </p:cNvSpPr>
            <p:nvPr/>
          </p:nvSpPr>
          <p:spPr bwMode="auto">
            <a:xfrm>
              <a:off x="3388360" y="3301925"/>
              <a:ext cx="519812" cy="246221"/>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eaLnBrk="1" latinLnBrk="1" hangingPunct="1">
                <a:spcBef>
                  <a:spcPts val="0"/>
                </a:spcBef>
              </a:pPr>
              <a:r>
                <a:rPr kumimoji="1" lang="de-DE" altLang="ko-KR" sz="1000" b="1" dirty="0">
                  <a:solidFill>
                    <a:schemeClr val="tx1">
                      <a:lumMod val="50000"/>
                      <a:lumOff val="50000"/>
                    </a:schemeClr>
                  </a:solidFill>
                  <a:latin typeface="+mj-lt"/>
                  <a:ea typeface="맑은 고딕" pitchFamily="50" charset="-127"/>
                </a:rPr>
                <a:t>FY-3</a:t>
              </a:r>
            </a:p>
          </p:txBody>
        </p:sp>
        <p:sp>
          <p:nvSpPr>
            <p:cNvPr id="740" name="Text Box 26"/>
            <p:cNvSpPr txBox="1">
              <a:spLocks noChangeArrowheads="1"/>
            </p:cNvSpPr>
            <p:nvPr/>
          </p:nvSpPr>
          <p:spPr bwMode="auto">
            <a:xfrm>
              <a:off x="2699793" y="3592908"/>
              <a:ext cx="714082" cy="246221"/>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eaLnBrk="1" latinLnBrk="1" hangingPunct="1">
                <a:spcBef>
                  <a:spcPct val="50000"/>
                </a:spcBef>
              </a:pPr>
              <a:r>
                <a:rPr kumimoji="1" lang="de-DE" altLang="ko-KR" sz="1000" b="1" dirty="0">
                  <a:solidFill>
                    <a:schemeClr val="tx1">
                      <a:lumMod val="50000"/>
                      <a:lumOff val="50000"/>
                    </a:schemeClr>
                  </a:solidFill>
                  <a:latin typeface="+mj-lt"/>
                  <a:ea typeface="맑은 고딕" pitchFamily="50" charset="-127"/>
                </a:rPr>
                <a:t>METOP</a:t>
              </a:r>
            </a:p>
          </p:txBody>
        </p:sp>
        <p:sp>
          <p:nvSpPr>
            <p:cNvPr id="741" name="Text Box 26"/>
            <p:cNvSpPr txBox="1">
              <a:spLocks noChangeArrowheads="1"/>
            </p:cNvSpPr>
            <p:nvPr/>
          </p:nvSpPr>
          <p:spPr bwMode="auto">
            <a:xfrm>
              <a:off x="2987825" y="1516945"/>
              <a:ext cx="846098" cy="246221"/>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eaLnBrk="1" latinLnBrk="1" hangingPunct="1">
                <a:spcBef>
                  <a:spcPct val="50000"/>
                </a:spcBef>
              </a:pPr>
              <a:r>
                <a:rPr kumimoji="1" lang="de-DE" altLang="ko-KR" sz="1000" b="1" dirty="0">
                  <a:solidFill>
                    <a:schemeClr val="tx1">
                      <a:lumMod val="50000"/>
                      <a:lumOff val="50000"/>
                    </a:schemeClr>
                  </a:solidFill>
                  <a:latin typeface="+mj-lt"/>
                  <a:ea typeface="맑은 고딕" pitchFamily="50" charset="-127"/>
                </a:rPr>
                <a:t>Sentinel-3</a:t>
              </a:r>
            </a:p>
          </p:txBody>
        </p:sp>
        <p:sp>
          <p:nvSpPr>
            <p:cNvPr id="742" name="Text Box 26"/>
            <p:cNvSpPr txBox="1">
              <a:spLocks noChangeArrowheads="1"/>
            </p:cNvSpPr>
            <p:nvPr/>
          </p:nvSpPr>
          <p:spPr bwMode="auto">
            <a:xfrm>
              <a:off x="3665903" y="1690504"/>
              <a:ext cx="726230" cy="246221"/>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eaLnBrk="1" latinLnBrk="1" hangingPunct="1">
                <a:spcBef>
                  <a:spcPct val="50000"/>
                </a:spcBef>
              </a:pPr>
              <a:r>
                <a:rPr kumimoji="1" lang="de-DE" altLang="ko-KR" sz="1000" b="1" dirty="0">
                  <a:solidFill>
                    <a:schemeClr val="tx1">
                      <a:lumMod val="50000"/>
                      <a:lumOff val="50000"/>
                    </a:schemeClr>
                  </a:solidFill>
                  <a:latin typeface="+mj-lt"/>
                  <a:ea typeface="맑은 고딕" pitchFamily="50" charset="-127"/>
                </a:rPr>
                <a:t>JASON</a:t>
              </a:r>
            </a:p>
          </p:txBody>
        </p:sp>
      </p:grpSp>
      <p:sp>
        <p:nvSpPr>
          <p:cNvPr id="743" name="TextBox 742"/>
          <p:cNvSpPr txBox="1"/>
          <p:nvPr/>
        </p:nvSpPr>
        <p:spPr>
          <a:xfrm>
            <a:off x="6300192" y="2852936"/>
            <a:ext cx="2520280" cy="738664"/>
          </a:xfrm>
          <a:prstGeom prst="rect">
            <a:avLst/>
          </a:prstGeom>
          <a:noFill/>
          <a:ln>
            <a:solidFill>
              <a:schemeClr val="bg1">
                <a:lumMod val="85000"/>
              </a:schemeClr>
            </a:solidFill>
            <a:prstDash val="dash"/>
          </a:ln>
        </p:spPr>
        <p:txBody>
          <a:bodyPr wrap="square">
            <a:spAutoFit/>
          </a:bodyPr>
          <a:lstStyle/>
          <a:p>
            <a:pPr algn="l" fontAlgn="auto">
              <a:spcBef>
                <a:spcPts val="0"/>
              </a:spcBef>
              <a:spcAft>
                <a:spcPts val="0"/>
              </a:spcAft>
              <a:defRPr/>
            </a:pPr>
            <a:r>
              <a:rPr lang="en-US" altLang="ko-KR" sz="1400" dirty="0">
                <a:solidFill>
                  <a:schemeClr val="dk1"/>
                </a:solidFill>
                <a:latin typeface="Arial" pitchFamily="34" charset="0"/>
                <a:cs typeface="Arial" pitchFamily="34" charset="0"/>
              </a:rPr>
              <a:t>COMS</a:t>
            </a:r>
            <a:r>
              <a:rPr lang="en-US" altLang="ko-KR" sz="1400" b="1" dirty="0">
                <a:solidFill>
                  <a:schemeClr val="dk1"/>
                </a:solidFill>
                <a:latin typeface="Arial" pitchFamily="34" charset="0"/>
                <a:cs typeface="Arial" pitchFamily="34" charset="0"/>
              </a:rPr>
              <a:t>: </a:t>
            </a:r>
          </a:p>
          <a:p>
            <a:pPr algn="l" fontAlgn="auto">
              <a:spcBef>
                <a:spcPts val="0"/>
              </a:spcBef>
              <a:spcAft>
                <a:spcPts val="0"/>
              </a:spcAft>
              <a:defRPr/>
            </a:pPr>
            <a:r>
              <a:rPr lang="en-US" altLang="ko-KR" sz="1400" dirty="0">
                <a:solidFill>
                  <a:schemeClr val="dk1"/>
                </a:solidFill>
                <a:latin typeface="Arial" pitchFamily="34" charset="0"/>
                <a:cs typeface="Arial" pitchFamily="34" charset="0"/>
              </a:rPr>
              <a:t>Communication, Ocean, and Meteorological Satellite</a:t>
            </a:r>
            <a:endParaRPr lang="ko-KR" altLang="en-US" sz="1400" dirty="0">
              <a:solidFill>
                <a:schemeClr val="dk1"/>
              </a:solidFill>
              <a:latin typeface="Arial" pitchFamily="34" charset="0"/>
              <a:cs typeface="Arial" pitchFamily="34" charset="0"/>
            </a:endParaRPr>
          </a:p>
        </p:txBody>
      </p:sp>
      <p:grpSp>
        <p:nvGrpSpPr>
          <p:cNvPr id="744" name="그룹 743"/>
          <p:cNvGrpSpPr/>
          <p:nvPr/>
        </p:nvGrpSpPr>
        <p:grpSpPr>
          <a:xfrm>
            <a:off x="0" y="5459128"/>
            <a:ext cx="9144000" cy="1264206"/>
            <a:chOff x="0" y="5459128"/>
            <a:chExt cx="9144000" cy="1264206"/>
          </a:xfrm>
        </p:grpSpPr>
        <p:sp>
          <p:nvSpPr>
            <p:cNvPr id="745" name="직사각형 744"/>
            <p:cNvSpPr/>
            <p:nvPr/>
          </p:nvSpPr>
          <p:spPr bwMode="auto">
            <a:xfrm>
              <a:off x="0" y="5931246"/>
              <a:ext cx="9144000" cy="792088"/>
            </a:xfrm>
            <a:prstGeom prst="rect">
              <a:avLst/>
            </a:prstGeom>
            <a:gradFill flip="none" rotWithShape="1">
              <a:gsLst>
                <a:gs pos="0">
                  <a:schemeClr val="accent1">
                    <a:tint val="66000"/>
                    <a:satMod val="160000"/>
                    <a:alpha val="68000"/>
                  </a:schemeClr>
                </a:gs>
                <a:gs pos="50000">
                  <a:schemeClr val="accent1">
                    <a:tint val="44500"/>
                    <a:satMod val="160000"/>
                    <a:alpha val="69000"/>
                  </a:schemeClr>
                </a:gs>
                <a:gs pos="100000">
                  <a:schemeClr val="accent1">
                    <a:tint val="23500"/>
                    <a:satMod val="160000"/>
                    <a:alpha val="67000"/>
                  </a:schemeClr>
                </a:gs>
              </a:gsLst>
              <a:lin ang="27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b="0" i="0" u="none" strike="noStrike" cap="none" normalizeH="0" baseline="0" dirty="0">
                <a:ln>
                  <a:noFill/>
                </a:ln>
                <a:solidFill>
                  <a:schemeClr val="tx1"/>
                </a:solidFill>
                <a:effectLst/>
                <a:latin typeface="Times New Roman" pitchFamily="18" charset="0"/>
              </a:endParaRPr>
            </a:p>
          </p:txBody>
        </p:sp>
        <p:sp>
          <p:nvSpPr>
            <p:cNvPr id="746" name="Rectangle 6"/>
            <p:cNvSpPr>
              <a:spLocks noChangeArrowheads="1"/>
            </p:cNvSpPr>
            <p:nvPr/>
          </p:nvSpPr>
          <p:spPr bwMode="auto">
            <a:xfrm>
              <a:off x="287016" y="5958590"/>
              <a:ext cx="8640960" cy="70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20000"/>
                </a:lnSpc>
                <a:spcBef>
                  <a:spcPts val="175"/>
                </a:spcBef>
              </a:pPr>
              <a:r>
                <a:rPr lang="en-US" altLang="ko-KR" sz="1600" b="1" i="1" dirty="0">
                  <a:latin typeface="Arial" pitchFamily="34" charset="0"/>
                  <a:ea typeface="Cre고딕 B" pitchFamily="18" charset="-127"/>
                  <a:cs typeface="Arial" pitchFamily="34" charset="0"/>
                </a:rPr>
                <a:t> GK-2A : Next Generation Meteorological Imager and </a:t>
              </a:r>
              <a:r>
                <a:rPr lang="en-US" altLang="ko-KR" sz="1600" b="1" i="1" dirty="0" err="1">
                  <a:latin typeface="Arial" pitchFamily="34" charset="0"/>
                  <a:ea typeface="Cre고딕 B" pitchFamily="18" charset="-127"/>
                  <a:cs typeface="Arial" pitchFamily="34" charset="0"/>
                </a:rPr>
                <a:t>SWx</a:t>
              </a:r>
              <a:r>
                <a:rPr lang="en-US" altLang="ko-KR" sz="1600" b="1" i="1" dirty="0">
                  <a:latin typeface="Arial" pitchFamily="34" charset="0"/>
                  <a:ea typeface="Cre고딕 B" pitchFamily="18" charset="-127"/>
                  <a:cs typeface="Arial" pitchFamily="34" charset="0"/>
                </a:rPr>
                <a:t> monitoring</a:t>
              </a:r>
            </a:p>
            <a:p>
              <a:pPr algn="l">
                <a:lnSpc>
                  <a:spcPct val="120000"/>
                </a:lnSpc>
                <a:spcBef>
                  <a:spcPts val="175"/>
                </a:spcBef>
              </a:pPr>
              <a:r>
                <a:rPr lang="en-US" altLang="ko-KR" sz="1600" b="1" i="1" dirty="0">
                  <a:latin typeface="Arial" pitchFamily="34" charset="0"/>
                  <a:ea typeface="Cre고딕 B" pitchFamily="18" charset="-127"/>
                  <a:cs typeface="Arial" pitchFamily="34" charset="0"/>
                </a:rPr>
                <a:t> GK-2B : Ocean Color and Atmospheric trace gas monitoring</a:t>
              </a:r>
            </a:p>
          </p:txBody>
        </p:sp>
        <p:sp>
          <p:nvSpPr>
            <p:cNvPr id="747" name="TextBox 746"/>
            <p:cNvSpPr txBox="1"/>
            <p:nvPr/>
          </p:nvSpPr>
          <p:spPr>
            <a:xfrm>
              <a:off x="377378" y="5459128"/>
              <a:ext cx="8731126" cy="369332"/>
            </a:xfrm>
            <a:prstGeom prst="rect">
              <a:avLst/>
            </a:prstGeom>
            <a:noFill/>
          </p:spPr>
          <p:txBody>
            <a:bodyPr wrap="square">
              <a:spAutoFit/>
            </a:bodyPr>
            <a:lstStyle/>
            <a:p>
              <a:pPr algn="l" fontAlgn="auto">
                <a:spcBef>
                  <a:spcPts val="0"/>
                </a:spcBef>
                <a:spcAft>
                  <a:spcPts val="0"/>
                </a:spcAft>
                <a:defRPr/>
              </a:pPr>
              <a:r>
                <a:rPr lang="en-US" altLang="ko-KR" b="1" dirty="0">
                  <a:solidFill>
                    <a:schemeClr val="tx2"/>
                  </a:solidFill>
                  <a:latin typeface="Arial" pitchFamily="34" charset="0"/>
                  <a:ea typeface="HY헤드라인M" pitchFamily="18" charset="-127"/>
                  <a:cs typeface="Arial" pitchFamily="34" charset="0"/>
                </a:rPr>
                <a:t>Geo-KOMPSAT-2(COMS Follow-on) program(2018)</a:t>
              </a:r>
              <a:endParaRPr lang="ko-KR" altLang="en-US" b="1" dirty="0">
                <a:solidFill>
                  <a:schemeClr val="tx2"/>
                </a:solidFill>
                <a:latin typeface="Arial" pitchFamily="34" charset="0"/>
                <a:ea typeface="HY헤드라인M" pitchFamily="18" charset="-127"/>
                <a:cs typeface="Arial" pitchFamily="34" charset="0"/>
              </a:endParaRPr>
            </a:p>
          </p:txBody>
        </p:sp>
      </p:grpSp>
      <p:sp>
        <p:nvSpPr>
          <p:cNvPr id="748" name="세로 텍스트 개체 틀 2"/>
          <p:cNvSpPr txBox="1">
            <a:spLocks/>
          </p:cNvSpPr>
          <p:nvPr/>
        </p:nvSpPr>
        <p:spPr>
          <a:xfrm>
            <a:off x="0" y="952129"/>
            <a:ext cx="9144000" cy="1180727"/>
          </a:xfrm>
          <a:prstGeom prst="rect">
            <a:avLst/>
          </a:prstGeom>
        </p:spPr>
        <p:txBody>
          <a:bodyPr vert="horz" lIns="91440" tIns="45720" rIns="91440" bIns="45720" rtlCol="0">
            <a:noAutofit/>
          </a:bodyPr>
          <a:lstStyle/>
          <a:p>
            <a:pPr marL="342900" marR="0" lvl="0" indent="-342900" algn="l" defTabSz="914400" rtl="0" eaLnBrk="1" fontAlgn="auto" latinLnBrk="1" hangingPunct="1">
              <a:spcBef>
                <a:spcPts val="0"/>
              </a:spcBef>
              <a:spcAft>
                <a:spcPts val="300"/>
              </a:spcAft>
              <a:buClrTx/>
              <a:buSzTx/>
              <a:buFont typeface="Arial" pitchFamily="34" charset="0"/>
              <a:buChar char="•"/>
              <a:tabLst/>
              <a:defRPr/>
            </a:pPr>
            <a:r>
              <a:rPr kumimoji="0" lang="en-US" altLang="ko-KR" sz="1800" b="1"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rPr>
              <a:t>Korea’s first GEO satellite was launched</a:t>
            </a:r>
            <a:r>
              <a:rPr kumimoji="0" lang="en-US" altLang="ko-KR" sz="1800" b="1" i="0" u="none" strike="noStrike" kern="1200" cap="none" spc="0" normalizeH="0" noProof="0" dirty="0">
                <a:ln>
                  <a:noFill/>
                </a:ln>
                <a:solidFill>
                  <a:srgbClr val="0070C0"/>
                </a:solidFill>
                <a:effectLst/>
                <a:uLnTx/>
                <a:uFillTx/>
                <a:latin typeface="Arial" pitchFamily="34" charset="0"/>
                <a:ea typeface="HY강M" pitchFamily="18" charset="-127"/>
                <a:cs typeface="Arial" pitchFamily="34" charset="0"/>
              </a:rPr>
              <a:t> in 2011</a:t>
            </a:r>
          </a:p>
          <a:p>
            <a:pPr marR="0" lvl="0" algn="l" defTabSz="914400" rtl="0" eaLnBrk="1" fontAlgn="auto" latinLnBrk="1" hangingPunct="1">
              <a:spcBef>
                <a:spcPts val="0"/>
              </a:spcBef>
              <a:spcAft>
                <a:spcPts val="300"/>
              </a:spcAft>
              <a:buClrTx/>
              <a:buSzTx/>
              <a:tabLst/>
              <a:defRPr/>
            </a:pPr>
            <a:r>
              <a:rPr lang="en-US" altLang="ko-KR" sz="1400" dirty="0">
                <a:solidFill>
                  <a:srgbClr val="0070C0"/>
                </a:solidFill>
                <a:latin typeface="Arial" pitchFamily="34" charset="0"/>
                <a:ea typeface="HY강M" pitchFamily="18" charset="-127"/>
                <a:cs typeface="Arial" pitchFamily="34" charset="0"/>
              </a:rPr>
              <a:t>   </a:t>
            </a:r>
            <a:r>
              <a:rPr lang="en-US" altLang="ko-KR" sz="1400" dirty="0" smtClean="0">
                <a:solidFill>
                  <a:srgbClr val="0070C0"/>
                </a:solidFill>
                <a:latin typeface="Arial" pitchFamily="34" charset="0"/>
                <a:ea typeface="HY강M" pitchFamily="18" charset="-127"/>
                <a:cs typeface="Arial" pitchFamily="34" charset="0"/>
              </a:rPr>
              <a:t>  -</a:t>
            </a:r>
            <a:r>
              <a:rPr kumimoji="0" lang="en-US" altLang="ko-KR" sz="1400" i="0" u="none" strike="noStrike" kern="1200" cap="none" spc="0" normalizeH="0" noProof="0" dirty="0" smtClean="0">
                <a:ln>
                  <a:noFill/>
                </a:ln>
                <a:solidFill>
                  <a:srgbClr val="0070C0"/>
                </a:solidFill>
                <a:effectLst/>
                <a:uLnTx/>
                <a:uFillTx/>
                <a:latin typeface="Arial" pitchFamily="34" charset="0"/>
                <a:ea typeface="HY강M" pitchFamily="18" charset="-127"/>
                <a:cs typeface="Arial" pitchFamily="34" charset="0"/>
              </a:rPr>
              <a:t> </a:t>
            </a:r>
            <a:r>
              <a:rPr kumimoji="0" lang="en-US" altLang="ko-KR" sz="1400" i="0" u="none" strike="noStrike" kern="1200" cap="none" spc="0" normalizeH="0" noProof="0" dirty="0">
                <a:ln>
                  <a:noFill/>
                </a:ln>
                <a:solidFill>
                  <a:srgbClr val="0070C0"/>
                </a:solidFill>
                <a:effectLst/>
                <a:uLnTx/>
                <a:uFillTx/>
                <a:latin typeface="Arial" pitchFamily="34" charset="0"/>
                <a:ea typeface="HY강M" pitchFamily="18" charset="-127"/>
                <a:cs typeface="Arial" pitchFamily="34" charset="0"/>
              </a:rPr>
              <a:t>Its data are provided and used by </a:t>
            </a:r>
            <a:r>
              <a:rPr kumimoji="0" lang="en-US" altLang="ko-KR" sz="1400" i="0" u="none" strike="noStrike" kern="1200" cap="none" spc="0" normalizeH="0" noProof="0" dirty="0" smtClean="0">
                <a:ln>
                  <a:noFill/>
                </a:ln>
                <a:solidFill>
                  <a:srgbClr val="0070C0"/>
                </a:solidFill>
                <a:effectLst/>
                <a:uLnTx/>
                <a:uFillTx/>
                <a:latin typeface="Arial" pitchFamily="34" charset="0"/>
                <a:ea typeface="HY강M" pitchFamily="18" charset="-127"/>
                <a:cs typeface="Arial" pitchFamily="34" charset="0"/>
              </a:rPr>
              <a:t>several East </a:t>
            </a:r>
            <a:r>
              <a:rPr kumimoji="0" lang="en-US" altLang="ko-KR" sz="1400" i="0" u="none" strike="noStrike" kern="1200" cap="none" spc="0" normalizeH="0" noProof="0" dirty="0">
                <a:ln>
                  <a:noFill/>
                </a:ln>
                <a:solidFill>
                  <a:srgbClr val="0070C0"/>
                </a:solidFill>
                <a:effectLst/>
                <a:uLnTx/>
                <a:uFillTx/>
                <a:latin typeface="Arial" pitchFamily="34" charset="0"/>
                <a:ea typeface="HY강M" pitchFamily="18" charset="-127"/>
                <a:cs typeface="Arial" pitchFamily="34" charset="0"/>
              </a:rPr>
              <a:t>Asian countries </a:t>
            </a:r>
            <a:endParaRPr kumimoji="0" lang="en-US" altLang="ko-KR" sz="1400" i="0" u="none" strike="noStrike" kern="1200" cap="none" spc="0" normalizeH="0" baseline="0" noProof="0" dirty="0">
              <a:ln>
                <a:noFill/>
              </a:ln>
              <a:solidFill>
                <a:srgbClr val="0070C0"/>
              </a:solidFill>
              <a:effectLst/>
              <a:uLnTx/>
              <a:uFillTx/>
              <a:latin typeface="Arial" pitchFamily="34" charset="0"/>
              <a:ea typeface="HY강M" pitchFamily="18" charset="-127"/>
              <a:cs typeface="Arial" pitchFamily="34" charset="0"/>
            </a:endParaRPr>
          </a:p>
          <a:p>
            <a:pPr marL="342900" marR="0" lvl="0" indent="-342900" algn="l" defTabSz="914400" rtl="0" eaLnBrk="1" fontAlgn="auto" latinLnBrk="1" hangingPunct="1">
              <a:spcBef>
                <a:spcPts val="0"/>
              </a:spcBef>
              <a:spcAft>
                <a:spcPts val="300"/>
              </a:spcAft>
              <a:buClrTx/>
              <a:buSzTx/>
              <a:buFont typeface="Arial" pitchFamily="34" charset="0"/>
              <a:buChar char="•"/>
              <a:tabLst/>
              <a:defRPr/>
            </a:pPr>
            <a:r>
              <a:rPr lang="en-US" altLang="ko-KR" b="1" dirty="0">
                <a:solidFill>
                  <a:srgbClr val="002060"/>
                </a:solidFill>
                <a:latin typeface="Arial" pitchFamily="34" charset="0"/>
                <a:ea typeface="HY강M" pitchFamily="18" charset="-127"/>
                <a:cs typeface="Arial" pitchFamily="34" charset="0"/>
              </a:rPr>
              <a:t>K</a:t>
            </a:r>
            <a:r>
              <a:rPr kumimoji="0" lang="en-US" altLang="ko-KR" sz="1800" b="1" i="0" u="none" strike="noStrike" kern="1200" cap="none" spc="0" normalizeH="0" baseline="0" noProof="0" dirty="0">
                <a:ln>
                  <a:noFill/>
                </a:ln>
                <a:solidFill>
                  <a:srgbClr val="002060"/>
                </a:solidFill>
                <a:effectLst/>
                <a:uLnTx/>
                <a:uFillTx/>
                <a:latin typeface="Arial" pitchFamily="34" charset="0"/>
                <a:ea typeface="HY강M" pitchFamily="18" charset="-127"/>
                <a:cs typeface="Arial" pitchFamily="34" charset="0"/>
              </a:rPr>
              <a:t>OMPSAT-2 </a:t>
            </a:r>
            <a:r>
              <a:rPr kumimoji="0" lang="en-US" altLang="ko-KR" sz="1800" b="1" i="0" u="none" strike="noStrike" kern="1200" cap="none" spc="0" normalizeH="0" baseline="0" noProof="0" dirty="0" smtClean="0">
                <a:ln>
                  <a:noFill/>
                </a:ln>
                <a:solidFill>
                  <a:srgbClr val="002060"/>
                </a:solidFill>
                <a:effectLst/>
                <a:uLnTx/>
                <a:uFillTx/>
                <a:latin typeface="Arial" pitchFamily="34" charset="0"/>
                <a:ea typeface="HY강M" pitchFamily="18" charset="-127"/>
                <a:cs typeface="Arial" pitchFamily="34" charset="0"/>
              </a:rPr>
              <a:t>&amp; LEO </a:t>
            </a:r>
            <a:r>
              <a:rPr kumimoji="0" lang="en-US" altLang="ko-KR" sz="1800" b="1" i="0" u="none" strike="noStrike" kern="1200" cap="none" spc="0" normalizeH="0" baseline="0" noProof="0" dirty="0">
                <a:ln>
                  <a:noFill/>
                </a:ln>
                <a:solidFill>
                  <a:srgbClr val="002060"/>
                </a:solidFill>
                <a:effectLst/>
                <a:uLnTx/>
                <a:uFillTx/>
                <a:latin typeface="Arial" pitchFamily="34" charset="0"/>
                <a:ea typeface="HY강M" pitchFamily="18" charset="-127"/>
                <a:cs typeface="Arial" pitchFamily="34" charset="0"/>
              </a:rPr>
              <a:t>satellite will be launched in 2018</a:t>
            </a:r>
            <a:r>
              <a:rPr kumimoji="0" lang="en-US" altLang="ko-KR" sz="1800" b="1" i="0" u="none" strike="noStrike" kern="1200" cap="none" spc="0" normalizeH="0" noProof="0" dirty="0">
                <a:ln>
                  <a:noFill/>
                </a:ln>
                <a:solidFill>
                  <a:srgbClr val="002060"/>
                </a:solidFill>
                <a:effectLst/>
                <a:uLnTx/>
                <a:uFillTx/>
                <a:latin typeface="Arial" pitchFamily="34" charset="0"/>
                <a:ea typeface="HY강M" pitchFamily="18" charset="-127"/>
                <a:cs typeface="Arial" pitchFamily="34" charset="0"/>
              </a:rPr>
              <a:t> and 2022, respectively </a:t>
            </a:r>
            <a:r>
              <a:rPr kumimoji="0" lang="ko-KR" altLang="en-US" sz="1800" b="1" i="0" u="none" strike="noStrike" kern="1200" cap="none" spc="0" normalizeH="0" baseline="0" noProof="0" dirty="0">
                <a:ln>
                  <a:noFill/>
                </a:ln>
                <a:solidFill>
                  <a:srgbClr val="002060"/>
                </a:solidFill>
                <a:effectLst/>
                <a:uLnTx/>
                <a:uFillTx/>
                <a:latin typeface="Arial" pitchFamily="34" charset="0"/>
                <a:ea typeface="HY강M" pitchFamily="18" charset="-127"/>
                <a:cs typeface="Arial" pitchFamily="34" charset="0"/>
              </a:rPr>
              <a:t> </a:t>
            </a:r>
          </a:p>
        </p:txBody>
      </p:sp>
      <p:sp>
        <p:nvSpPr>
          <p:cNvPr id="749" name="Text Box 694"/>
          <p:cNvSpPr txBox="1">
            <a:spLocks noChangeArrowheads="1"/>
          </p:cNvSpPr>
          <p:nvPr/>
        </p:nvSpPr>
        <p:spPr bwMode="auto">
          <a:xfrm>
            <a:off x="5220072" y="2514382"/>
            <a:ext cx="3636057" cy="338554"/>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Bef>
                <a:spcPct val="50000"/>
              </a:spcBef>
            </a:pPr>
            <a:r>
              <a:rPr kumimoji="1" lang="de-DE" altLang="ko-KR" sz="1600" b="1" spc="50" dirty="0">
                <a:ln w="11430"/>
                <a:gradFill>
                  <a:gsLst>
                    <a:gs pos="25000">
                      <a:schemeClr val="accent2">
                        <a:satMod val="155000"/>
                      </a:schemeClr>
                    </a:gs>
                    <a:gs pos="100000">
                      <a:schemeClr val="accent2">
                        <a:shade val="45000"/>
                        <a:satMod val="165000"/>
                      </a:schemeClr>
                    </a:gs>
                  </a:gsLst>
                  <a:lin ang="5400000"/>
                </a:gradFill>
                <a:latin typeface="+mj-ea"/>
                <a:ea typeface="+mj-ea"/>
              </a:rPr>
              <a:t>COMS KOREA </a:t>
            </a:r>
            <a:r>
              <a:rPr kumimoji="1" lang="de-DE" altLang="ko-KR" sz="1600" b="1" i="1" spc="50" dirty="0">
                <a:ln w="11430"/>
                <a:gradFill>
                  <a:gsLst>
                    <a:gs pos="25000">
                      <a:schemeClr val="accent2">
                        <a:satMod val="155000"/>
                      </a:schemeClr>
                    </a:gs>
                    <a:gs pos="100000">
                      <a:schemeClr val="accent2">
                        <a:shade val="45000"/>
                        <a:satMod val="165000"/>
                      </a:schemeClr>
                    </a:gs>
                  </a:gsLst>
                  <a:lin ang="5400000"/>
                </a:gradFill>
                <a:latin typeface="+mj-ea"/>
                <a:ea typeface="+mj-ea"/>
              </a:rPr>
              <a:t>128.2°E</a:t>
            </a:r>
            <a:r>
              <a:rPr lang="en-US" altLang="ko-KR" sz="1600" dirty="0">
                <a:latin typeface="Arial" pitchFamily="34" charset="0"/>
                <a:cs typeface="Arial" pitchFamily="34" charset="0"/>
              </a:rPr>
              <a:t> ( from 2011)</a:t>
            </a:r>
            <a:endParaRPr kumimoji="1" lang="de-DE" altLang="ko-KR" sz="1600" b="1" i="1" spc="50" dirty="0">
              <a:ln w="11430"/>
              <a:gradFill>
                <a:gsLst>
                  <a:gs pos="25000">
                    <a:schemeClr val="accent2">
                      <a:satMod val="155000"/>
                    </a:schemeClr>
                  </a:gs>
                  <a:gs pos="100000">
                    <a:schemeClr val="accent2">
                      <a:shade val="45000"/>
                      <a:satMod val="165000"/>
                    </a:schemeClr>
                  </a:gs>
                </a:gsLst>
                <a:lin ang="5400000"/>
              </a:gradFill>
              <a:latin typeface="+mj-ea"/>
              <a:ea typeface="+mj-ea"/>
            </a:endParaRPr>
          </a:p>
        </p:txBody>
      </p:sp>
      <p:sp>
        <p:nvSpPr>
          <p:cNvPr id="751" name="타원 750"/>
          <p:cNvSpPr/>
          <p:nvPr/>
        </p:nvSpPr>
        <p:spPr>
          <a:xfrm>
            <a:off x="4283968" y="2420888"/>
            <a:ext cx="1008537" cy="1005984"/>
          </a:xfrm>
          <a:prstGeom prst="ellipse">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23</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41059304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직사각형 91"/>
          <p:cNvSpPr/>
          <p:nvPr/>
        </p:nvSpPr>
        <p:spPr>
          <a:xfrm>
            <a:off x="-33760" y="-27384"/>
            <a:ext cx="9187810" cy="1584176"/>
          </a:xfrm>
          <a:prstGeom prst="rect">
            <a:avLst/>
          </a:prstGeom>
          <a:solidFill>
            <a:srgbClr val="EBF1D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세로 텍스트 개체 틀 2"/>
          <p:cNvSpPr>
            <a:spLocks noGrp="1"/>
          </p:cNvSpPr>
          <p:nvPr>
            <p:ph type="body" orient="vert" idx="1"/>
          </p:nvPr>
        </p:nvSpPr>
        <p:spPr>
          <a:xfrm>
            <a:off x="395536" y="404664"/>
            <a:ext cx="5040560" cy="504056"/>
          </a:xfrm>
        </p:spPr>
        <p:txBody>
          <a:bodyPr/>
          <a:lstStyle/>
          <a:p>
            <a:pPr>
              <a:buNone/>
            </a:pPr>
            <a:r>
              <a:rPr lang="en-US" altLang="ko-KR" sz="2400" b="1" dirty="0" smtClean="0">
                <a:solidFill>
                  <a:srgbClr val="0070C0"/>
                </a:solidFill>
                <a:latin typeface="Arial" pitchFamily="34" charset="0"/>
                <a:cs typeface="Arial" pitchFamily="34" charset="0"/>
              </a:rPr>
              <a:t>4</a:t>
            </a:r>
            <a:r>
              <a:rPr lang="en-US" altLang="ko-KR" sz="2400" b="1" baseline="30000" dirty="0" smtClean="0">
                <a:solidFill>
                  <a:srgbClr val="0070C0"/>
                </a:solidFill>
                <a:latin typeface="Arial" pitchFamily="34" charset="0"/>
                <a:cs typeface="Arial" pitchFamily="34" charset="0"/>
              </a:rPr>
              <a:t>th</a:t>
            </a:r>
            <a:r>
              <a:rPr lang="en-US" altLang="ko-KR" sz="2400" b="1" dirty="0" smtClean="0">
                <a:solidFill>
                  <a:srgbClr val="0070C0"/>
                </a:solidFill>
                <a:latin typeface="Arial" pitchFamily="34" charset="0"/>
                <a:cs typeface="Arial" pitchFamily="34" charset="0"/>
              </a:rPr>
              <a:t> Supercomputer (since </a:t>
            </a:r>
            <a:r>
              <a:rPr lang="en-US" altLang="ko-KR" sz="2400" b="1" dirty="0">
                <a:solidFill>
                  <a:srgbClr val="0070C0"/>
                </a:solidFill>
                <a:latin typeface="Arial" pitchFamily="34" charset="0"/>
                <a:cs typeface="Arial" pitchFamily="34" charset="0"/>
              </a:rPr>
              <a:t>2015)</a:t>
            </a:r>
            <a:endParaRPr lang="ko-KR" altLang="en-US" sz="2400" dirty="0">
              <a:solidFill>
                <a:srgbClr val="0070C0"/>
              </a:solidFill>
              <a:latin typeface="Arial" pitchFamily="34" charset="0"/>
              <a:cs typeface="Arial" pitchFamily="34" charset="0"/>
            </a:endParaRPr>
          </a:p>
        </p:txBody>
      </p:sp>
      <p:sp>
        <p:nvSpPr>
          <p:cNvPr id="93" name="세로 텍스트 개체 틀 2"/>
          <p:cNvSpPr txBox="1">
            <a:spLocks/>
          </p:cNvSpPr>
          <p:nvPr/>
        </p:nvSpPr>
        <p:spPr>
          <a:xfrm>
            <a:off x="62662" y="5877272"/>
            <a:ext cx="8253754" cy="504056"/>
          </a:xfrm>
          <a:prstGeom prst="rect">
            <a:avLst/>
          </a:prstGeom>
        </p:spPr>
        <p:txBody>
          <a:bodyPr vert="horz" lIns="91440" tIns="45720" rIns="91440" bIns="45720" rtlCol="0">
            <a:noAutofit/>
          </a:bodyPr>
          <a:lstStyle>
            <a:lvl1pPr marL="342900" indent="-342900" algn="l" defTabSz="914400" rtl="0" eaLnBrk="1" latinLnBrk="1" hangingPunct="1">
              <a:lnSpc>
                <a:spcPct val="130000"/>
              </a:lnSpc>
              <a:spcBef>
                <a:spcPts val="0"/>
              </a:spcBef>
              <a:buFont typeface="Arial" pitchFamily="34" charset="0"/>
              <a:buChar char="•"/>
              <a:defRPr sz="2400" kern="1200">
                <a:solidFill>
                  <a:schemeClr val="tx1"/>
                </a:solidFill>
                <a:latin typeface="HY강M" pitchFamily="18" charset="-127"/>
                <a:ea typeface="HY강M" pitchFamily="18" charset="-127"/>
                <a:cs typeface="+mn-cs"/>
              </a:defRPr>
            </a:lvl1pPr>
            <a:lvl2pPr marL="742950" indent="-285750" algn="l" defTabSz="914400" rtl="0" eaLnBrk="1" latinLnBrk="1" hangingPunct="1">
              <a:lnSpc>
                <a:spcPct val="130000"/>
              </a:lnSpc>
              <a:spcBef>
                <a:spcPts val="0"/>
              </a:spcBef>
              <a:buFont typeface="Arial" pitchFamily="34" charset="0"/>
              <a:buChar char="–"/>
              <a:defRPr sz="2000" kern="1200">
                <a:solidFill>
                  <a:schemeClr val="tx1"/>
                </a:solidFill>
                <a:latin typeface="HY강M" pitchFamily="18" charset="-127"/>
                <a:ea typeface="HY강M" pitchFamily="18" charset="-127"/>
                <a:cs typeface="+mn-cs"/>
              </a:defRPr>
            </a:lvl2pPr>
            <a:lvl3pPr marL="1143000" indent="-228600" algn="l" defTabSz="914400" rtl="0" eaLnBrk="1" latinLnBrk="1" hangingPunct="1">
              <a:lnSpc>
                <a:spcPct val="130000"/>
              </a:lnSpc>
              <a:spcBef>
                <a:spcPts val="0"/>
              </a:spcBef>
              <a:buFont typeface="Arial" pitchFamily="34" charset="0"/>
              <a:buChar char="•"/>
              <a:defRPr sz="2000" kern="1200">
                <a:solidFill>
                  <a:schemeClr val="tx1"/>
                </a:solidFill>
                <a:latin typeface="HY강M" pitchFamily="18" charset="-127"/>
                <a:ea typeface="HY강M" pitchFamily="18" charset="-127"/>
                <a:cs typeface="+mn-cs"/>
              </a:defRPr>
            </a:lvl3pPr>
            <a:lvl4pPr marL="1600200" indent="-228600" algn="l" defTabSz="914400" rtl="0" eaLnBrk="1" latinLnBrk="1" hangingPunct="1">
              <a:lnSpc>
                <a:spcPct val="130000"/>
              </a:lnSpc>
              <a:spcBef>
                <a:spcPts val="0"/>
              </a:spcBef>
              <a:buFont typeface="Arial" pitchFamily="34" charset="0"/>
              <a:buChar char="–"/>
              <a:defRPr sz="1800" kern="1200">
                <a:solidFill>
                  <a:schemeClr val="tx1"/>
                </a:solidFill>
                <a:latin typeface="HY강M" pitchFamily="18" charset="-127"/>
                <a:ea typeface="HY강M" pitchFamily="18" charset="-127"/>
                <a:cs typeface="+mn-cs"/>
              </a:defRPr>
            </a:lvl4pPr>
            <a:lvl5pPr marL="2057400" indent="-228600" algn="l" defTabSz="914400" rtl="0" eaLnBrk="1" latinLnBrk="1" hangingPunct="1">
              <a:lnSpc>
                <a:spcPct val="130000"/>
              </a:lnSpc>
              <a:spcBef>
                <a:spcPts val="0"/>
              </a:spcBef>
              <a:buFont typeface="Arial" pitchFamily="34" charset="0"/>
              <a:buChar char="»"/>
              <a:defRPr sz="1800" kern="1200">
                <a:solidFill>
                  <a:schemeClr val="tx1"/>
                </a:solidFill>
                <a:latin typeface="HY강M" pitchFamily="18" charset="-127"/>
                <a:ea typeface="HY강M"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en-US" altLang="ko-KR" sz="1600" b="1" dirty="0">
                <a:solidFill>
                  <a:schemeClr val="tx2">
                    <a:lumMod val="60000"/>
                    <a:lumOff val="40000"/>
                  </a:schemeClr>
                </a:solidFill>
                <a:latin typeface="+mj-lt"/>
              </a:rPr>
              <a:t>※ </a:t>
            </a:r>
            <a:r>
              <a:rPr lang="en-US" altLang="ko-KR" sz="1600" b="1" dirty="0" smtClean="0">
                <a:solidFill>
                  <a:schemeClr val="tx2">
                    <a:lumMod val="60000"/>
                    <a:lumOff val="40000"/>
                  </a:schemeClr>
                </a:solidFill>
                <a:latin typeface="+mj-lt"/>
              </a:rPr>
              <a:t>Speed</a:t>
            </a:r>
            <a:r>
              <a:rPr lang="en-US" altLang="ko-KR" sz="1600" b="1" dirty="0">
                <a:solidFill>
                  <a:schemeClr val="tx2">
                    <a:lumMod val="60000"/>
                    <a:lumOff val="40000"/>
                  </a:schemeClr>
                </a:solidFill>
                <a:latin typeface="+mj-lt"/>
              </a:rPr>
              <a:t>: 7.7 times </a:t>
            </a:r>
            <a:r>
              <a:rPr lang="en-US" altLang="ko-KR" sz="1600" b="1" dirty="0" smtClean="0">
                <a:solidFill>
                  <a:schemeClr val="tx2">
                    <a:lumMod val="60000"/>
                    <a:lumOff val="40000"/>
                  </a:schemeClr>
                </a:solidFill>
                <a:latin typeface="+mj-lt"/>
              </a:rPr>
              <a:t>&amp; </a:t>
            </a:r>
            <a:r>
              <a:rPr lang="en-US" altLang="ko-KR" sz="1600" b="1" dirty="0">
                <a:solidFill>
                  <a:schemeClr val="tx2">
                    <a:lumMod val="60000"/>
                    <a:lumOff val="40000"/>
                  </a:schemeClr>
                </a:solidFill>
                <a:latin typeface="+mj-lt"/>
              </a:rPr>
              <a:t>30,000 times faster than the 3rd </a:t>
            </a:r>
            <a:r>
              <a:rPr lang="en-US" altLang="ko-KR" sz="1600" b="1" dirty="0" smtClean="0">
                <a:solidFill>
                  <a:schemeClr val="tx2">
                    <a:lumMod val="60000"/>
                    <a:lumOff val="40000"/>
                  </a:schemeClr>
                </a:solidFill>
                <a:latin typeface="+mj-lt"/>
              </a:rPr>
              <a:t>&amp; </a:t>
            </a:r>
            <a:r>
              <a:rPr lang="en-US" altLang="ko-KR" sz="1600" b="1" dirty="0">
                <a:solidFill>
                  <a:schemeClr val="tx2">
                    <a:lumMod val="60000"/>
                    <a:lumOff val="40000"/>
                  </a:schemeClr>
                </a:solidFill>
                <a:latin typeface="+mj-lt"/>
              </a:rPr>
              <a:t>the 1</a:t>
            </a:r>
            <a:r>
              <a:rPr lang="en-US" altLang="ko-KR" sz="1600" b="1" baseline="30000" dirty="0">
                <a:solidFill>
                  <a:schemeClr val="tx2">
                    <a:lumMod val="60000"/>
                    <a:lumOff val="40000"/>
                  </a:schemeClr>
                </a:solidFill>
                <a:latin typeface="+mj-lt"/>
              </a:rPr>
              <a:t>st</a:t>
            </a:r>
            <a:r>
              <a:rPr lang="en-US" altLang="ko-KR" sz="1600" b="1" dirty="0">
                <a:solidFill>
                  <a:schemeClr val="tx2">
                    <a:lumMod val="60000"/>
                    <a:lumOff val="40000"/>
                  </a:schemeClr>
                </a:solidFill>
                <a:latin typeface="+mj-lt"/>
              </a:rPr>
              <a:t> one, respectively</a:t>
            </a:r>
            <a:endParaRPr lang="ko-KR" altLang="en-US" sz="1600" dirty="0">
              <a:solidFill>
                <a:schemeClr val="tx2">
                  <a:lumMod val="60000"/>
                  <a:lumOff val="40000"/>
                </a:schemeClr>
              </a:solidFill>
            </a:endParaRPr>
          </a:p>
        </p:txBody>
      </p:sp>
      <p:sp>
        <p:nvSpPr>
          <p:cNvPr id="94" name="Rectangle 55"/>
          <p:cNvSpPr>
            <a:spLocks noChangeArrowheads="1"/>
          </p:cNvSpPr>
          <p:nvPr/>
        </p:nvSpPr>
        <p:spPr bwMode="auto">
          <a:xfrm>
            <a:off x="255697" y="1144719"/>
            <a:ext cx="4015190" cy="390126"/>
          </a:xfrm>
          <a:prstGeom prst="rect">
            <a:avLst/>
          </a:prstGeom>
          <a:solidFill>
            <a:schemeClr val="bg1"/>
          </a:solidFill>
          <a:ln w="9525">
            <a:noFill/>
            <a:miter lim="800000"/>
            <a:headEnd/>
            <a:tailEnd/>
          </a:ln>
        </p:spPr>
        <p:txBody>
          <a:bodyPr wrap="none" anchor="ctr"/>
          <a:lstStyle/>
          <a:p>
            <a:endParaRPr lang="ko-KR" altLang="en-US" sz="1600"/>
          </a:p>
        </p:txBody>
      </p:sp>
      <p:pic>
        <p:nvPicPr>
          <p:cNvPr id="95" name="Picture 49" descr="슈퍼컴"/>
          <p:cNvPicPr>
            <a:picLocks noChangeAspect="1" noChangeArrowheads="1"/>
          </p:cNvPicPr>
          <p:nvPr/>
        </p:nvPicPr>
        <p:blipFill>
          <a:blip r:embed="rId3" cstate="print"/>
          <a:srcRect/>
          <a:stretch>
            <a:fillRect/>
          </a:stretch>
        </p:blipFill>
        <p:spPr bwMode="auto">
          <a:xfrm rot="657330">
            <a:off x="2985415" y="1406074"/>
            <a:ext cx="1248684" cy="753902"/>
          </a:xfrm>
          <a:prstGeom prst="rect">
            <a:avLst/>
          </a:prstGeom>
          <a:noFill/>
          <a:ln w="9525">
            <a:noFill/>
            <a:miter lim="800000"/>
            <a:headEnd/>
            <a:tailEnd/>
          </a:ln>
        </p:spPr>
      </p:pic>
      <p:sp>
        <p:nvSpPr>
          <p:cNvPr id="96" name="Rectangle 60"/>
          <p:cNvSpPr>
            <a:spLocks noChangeArrowheads="1"/>
          </p:cNvSpPr>
          <p:nvPr/>
        </p:nvSpPr>
        <p:spPr bwMode="auto">
          <a:xfrm>
            <a:off x="2668775" y="2370809"/>
            <a:ext cx="4015078" cy="390115"/>
          </a:xfrm>
          <a:prstGeom prst="rect">
            <a:avLst/>
          </a:prstGeom>
          <a:solidFill>
            <a:schemeClr val="bg1"/>
          </a:solidFill>
          <a:ln w="9525">
            <a:noFill/>
            <a:miter lim="800000"/>
            <a:headEnd/>
            <a:tailEnd/>
          </a:ln>
        </p:spPr>
        <p:txBody>
          <a:bodyPr wrap="none" anchor="ctr"/>
          <a:lstStyle/>
          <a:p>
            <a:endParaRPr lang="ko-KR" altLang="en-US" sz="1600"/>
          </a:p>
        </p:txBody>
      </p:sp>
      <p:pic>
        <p:nvPicPr>
          <p:cNvPr id="97" name="Picture 66" descr="cray_x1"/>
          <p:cNvPicPr>
            <a:picLocks noChangeAspect="1" noChangeArrowheads="1"/>
          </p:cNvPicPr>
          <p:nvPr/>
        </p:nvPicPr>
        <p:blipFill>
          <a:blip r:embed="rId4" cstate="print"/>
          <a:srcRect t="8858"/>
          <a:stretch>
            <a:fillRect/>
          </a:stretch>
        </p:blipFill>
        <p:spPr bwMode="auto">
          <a:xfrm>
            <a:off x="3790303" y="2539431"/>
            <a:ext cx="1584176" cy="962311"/>
          </a:xfrm>
          <a:prstGeom prst="rect">
            <a:avLst/>
          </a:prstGeom>
          <a:noFill/>
          <a:ln w="9525">
            <a:noFill/>
            <a:miter lim="800000"/>
            <a:headEnd/>
            <a:tailEnd/>
          </a:ln>
        </p:spPr>
      </p:pic>
      <p:pic>
        <p:nvPicPr>
          <p:cNvPr id="98" name="Picture 24" descr="kma.png"/>
          <p:cNvPicPr>
            <a:picLocks noChangeAspect="1" noChangeArrowheads="1"/>
          </p:cNvPicPr>
          <p:nvPr/>
        </p:nvPicPr>
        <p:blipFill>
          <a:blip r:embed="rId5" cstate="print"/>
          <a:srcRect l="22781" r="16588" b="27017"/>
          <a:stretch>
            <a:fillRect/>
          </a:stretch>
        </p:blipFill>
        <p:spPr bwMode="auto">
          <a:xfrm>
            <a:off x="4726408" y="3763643"/>
            <a:ext cx="1452230" cy="864096"/>
          </a:xfrm>
          <a:prstGeom prst="rect">
            <a:avLst/>
          </a:prstGeom>
          <a:noFill/>
          <a:ln w="9525">
            <a:noFill/>
            <a:miter lim="800000"/>
            <a:headEnd/>
            <a:tailEnd/>
          </a:ln>
        </p:spPr>
      </p:pic>
      <p:pic>
        <p:nvPicPr>
          <p:cNvPr id="99" name="그림 98" descr="32.PNG"/>
          <p:cNvPicPr>
            <a:picLocks noChangeAspect="1"/>
          </p:cNvPicPr>
          <p:nvPr/>
        </p:nvPicPr>
        <p:blipFill>
          <a:blip r:embed="rId6" cstate="print"/>
          <a:srcRect r="16237"/>
          <a:stretch>
            <a:fillRect/>
          </a:stretch>
        </p:blipFill>
        <p:spPr bwMode="auto">
          <a:xfrm>
            <a:off x="-26121" y="3393537"/>
            <a:ext cx="4608512" cy="1234202"/>
          </a:xfrm>
          <a:prstGeom prst="rect">
            <a:avLst/>
          </a:prstGeom>
          <a:noFill/>
          <a:ln w="9525">
            <a:noFill/>
            <a:miter lim="800000"/>
            <a:headEnd/>
            <a:tailEnd/>
          </a:ln>
        </p:spPr>
      </p:pic>
      <p:pic>
        <p:nvPicPr>
          <p:cNvPr id="100" name="그림 99" descr="30.PNG"/>
          <p:cNvPicPr>
            <a:picLocks noChangeAspect="1"/>
          </p:cNvPicPr>
          <p:nvPr/>
        </p:nvPicPr>
        <p:blipFill>
          <a:blip r:embed="rId7" cstate="print"/>
          <a:srcRect r="6426"/>
          <a:stretch>
            <a:fillRect/>
          </a:stretch>
        </p:blipFill>
        <p:spPr bwMode="auto">
          <a:xfrm>
            <a:off x="-26121" y="1099348"/>
            <a:ext cx="2808312" cy="1080119"/>
          </a:xfrm>
          <a:prstGeom prst="rect">
            <a:avLst/>
          </a:prstGeom>
          <a:noFill/>
          <a:ln w="9525">
            <a:noFill/>
            <a:miter lim="800000"/>
            <a:headEnd/>
            <a:tailEnd/>
          </a:ln>
        </p:spPr>
      </p:pic>
      <p:grpSp>
        <p:nvGrpSpPr>
          <p:cNvPr id="2" name="그룹 100"/>
          <p:cNvGrpSpPr/>
          <p:nvPr/>
        </p:nvGrpSpPr>
        <p:grpSpPr>
          <a:xfrm>
            <a:off x="1342031" y="3474976"/>
            <a:ext cx="1031836" cy="1080755"/>
            <a:chOff x="1955988" y="4418802"/>
            <a:chExt cx="1031836" cy="1080755"/>
          </a:xfrm>
        </p:grpSpPr>
        <p:pic>
          <p:nvPicPr>
            <p:cNvPr id="102" name="그림 31" descr="05.png"/>
            <p:cNvPicPr>
              <a:picLocks noChangeAspect="1"/>
            </p:cNvPicPr>
            <p:nvPr/>
          </p:nvPicPr>
          <p:blipFill>
            <a:blip r:embed="rId8" cstate="print"/>
            <a:srcRect/>
            <a:stretch>
              <a:fillRect/>
            </a:stretch>
          </p:blipFill>
          <p:spPr bwMode="auto">
            <a:xfrm>
              <a:off x="1955988" y="4418802"/>
              <a:ext cx="1031836" cy="1080755"/>
            </a:xfrm>
            <a:prstGeom prst="rect">
              <a:avLst/>
            </a:prstGeom>
            <a:noFill/>
            <a:ln w="9525">
              <a:noFill/>
              <a:miter lim="800000"/>
              <a:headEnd/>
              <a:tailEnd/>
            </a:ln>
          </p:spPr>
        </p:pic>
        <p:sp>
          <p:nvSpPr>
            <p:cNvPr id="103" name="Oval 76"/>
            <p:cNvSpPr>
              <a:spLocks noChangeArrowheads="1"/>
            </p:cNvSpPr>
            <p:nvPr/>
          </p:nvSpPr>
          <p:spPr bwMode="auto">
            <a:xfrm>
              <a:off x="2003436" y="4437112"/>
              <a:ext cx="936625" cy="936625"/>
            </a:xfrm>
            <a:prstGeom prst="ellipse">
              <a:avLst/>
            </a:prstGeom>
            <a:noFill/>
            <a:ln w="38100">
              <a:noFill/>
              <a:round/>
              <a:headEnd/>
              <a:tailEnd/>
            </a:ln>
          </p:spPr>
          <p:txBody>
            <a:bodyPr wrap="none" anchor="ctr"/>
            <a:lstStyle/>
            <a:p>
              <a:pPr algn="ctr"/>
              <a:r>
                <a:rPr lang="en-US" altLang="ko-KR" sz="1600" b="1" dirty="0">
                  <a:solidFill>
                    <a:schemeClr val="bg1"/>
                  </a:solidFill>
                  <a:latin typeface="Arial" pitchFamily="34" charset="0"/>
                </a:rPr>
                <a:t>×41</a:t>
              </a:r>
              <a:endParaRPr lang="ko-KR" altLang="en-US" sz="1600" dirty="0">
                <a:solidFill>
                  <a:schemeClr val="bg1"/>
                </a:solidFill>
                <a:latin typeface="Arial" pitchFamily="34" charset="0"/>
              </a:endParaRPr>
            </a:p>
          </p:txBody>
        </p:sp>
      </p:grpSp>
      <p:sp>
        <p:nvSpPr>
          <p:cNvPr id="104" name="Rectangle 53"/>
          <p:cNvSpPr>
            <a:spLocks noChangeArrowheads="1"/>
          </p:cNvSpPr>
          <p:nvPr/>
        </p:nvSpPr>
        <p:spPr bwMode="auto">
          <a:xfrm>
            <a:off x="909983" y="1315371"/>
            <a:ext cx="1656184" cy="576064"/>
          </a:xfrm>
          <a:prstGeom prst="rect">
            <a:avLst/>
          </a:prstGeom>
          <a:noFill/>
          <a:ln w="9525">
            <a:noFill/>
            <a:miter lim="800000"/>
            <a:headEnd/>
            <a:tailEnd/>
          </a:ln>
        </p:spPr>
        <p:txBody>
          <a:bodyPr wrap="none" anchor="ctr"/>
          <a:lstStyle/>
          <a:p>
            <a:r>
              <a:rPr lang="en-US" altLang="ko-KR" sz="1600" b="1" dirty="0">
                <a:latin typeface="Arial" pitchFamily="34" charset="0"/>
                <a:ea typeface="맑은 고딕" pitchFamily="50" charset="-127"/>
              </a:rPr>
              <a:t>NEC SX-5/28M2</a:t>
            </a:r>
          </a:p>
          <a:p>
            <a:r>
              <a:rPr lang="en-US" altLang="ko-KR" sz="1600" b="1" dirty="0">
                <a:solidFill>
                  <a:srgbClr val="0070C0"/>
                </a:solidFill>
                <a:latin typeface="Arial" pitchFamily="34" charset="0"/>
                <a:ea typeface="맑은 고딕" pitchFamily="50" charset="-127"/>
              </a:rPr>
              <a:t>0.2 T Flops</a:t>
            </a:r>
            <a:endParaRPr lang="en-US" altLang="ko-KR" sz="1600" dirty="0">
              <a:solidFill>
                <a:srgbClr val="0070C0"/>
              </a:solidFill>
              <a:latin typeface="Arial" pitchFamily="34" charset="0"/>
              <a:ea typeface="맑은 고딕" pitchFamily="50" charset="-127"/>
            </a:endParaRPr>
          </a:p>
        </p:txBody>
      </p:sp>
      <p:sp>
        <p:nvSpPr>
          <p:cNvPr id="105" name="AutoShape 56"/>
          <p:cNvSpPr>
            <a:spLocks noChangeArrowheads="1"/>
          </p:cNvSpPr>
          <p:nvPr/>
        </p:nvSpPr>
        <p:spPr bwMode="auto">
          <a:xfrm>
            <a:off x="2926207" y="980728"/>
            <a:ext cx="2520280" cy="314172"/>
          </a:xfrm>
          <a:prstGeom prst="roundRect">
            <a:avLst>
              <a:gd name="adj" fmla="val 50000"/>
            </a:avLst>
          </a:prstGeom>
          <a:noFill/>
          <a:ln w="25400">
            <a:noFill/>
            <a:round/>
            <a:headEnd/>
            <a:tailEnd/>
          </a:ln>
        </p:spPr>
        <p:txBody>
          <a:bodyPr wrap="none" anchor="ctr"/>
          <a:lstStyle/>
          <a:p>
            <a:pPr algn="ct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1</a:t>
            </a:r>
            <a:r>
              <a:rPr lang="en-US" altLang="ko-KR" sz="1600" b="1" baseline="30000" dirty="0">
                <a:ln w="10541" cmpd="sng">
                  <a:solidFill>
                    <a:srgbClr val="7D7D7D">
                      <a:tint val="100000"/>
                      <a:shade val="100000"/>
                      <a:satMod val="110000"/>
                    </a:srgbClr>
                  </a:solidFill>
                  <a:prstDash val="solid"/>
                </a:ln>
                <a:solidFill>
                  <a:srgbClr val="0070C0"/>
                </a:solidFill>
                <a:latin typeface="Arial" pitchFamily="34" charset="0"/>
              </a:rPr>
              <a:t>st</a:t>
            </a: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 Supercomputer</a:t>
            </a:r>
          </a:p>
        </p:txBody>
      </p:sp>
      <p:sp>
        <p:nvSpPr>
          <p:cNvPr id="106" name="Rectangle 57"/>
          <p:cNvSpPr>
            <a:spLocks noChangeArrowheads="1"/>
          </p:cNvSpPr>
          <p:nvPr/>
        </p:nvSpPr>
        <p:spPr bwMode="auto">
          <a:xfrm>
            <a:off x="490649" y="1243113"/>
            <a:ext cx="2437915" cy="583463"/>
          </a:xfrm>
          <a:prstGeom prst="rect">
            <a:avLst/>
          </a:prstGeom>
          <a:noFill/>
          <a:ln w="9525">
            <a:noFill/>
            <a:miter lim="800000"/>
            <a:headEnd/>
            <a:tailEnd/>
          </a:ln>
        </p:spPr>
        <p:txBody>
          <a:bodyPr wrap="none" anchor="ctr"/>
          <a:lstStyle/>
          <a:p>
            <a:endParaRPr lang="en-US" altLang="ko-KR" sz="1600" dirty="0">
              <a:latin typeface="Arial" pitchFamily="34" charset="0"/>
              <a:ea typeface="맑은 고딕" pitchFamily="50" charset="-127"/>
            </a:endParaRPr>
          </a:p>
        </p:txBody>
      </p:sp>
      <p:pic>
        <p:nvPicPr>
          <p:cNvPr id="107" name="그림 106" descr="31.PNG"/>
          <p:cNvPicPr>
            <a:picLocks noChangeAspect="1"/>
          </p:cNvPicPr>
          <p:nvPr/>
        </p:nvPicPr>
        <p:blipFill>
          <a:blip r:embed="rId9" cstate="print"/>
          <a:srcRect r="13878"/>
          <a:stretch>
            <a:fillRect/>
          </a:stretch>
        </p:blipFill>
        <p:spPr bwMode="auto">
          <a:xfrm>
            <a:off x="-1011" y="2158102"/>
            <a:ext cx="3863322" cy="1245501"/>
          </a:xfrm>
          <a:prstGeom prst="rect">
            <a:avLst/>
          </a:prstGeom>
          <a:noFill/>
          <a:ln w="9525">
            <a:noFill/>
            <a:miter lim="800000"/>
            <a:headEnd/>
            <a:tailEnd/>
          </a:ln>
        </p:spPr>
      </p:pic>
      <p:grpSp>
        <p:nvGrpSpPr>
          <p:cNvPr id="4" name="그룹 107"/>
          <p:cNvGrpSpPr/>
          <p:nvPr/>
        </p:nvGrpSpPr>
        <p:grpSpPr>
          <a:xfrm>
            <a:off x="909983" y="2235718"/>
            <a:ext cx="1041478" cy="1095877"/>
            <a:chOff x="1154258" y="3112009"/>
            <a:chExt cx="1041478" cy="1095877"/>
          </a:xfrm>
        </p:grpSpPr>
        <p:grpSp>
          <p:nvGrpSpPr>
            <p:cNvPr id="5" name="그룹 41"/>
            <p:cNvGrpSpPr>
              <a:grpSpLocks/>
            </p:cNvGrpSpPr>
            <p:nvPr/>
          </p:nvGrpSpPr>
          <p:grpSpPr bwMode="auto">
            <a:xfrm>
              <a:off x="1154258" y="3112009"/>
              <a:ext cx="1041478" cy="1095877"/>
              <a:chOff x="-1908720" y="620688"/>
              <a:chExt cx="2308571" cy="2430475"/>
            </a:xfrm>
          </p:grpSpPr>
          <p:pic>
            <p:nvPicPr>
              <p:cNvPr id="111" name="그림 30" descr="04.png"/>
              <p:cNvPicPr>
                <a:picLocks noChangeAspect="1"/>
              </p:cNvPicPr>
              <p:nvPr/>
            </p:nvPicPr>
            <p:blipFill>
              <a:blip r:embed="rId10" cstate="print"/>
              <a:srcRect/>
              <a:stretch>
                <a:fillRect/>
              </a:stretch>
            </p:blipFill>
            <p:spPr bwMode="auto">
              <a:xfrm>
                <a:off x="-1908720" y="620688"/>
                <a:ext cx="2308571" cy="2430475"/>
              </a:xfrm>
              <a:prstGeom prst="rect">
                <a:avLst/>
              </a:prstGeom>
              <a:noFill/>
              <a:ln w="9525">
                <a:noFill/>
                <a:miter lim="800000"/>
                <a:headEnd/>
                <a:tailEnd/>
              </a:ln>
            </p:spPr>
          </p:pic>
          <p:sp>
            <p:nvSpPr>
              <p:cNvPr id="112" name="TextBox 17"/>
              <p:cNvSpPr txBox="1">
                <a:spLocks noChangeArrowheads="1"/>
              </p:cNvSpPr>
              <p:nvPr/>
            </p:nvSpPr>
            <p:spPr bwMode="auto">
              <a:xfrm>
                <a:off x="-959173" y="1247550"/>
                <a:ext cx="409480" cy="750857"/>
              </a:xfrm>
              <a:prstGeom prst="rect">
                <a:avLst/>
              </a:prstGeom>
              <a:noFill/>
              <a:ln w="9525">
                <a:noFill/>
                <a:miter lim="800000"/>
                <a:headEnd/>
                <a:tailEnd/>
              </a:ln>
            </p:spPr>
            <p:txBody>
              <a:bodyPr wrap="none">
                <a:spAutoFit/>
              </a:bodyPr>
              <a:lstStyle/>
              <a:p>
                <a:pPr algn="ctr">
                  <a:defRPr/>
                </a:pPr>
                <a:endParaRPr kumimoji="0" lang="en-US" altLang="ko-KR" sz="1600" b="1" dirty="0">
                  <a:gradFill>
                    <a:gsLst>
                      <a:gs pos="0">
                        <a:srgbClr val="1F42B3"/>
                      </a:gs>
                      <a:gs pos="50000">
                        <a:srgbClr val="081258"/>
                      </a:gs>
                    </a:gsLst>
                    <a:lin ang="5400000" scaled="0"/>
                  </a:gradFill>
                  <a:effectLst>
                    <a:outerShdw blurRad="50800" dist="50800" dir="2700000" algn="tl" rotWithShape="0">
                      <a:schemeClr val="bg1">
                        <a:alpha val="50000"/>
                      </a:schemeClr>
                    </a:outerShdw>
                  </a:effectLst>
                  <a:latin typeface="Cre고딕 B" pitchFamily="18" charset="-127"/>
                  <a:ea typeface="Cre고딕 B" pitchFamily="18" charset="-127"/>
                </a:endParaRPr>
              </a:p>
            </p:txBody>
          </p:sp>
        </p:grpSp>
        <p:sp>
          <p:nvSpPr>
            <p:cNvPr id="110" name="Oval 65"/>
            <p:cNvSpPr>
              <a:spLocks noChangeArrowheads="1"/>
            </p:cNvSpPr>
            <p:nvPr/>
          </p:nvSpPr>
          <p:spPr bwMode="auto">
            <a:xfrm>
              <a:off x="1261408" y="3218328"/>
              <a:ext cx="796868" cy="796867"/>
            </a:xfrm>
            <a:prstGeom prst="ellipse">
              <a:avLst/>
            </a:prstGeom>
            <a:noFill/>
            <a:ln w="38100">
              <a:noFill/>
              <a:round/>
              <a:headEnd/>
              <a:tailEnd/>
            </a:ln>
          </p:spPr>
          <p:txBody>
            <a:bodyPr wrap="none" anchor="ctr"/>
            <a:lstStyle/>
            <a:p>
              <a:pPr algn="ctr"/>
              <a:r>
                <a:rPr lang="en-US" altLang="ko-KR" sz="1600" b="1" dirty="0">
                  <a:solidFill>
                    <a:schemeClr val="bg1"/>
                  </a:solidFill>
                  <a:latin typeface="Arial" pitchFamily="34" charset="0"/>
                </a:rPr>
                <a:t>×90</a:t>
              </a:r>
              <a:endParaRPr lang="ko-KR" altLang="en-US" sz="1600" dirty="0">
                <a:solidFill>
                  <a:schemeClr val="bg1"/>
                </a:solidFill>
                <a:latin typeface="Arial" pitchFamily="34" charset="0"/>
              </a:endParaRPr>
            </a:p>
          </p:txBody>
        </p:sp>
      </p:grpSp>
      <p:sp>
        <p:nvSpPr>
          <p:cNvPr id="113" name="Rectangle 61"/>
          <p:cNvSpPr>
            <a:spLocks noChangeArrowheads="1"/>
          </p:cNvSpPr>
          <p:nvPr/>
        </p:nvSpPr>
        <p:spPr bwMode="auto">
          <a:xfrm>
            <a:off x="1918095" y="2460118"/>
            <a:ext cx="1898299" cy="583445"/>
          </a:xfrm>
          <a:prstGeom prst="rect">
            <a:avLst/>
          </a:prstGeom>
          <a:noFill/>
          <a:ln w="9525">
            <a:noFill/>
            <a:miter lim="800000"/>
            <a:headEnd/>
            <a:tailEnd/>
          </a:ln>
        </p:spPr>
        <p:txBody>
          <a:bodyPr wrap="none" anchor="ctr"/>
          <a:lstStyle/>
          <a:p>
            <a:r>
              <a:rPr lang="en-US" altLang="ko-KR" sz="1600" b="1" dirty="0">
                <a:latin typeface="Arial" pitchFamily="34" charset="0"/>
                <a:ea typeface="맑은 고딕" pitchFamily="50" charset="-127"/>
              </a:rPr>
              <a:t>CRAY X1E 1024/MSP</a:t>
            </a:r>
          </a:p>
          <a:p>
            <a:r>
              <a:rPr lang="en-US" altLang="ko-KR" sz="1600" b="1" dirty="0">
                <a:solidFill>
                  <a:srgbClr val="0070C0"/>
                </a:solidFill>
                <a:latin typeface="Arial" pitchFamily="34" charset="0"/>
                <a:ea typeface="맑은 고딕" pitchFamily="50" charset="-127"/>
              </a:rPr>
              <a:t>18.5 T Flops</a:t>
            </a:r>
            <a:endParaRPr lang="en-US" altLang="ko-KR" sz="1600" dirty="0">
              <a:solidFill>
                <a:srgbClr val="0070C0"/>
              </a:solidFill>
              <a:latin typeface="Arial" pitchFamily="34" charset="0"/>
              <a:ea typeface="맑은 고딕" pitchFamily="50" charset="-127"/>
            </a:endParaRPr>
          </a:p>
        </p:txBody>
      </p:sp>
      <p:sp>
        <p:nvSpPr>
          <p:cNvPr id="114" name="AutoShape 63"/>
          <p:cNvSpPr>
            <a:spLocks noChangeArrowheads="1"/>
          </p:cNvSpPr>
          <p:nvPr/>
        </p:nvSpPr>
        <p:spPr bwMode="auto">
          <a:xfrm>
            <a:off x="4006327" y="2107459"/>
            <a:ext cx="2434576" cy="314163"/>
          </a:xfrm>
          <a:prstGeom prst="roundRect">
            <a:avLst>
              <a:gd name="adj" fmla="val 50000"/>
            </a:avLst>
          </a:prstGeom>
          <a:noFill/>
          <a:ln w="25400">
            <a:noFill/>
            <a:round/>
            <a:headEnd/>
            <a:tailEnd/>
          </a:ln>
        </p:spPr>
        <p:txBody>
          <a:bodyPr wrap="none" anchor="ctr"/>
          <a:lstStyle/>
          <a:p>
            <a:pPr algn="ct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2</a:t>
            </a:r>
            <a:r>
              <a:rPr lang="en-US" altLang="ko-KR" sz="1600" b="1" baseline="30000" dirty="0">
                <a:ln w="10541" cmpd="sng">
                  <a:solidFill>
                    <a:srgbClr val="7D7D7D">
                      <a:tint val="100000"/>
                      <a:shade val="100000"/>
                      <a:satMod val="110000"/>
                    </a:srgbClr>
                  </a:solidFill>
                  <a:prstDash val="solid"/>
                </a:ln>
                <a:solidFill>
                  <a:srgbClr val="0070C0"/>
                </a:solidFill>
                <a:latin typeface="Arial" pitchFamily="34" charset="0"/>
              </a:rPr>
              <a:t>nd</a:t>
            </a: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 Supercomputer</a:t>
            </a:r>
          </a:p>
        </p:txBody>
      </p:sp>
      <p:sp>
        <p:nvSpPr>
          <p:cNvPr id="115" name="AutoShape 71"/>
          <p:cNvSpPr>
            <a:spLocks noChangeArrowheads="1"/>
          </p:cNvSpPr>
          <p:nvPr/>
        </p:nvSpPr>
        <p:spPr bwMode="auto">
          <a:xfrm>
            <a:off x="5014439" y="3475611"/>
            <a:ext cx="2309005" cy="326603"/>
          </a:xfrm>
          <a:prstGeom prst="roundRect">
            <a:avLst>
              <a:gd name="adj" fmla="val 50000"/>
            </a:avLst>
          </a:prstGeom>
          <a:noFill/>
          <a:ln w="25400">
            <a:noFill/>
            <a:round/>
            <a:headEnd/>
            <a:tailEnd/>
          </a:ln>
        </p:spPr>
        <p:txBody>
          <a:bodyPr wrap="none" anchor="ctr"/>
          <a:lstStyle/>
          <a:p>
            <a:pPr algn="ct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3</a:t>
            </a:r>
            <a:r>
              <a:rPr lang="en-US" altLang="ko-KR" sz="1600" b="1" baseline="30000" dirty="0">
                <a:ln w="10541" cmpd="sng">
                  <a:solidFill>
                    <a:srgbClr val="7D7D7D">
                      <a:tint val="100000"/>
                      <a:shade val="100000"/>
                      <a:satMod val="110000"/>
                    </a:srgbClr>
                  </a:solidFill>
                  <a:prstDash val="solid"/>
                </a:ln>
                <a:solidFill>
                  <a:srgbClr val="0070C0"/>
                </a:solidFill>
                <a:latin typeface="Arial" pitchFamily="34" charset="0"/>
              </a:rPr>
              <a:t>rd</a:t>
            </a: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 Supercomputer</a:t>
            </a:r>
          </a:p>
        </p:txBody>
      </p:sp>
      <p:sp>
        <p:nvSpPr>
          <p:cNvPr id="116" name="Rectangle 74"/>
          <p:cNvSpPr>
            <a:spLocks noChangeArrowheads="1"/>
          </p:cNvSpPr>
          <p:nvPr/>
        </p:nvSpPr>
        <p:spPr bwMode="auto">
          <a:xfrm>
            <a:off x="2350143" y="3733158"/>
            <a:ext cx="2191441" cy="606549"/>
          </a:xfrm>
          <a:prstGeom prst="rect">
            <a:avLst/>
          </a:prstGeom>
          <a:noFill/>
          <a:ln w="9525">
            <a:noFill/>
            <a:miter lim="800000"/>
            <a:headEnd/>
            <a:tailEnd/>
          </a:ln>
        </p:spPr>
        <p:txBody>
          <a:bodyPr wrap="none" anchor="ctr"/>
          <a:lstStyle/>
          <a:p>
            <a:r>
              <a:rPr lang="en-US" altLang="ko-KR" sz="1600" b="1" dirty="0">
                <a:latin typeface="Arial" pitchFamily="34" charset="0"/>
                <a:ea typeface="맑은 고딕" pitchFamily="50" charset="-127"/>
              </a:rPr>
              <a:t>CRAY XE6 90,240 cores</a:t>
            </a:r>
          </a:p>
          <a:p>
            <a:r>
              <a:rPr lang="en-US" altLang="ko-KR" sz="1600" b="1" dirty="0">
                <a:solidFill>
                  <a:srgbClr val="0070C0"/>
                </a:solidFill>
                <a:latin typeface="Arial" pitchFamily="34" charset="0"/>
                <a:ea typeface="맑은 고딕" pitchFamily="50" charset="-127"/>
              </a:rPr>
              <a:t>758 T Flops</a:t>
            </a:r>
            <a:r>
              <a:rPr lang="en-US" altLang="ko-KR" sz="1600" dirty="0">
                <a:solidFill>
                  <a:srgbClr val="0070C0"/>
                </a:solidFill>
                <a:latin typeface="Arial" pitchFamily="34" charset="0"/>
                <a:ea typeface="맑은 고딕" pitchFamily="50" charset="-127"/>
              </a:rPr>
              <a:t> </a:t>
            </a:r>
          </a:p>
        </p:txBody>
      </p:sp>
      <p:pic>
        <p:nvPicPr>
          <p:cNvPr id="117" name="그림 62" descr="14_11.png"/>
          <p:cNvPicPr>
            <a:picLocks noChangeAspect="1"/>
          </p:cNvPicPr>
          <p:nvPr/>
        </p:nvPicPr>
        <p:blipFill>
          <a:blip r:embed="rId11" cstate="print"/>
          <a:srcRect/>
          <a:stretch>
            <a:fillRect/>
          </a:stretch>
        </p:blipFill>
        <p:spPr bwMode="auto">
          <a:xfrm rot="1797969" flipV="1">
            <a:off x="409177" y="1929264"/>
            <a:ext cx="575724" cy="422704"/>
          </a:xfrm>
          <a:prstGeom prst="rect">
            <a:avLst/>
          </a:prstGeom>
          <a:noFill/>
          <a:ln w="9525">
            <a:noFill/>
            <a:miter lim="800000"/>
            <a:headEnd/>
            <a:tailEnd/>
          </a:ln>
        </p:spPr>
      </p:pic>
      <p:pic>
        <p:nvPicPr>
          <p:cNvPr id="118" name="그림 62" descr="14_11.png"/>
          <p:cNvPicPr>
            <a:picLocks noChangeAspect="1"/>
          </p:cNvPicPr>
          <p:nvPr/>
        </p:nvPicPr>
        <p:blipFill>
          <a:blip r:embed="rId11" cstate="print"/>
          <a:srcRect/>
          <a:stretch>
            <a:fillRect/>
          </a:stretch>
        </p:blipFill>
        <p:spPr bwMode="auto">
          <a:xfrm rot="1797969" flipV="1">
            <a:off x="631053" y="3112279"/>
            <a:ext cx="701270" cy="514881"/>
          </a:xfrm>
          <a:prstGeom prst="rect">
            <a:avLst/>
          </a:prstGeom>
          <a:noFill/>
          <a:ln w="9525">
            <a:noFill/>
            <a:miter lim="800000"/>
            <a:headEnd/>
            <a:tailEnd/>
          </a:ln>
        </p:spPr>
      </p:pic>
      <p:pic>
        <p:nvPicPr>
          <p:cNvPr id="119" name="그림 118" descr="32.PNG"/>
          <p:cNvPicPr>
            <a:picLocks noChangeAspect="1"/>
          </p:cNvPicPr>
          <p:nvPr/>
        </p:nvPicPr>
        <p:blipFill>
          <a:blip r:embed="rId12" cstate="print">
            <a:extLst>
              <a:ext uri="{BEBA8EAE-BF5A-486C-A8C5-ECC9F3942E4B}">
                <a14:imgProps xmlns:a14="http://schemas.microsoft.com/office/drawing/2010/main">
                  <a14:imgLayer r:embed="rId13">
                    <a14:imgEffect>
                      <a14:sharpenSoften amount="8000"/>
                    </a14:imgEffect>
                  </a14:imgLayer>
                </a14:imgProps>
              </a:ext>
            </a:extLst>
          </a:blip>
          <a:srcRect r="16237"/>
          <a:stretch>
            <a:fillRect/>
          </a:stretch>
        </p:blipFill>
        <p:spPr bwMode="auto">
          <a:xfrm>
            <a:off x="-26121" y="4613340"/>
            <a:ext cx="4968552" cy="1234203"/>
          </a:xfrm>
          <a:prstGeom prst="rect">
            <a:avLst/>
          </a:prstGeom>
          <a:solidFill>
            <a:srgbClr val="DED40A">
              <a:alpha val="43000"/>
            </a:srgbClr>
          </a:solidFill>
          <a:ln w="9525">
            <a:noFill/>
            <a:miter lim="800000"/>
            <a:headEnd/>
            <a:tailEnd/>
          </a:ln>
        </p:spPr>
      </p:pic>
      <p:sp>
        <p:nvSpPr>
          <p:cNvPr id="120" name="직사각형 119"/>
          <p:cNvSpPr/>
          <p:nvPr/>
        </p:nvSpPr>
        <p:spPr>
          <a:xfrm>
            <a:off x="2998216" y="4990159"/>
            <a:ext cx="1584175" cy="560153"/>
          </a:xfrm>
          <a:prstGeom prst="rect">
            <a:avLst/>
          </a:prstGeom>
        </p:spPr>
        <p:txBody>
          <a:bodyPr wrap="square">
            <a:spAutoFit/>
          </a:bodyPr>
          <a:lstStyle/>
          <a:p>
            <a:pPr eaLnBrk="1" hangingPunct="1">
              <a:lnSpc>
                <a:spcPct val="70000"/>
              </a:lnSpc>
              <a:spcBef>
                <a:spcPct val="50000"/>
              </a:spcBef>
            </a:pPr>
            <a:r>
              <a:rPr lang="en-US" altLang="ko-KR" sz="1600" b="1" dirty="0">
                <a:solidFill>
                  <a:prstClr val="black"/>
                </a:solidFill>
                <a:latin typeface="Arial" charset="0"/>
                <a:ea typeface="맑은 고딕" pitchFamily="50" charset="-127"/>
              </a:rPr>
              <a:t>CRAY  XC40</a:t>
            </a:r>
            <a:endParaRPr lang="en-US" altLang="ko-KR" sz="1600" dirty="0">
              <a:latin typeface="Arial" pitchFamily="34" charset="0"/>
              <a:ea typeface="맑은 고딕" pitchFamily="50" charset="-127"/>
            </a:endParaRPr>
          </a:p>
          <a:p>
            <a:pPr eaLnBrk="1" hangingPunct="1">
              <a:lnSpc>
                <a:spcPct val="70000"/>
              </a:lnSpc>
              <a:spcBef>
                <a:spcPct val="50000"/>
              </a:spcBef>
            </a:pPr>
            <a:r>
              <a:rPr lang="en-US" altLang="ko-KR" sz="1600" b="1" dirty="0">
                <a:solidFill>
                  <a:srgbClr val="0070C0"/>
                </a:solidFill>
                <a:latin typeface="Arial" charset="0"/>
                <a:ea typeface="맑은 고딕" pitchFamily="50" charset="-127"/>
              </a:rPr>
              <a:t>2.9 P Flops</a:t>
            </a:r>
          </a:p>
        </p:txBody>
      </p:sp>
      <p:sp>
        <p:nvSpPr>
          <p:cNvPr id="121" name="AutoShape 71"/>
          <p:cNvSpPr>
            <a:spLocks noChangeArrowheads="1"/>
          </p:cNvSpPr>
          <p:nvPr/>
        </p:nvSpPr>
        <p:spPr bwMode="auto">
          <a:xfrm>
            <a:off x="5468005" y="4638807"/>
            <a:ext cx="2354746" cy="276964"/>
          </a:xfrm>
          <a:prstGeom prst="roundRect">
            <a:avLst>
              <a:gd name="adj" fmla="val 50000"/>
            </a:avLst>
          </a:prstGeom>
          <a:noFill/>
          <a:ln w="25400">
            <a:noFill/>
            <a:round/>
            <a:headEnd/>
            <a:tailEnd/>
          </a:ln>
        </p:spPr>
        <p:txBody>
          <a:bodyPr wrap="none" anchor="ctr"/>
          <a:lstStyle/>
          <a:p>
            <a:pPr algn="ct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4</a:t>
            </a:r>
            <a:r>
              <a:rPr lang="en-US" altLang="ko-KR" sz="1600" b="1" baseline="30000" dirty="0">
                <a:ln w="10541" cmpd="sng">
                  <a:solidFill>
                    <a:srgbClr val="7D7D7D">
                      <a:tint val="100000"/>
                      <a:shade val="100000"/>
                      <a:satMod val="110000"/>
                    </a:srgbClr>
                  </a:solidFill>
                  <a:prstDash val="solid"/>
                </a:ln>
                <a:solidFill>
                  <a:srgbClr val="0070C0"/>
                </a:solidFill>
                <a:latin typeface="Arial" pitchFamily="34" charset="0"/>
              </a:rPr>
              <a:t>th</a:t>
            </a:r>
            <a:r>
              <a:rPr lang="en-US" altLang="ko-KR" sz="1600" b="1" dirty="0">
                <a:ln w="10541" cmpd="sng">
                  <a:solidFill>
                    <a:srgbClr val="7D7D7D">
                      <a:tint val="100000"/>
                      <a:shade val="100000"/>
                      <a:satMod val="110000"/>
                    </a:srgbClr>
                  </a:solidFill>
                  <a:prstDash val="solid"/>
                </a:ln>
                <a:solidFill>
                  <a:srgbClr val="0070C0"/>
                </a:solidFill>
                <a:latin typeface="Arial" pitchFamily="34" charset="0"/>
              </a:rPr>
              <a:t> Supercomputer</a:t>
            </a:r>
          </a:p>
        </p:txBody>
      </p:sp>
      <p:grpSp>
        <p:nvGrpSpPr>
          <p:cNvPr id="6" name="그룹 121"/>
          <p:cNvGrpSpPr/>
          <p:nvPr/>
        </p:nvGrpSpPr>
        <p:grpSpPr>
          <a:xfrm>
            <a:off x="1846087" y="4742683"/>
            <a:ext cx="1009360" cy="1022804"/>
            <a:chOff x="2465662" y="5776192"/>
            <a:chExt cx="1009360" cy="1022804"/>
          </a:xfrm>
        </p:grpSpPr>
        <p:pic>
          <p:nvPicPr>
            <p:cNvPr id="123" name="그림 31" descr="05.png"/>
            <p:cNvPicPr>
              <a:picLocks noChangeAspect="1"/>
            </p:cNvPicPr>
            <p:nvPr/>
          </p:nvPicPr>
          <p:blipFill>
            <a:blip r:embed="rId8" cstate="print">
              <a:duotone>
                <a:prstClr val="black"/>
                <a:schemeClr val="accent6">
                  <a:tint val="45000"/>
                  <a:satMod val="400000"/>
                </a:schemeClr>
              </a:duotone>
              <a:lum contrast="20000"/>
            </a:blip>
            <a:srcRect/>
            <a:stretch>
              <a:fillRect/>
            </a:stretch>
          </p:blipFill>
          <p:spPr bwMode="auto">
            <a:xfrm>
              <a:off x="2465662" y="5776192"/>
              <a:ext cx="1009360" cy="1022804"/>
            </a:xfrm>
            <a:prstGeom prst="rect">
              <a:avLst/>
            </a:prstGeom>
            <a:noFill/>
            <a:ln w="9525">
              <a:noFill/>
              <a:miter lim="800000"/>
              <a:headEnd/>
              <a:tailEnd/>
            </a:ln>
          </p:spPr>
        </p:pic>
        <p:sp>
          <p:nvSpPr>
            <p:cNvPr id="124" name="Oval 76"/>
            <p:cNvSpPr>
              <a:spLocks noChangeArrowheads="1"/>
            </p:cNvSpPr>
            <p:nvPr/>
          </p:nvSpPr>
          <p:spPr bwMode="auto">
            <a:xfrm>
              <a:off x="2483768" y="5798141"/>
              <a:ext cx="942133" cy="911470"/>
            </a:xfrm>
            <a:prstGeom prst="ellipse">
              <a:avLst/>
            </a:prstGeom>
            <a:noFill/>
            <a:ln w="38100">
              <a:noFill/>
              <a:round/>
              <a:headEnd/>
              <a:tailEnd/>
            </a:ln>
          </p:spPr>
          <p:txBody>
            <a:bodyPr wrap="none" anchor="ctr"/>
            <a:lstStyle/>
            <a:p>
              <a:pPr algn="ctr"/>
              <a:r>
                <a:rPr lang="en-US" altLang="ko-KR" sz="1600" b="1" dirty="0">
                  <a:solidFill>
                    <a:schemeClr val="bg1"/>
                  </a:solidFill>
                  <a:latin typeface="Arial" pitchFamily="34" charset="0"/>
                </a:rPr>
                <a:t>×8</a:t>
              </a:r>
              <a:endParaRPr lang="ko-KR" altLang="en-US" sz="1600" dirty="0">
                <a:solidFill>
                  <a:schemeClr val="bg1"/>
                </a:solidFill>
                <a:latin typeface="Arial" pitchFamily="34" charset="0"/>
              </a:endParaRPr>
            </a:p>
          </p:txBody>
        </p:sp>
      </p:grpSp>
      <p:pic>
        <p:nvPicPr>
          <p:cNvPr id="125" name="그림 62" descr="14_11.png"/>
          <p:cNvPicPr>
            <a:picLocks noChangeAspect="1"/>
          </p:cNvPicPr>
          <p:nvPr/>
        </p:nvPicPr>
        <p:blipFill>
          <a:blip r:embed="rId11" cstate="print"/>
          <a:srcRect/>
          <a:stretch>
            <a:fillRect/>
          </a:stretch>
        </p:blipFill>
        <p:spPr bwMode="auto">
          <a:xfrm rot="1797969" flipV="1">
            <a:off x="1000337" y="4288987"/>
            <a:ext cx="817253" cy="580509"/>
          </a:xfrm>
          <a:prstGeom prst="rect">
            <a:avLst/>
          </a:prstGeom>
          <a:noFill/>
          <a:ln w="9525">
            <a:noFill/>
            <a:miter lim="800000"/>
            <a:headEnd/>
            <a:tailEnd/>
          </a:ln>
        </p:spPr>
      </p:pic>
      <p:pic>
        <p:nvPicPr>
          <p:cNvPr id="126" name="그림 1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014439" y="4983248"/>
            <a:ext cx="2304256" cy="724611"/>
          </a:xfrm>
          <a:prstGeom prst="rect">
            <a:avLst/>
          </a:prstGeom>
          <a:ln>
            <a:noFill/>
          </a:ln>
          <a:effectLst>
            <a:outerShdw blurRad="292100" dist="139700" dir="2700000" algn="tl" rotWithShape="0">
              <a:srgbClr val="333333">
                <a:alpha val="65000"/>
              </a:srgbClr>
            </a:outerShdw>
          </a:effectLst>
        </p:spPr>
      </p:pic>
      <p:sp>
        <p:nvSpPr>
          <p:cNvPr id="127" name="Rectangle 53"/>
          <p:cNvSpPr>
            <a:spLocks noChangeArrowheads="1"/>
          </p:cNvSpPr>
          <p:nvPr/>
        </p:nvSpPr>
        <p:spPr bwMode="auto">
          <a:xfrm>
            <a:off x="4366367" y="1315371"/>
            <a:ext cx="1152128" cy="576064"/>
          </a:xfrm>
          <a:prstGeom prst="rect">
            <a:avLst/>
          </a:prstGeom>
          <a:noFill/>
          <a:ln w="9525">
            <a:noFill/>
            <a:miter lim="800000"/>
            <a:headEnd/>
            <a:tailEnd/>
          </a:ln>
        </p:spPr>
        <p:txBody>
          <a:bodyPr wrap="none" anchor="ctr"/>
          <a:lstStyle/>
          <a:p>
            <a:r>
              <a:rPr lang="en-US" altLang="ko-KR" sz="1600" b="1" dirty="0">
                <a:latin typeface="Arial" pitchFamily="34" charset="0"/>
                <a:ea typeface="맑은 고딕" pitchFamily="50" charset="-127"/>
              </a:rPr>
              <a:t>Dec. 1999 -</a:t>
            </a:r>
            <a:endParaRPr lang="en-US" altLang="ko-KR" sz="1600" dirty="0">
              <a:latin typeface="Arial" pitchFamily="34" charset="0"/>
              <a:ea typeface="맑은 고딕" pitchFamily="50" charset="-127"/>
            </a:endParaRPr>
          </a:p>
        </p:txBody>
      </p:sp>
      <p:sp>
        <p:nvSpPr>
          <p:cNvPr id="128" name="Rectangle 53"/>
          <p:cNvSpPr>
            <a:spLocks noChangeArrowheads="1"/>
          </p:cNvSpPr>
          <p:nvPr/>
        </p:nvSpPr>
        <p:spPr bwMode="auto">
          <a:xfrm>
            <a:off x="5446487" y="2539507"/>
            <a:ext cx="1152128" cy="576064"/>
          </a:xfrm>
          <a:prstGeom prst="rect">
            <a:avLst/>
          </a:prstGeom>
          <a:noFill/>
          <a:ln w="9525">
            <a:noFill/>
            <a:miter lim="800000"/>
            <a:headEnd/>
            <a:tailEnd/>
          </a:ln>
        </p:spPr>
        <p:txBody>
          <a:bodyPr wrap="none" anchor="ctr"/>
          <a:lstStyle/>
          <a:p>
            <a:r>
              <a:rPr lang="en-US" altLang="ko-KR" sz="1600" b="1" dirty="0">
                <a:latin typeface="Arial" pitchFamily="34" charset="0"/>
                <a:ea typeface="맑은 고딕" pitchFamily="50" charset="-127"/>
              </a:rPr>
              <a:t>Dec. 2005  -</a:t>
            </a:r>
            <a:endParaRPr lang="en-US" altLang="ko-KR" sz="1600" dirty="0">
              <a:latin typeface="Arial" pitchFamily="34" charset="0"/>
              <a:ea typeface="맑은 고딕" pitchFamily="50" charset="-127"/>
            </a:endParaRPr>
          </a:p>
        </p:txBody>
      </p:sp>
      <p:sp>
        <p:nvSpPr>
          <p:cNvPr id="129" name="Rectangle 53"/>
          <p:cNvSpPr>
            <a:spLocks noChangeArrowheads="1"/>
          </p:cNvSpPr>
          <p:nvPr/>
        </p:nvSpPr>
        <p:spPr bwMode="auto">
          <a:xfrm>
            <a:off x="6238575" y="3835651"/>
            <a:ext cx="1152128" cy="576064"/>
          </a:xfrm>
          <a:prstGeom prst="rect">
            <a:avLst/>
          </a:prstGeom>
          <a:noFill/>
          <a:ln w="9525">
            <a:noFill/>
            <a:miter lim="800000"/>
            <a:headEnd/>
            <a:tailEnd/>
          </a:ln>
        </p:spPr>
        <p:txBody>
          <a:bodyPr wrap="none" anchor="ctr"/>
          <a:lstStyle/>
          <a:p>
            <a:r>
              <a:rPr lang="en-US" altLang="ko-KR" sz="1600" b="1" dirty="0">
                <a:latin typeface="Arial" pitchFamily="34" charset="0"/>
                <a:ea typeface="맑은 고딕" pitchFamily="50" charset="-127"/>
              </a:rPr>
              <a:t>Dec. 2010  -</a:t>
            </a:r>
            <a:endParaRPr lang="en-US" altLang="ko-KR" sz="1600" dirty="0">
              <a:latin typeface="Arial" pitchFamily="34" charset="0"/>
              <a:ea typeface="맑은 고딕" pitchFamily="50" charset="-127"/>
            </a:endParaRPr>
          </a:p>
        </p:txBody>
      </p:sp>
      <p:sp>
        <p:nvSpPr>
          <p:cNvPr id="130" name="Rectangle 53"/>
          <p:cNvSpPr>
            <a:spLocks noChangeArrowheads="1"/>
          </p:cNvSpPr>
          <p:nvPr/>
        </p:nvSpPr>
        <p:spPr bwMode="auto">
          <a:xfrm>
            <a:off x="7318695" y="4987779"/>
            <a:ext cx="1152128" cy="576064"/>
          </a:xfrm>
          <a:prstGeom prst="rect">
            <a:avLst/>
          </a:prstGeom>
          <a:noFill/>
          <a:ln w="9525">
            <a:noFill/>
            <a:miter lim="800000"/>
            <a:headEnd/>
            <a:tailEnd/>
          </a:ln>
        </p:spPr>
        <p:txBody>
          <a:bodyPr wrap="none" anchor="ctr"/>
          <a:lstStyle/>
          <a:p>
            <a:r>
              <a:rPr lang="en-US" altLang="ko-KR" sz="1600" b="1" dirty="0">
                <a:latin typeface="Arial" pitchFamily="34" charset="0"/>
                <a:ea typeface="맑은 고딕" pitchFamily="50" charset="-127"/>
              </a:rPr>
              <a:t>Dec. 2015 -</a:t>
            </a:r>
            <a:endParaRPr lang="en-US" altLang="ko-KR" sz="1600" dirty="0">
              <a:latin typeface="Arial" pitchFamily="34" charset="0"/>
              <a:ea typeface="맑은 고딕" pitchFamily="50" charset="-127"/>
            </a:endParaRPr>
          </a:p>
        </p:txBody>
      </p:sp>
      <p:sp>
        <p:nvSpPr>
          <p:cNvPr id="44"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24</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bwMode="auto">
          <a:xfrm>
            <a:off x="0" y="6021288"/>
            <a:ext cx="9144000" cy="83671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Times New Roman" pitchFamily="18"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3628"/>
            <a:ext cx="9144000" cy="6083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제목 1"/>
          <p:cNvSpPr txBox="1">
            <a:spLocks/>
          </p:cNvSpPr>
          <p:nvPr/>
        </p:nvSpPr>
        <p:spPr>
          <a:xfrm>
            <a:off x="4139952" y="2780928"/>
            <a:ext cx="3312368" cy="1512168"/>
          </a:xfrm>
          <a:prstGeom prst="rect">
            <a:avLst/>
          </a:prstGeom>
          <a:solidFill>
            <a:srgbClr val="4F81BD">
              <a:alpha val="34118"/>
            </a:srgbClr>
          </a:solidFill>
          <a:ln>
            <a:noFill/>
          </a:ln>
        </p:spPr>
        <p:txBody>
          <a:bodyPr anchor="ctr"/>
          <a:lstStyle/>
          <a:p>
            <a:pPr algn="ctr">
              <a:defRPr/>
            </a:pPr>
            <a:r>
              <a:rPr lang="ko-KR" altLang="en-US" sz="3200" b="1" kern="0" dirty="0" smtClean="0">
                <a:solidFill>
                  <a:schemeClr val="bg1"/>
                </a:solidFill>
                <a:latin typeface="HY동녘M" pitchFamily="18" charset="-127"/>
                <a:ea typeface="HY동녘M" pitchFamily="18" charset="-127"/>
                <a:cs typeface="Times New Roman" pitchFamily="18" charset="0"/>
              </a:rPr>
              <a:t>감사합니다</a:t>
            </a:r>
            <a:r>
              <a:rPr lang="en-US" altLang="ko-KR" sz="3200" b="1" kern="0" dirty="0" smtClean="0">
                <a:solidFill>
                  <a:schemeClr val="bg1"/>
                </a:solidFill>
                <a:latin typeface="HY동녘M" pitchFamily="18" charset="-127"/>
                <a:ea typeface="HY동녘M" pitchFamily="18" charset="-127"/>
                <a:cs typeface="Times New Roman" pitchFamily="18" charset="0"/>
              </a:rPr>
              <a:t>!</a:t>
            </a:r>
          </a:p>
          <a:p>
            <a:pPr>
              <a:defRPr/>
            </a:pPr>
            <a:r>
              <a:rPr lang="en-US" altLang="ko-KR" sz="3200" b="1" kern="0" dirty="0" smtClean="0">
                <a:solidFill>
                  <a:schemeClr val="bg1"/>
                </a:solidFill>
                <a:latin typeface="HY동녘M" pitchFamily="18" charset="-127"/>
                <a:ea typeface="HY동녘M" pitchFamily="18" charset="-127"/>
                <a:cs typeface="Times New Roman" pitchFamily="18" charset="0"/>
              </a:rPr>
              <a:t>Thank you !</a:t>
            </a:r>
          </a:p>
          <a:p>
            <a:pPr>
              <a:defRPr/>
            </a:pPr>
            <a:r>
              <a:rPr lang="en-US" altLang="ko-KR" sz="3200" b="1" kern="0" dirty="0" smtClean="0">
                <a:solidFill>
                  <a:schemeClr val="bg1"/>
                </a:solidFill>
                <a:latin typeface="HY동녘M" pitchFamily="18" charset="-127"/>
                <a:ea typeface="HY동녘M" pitchFamily="18" charset="-127"/>
                <a:cs typeface="Times New Roman" pitchFamily="18" charset="0"/>
              </a:rPr>
              <a:t>Merci!</a:t>
            </a:r>
            <a:endParaRPr lang="ko-KR" altLang="en-US" sz="3200" b="1" kern="0" dirty="0">
              <a:solidFill>
                <a:schemeClr val="bg1"/>
              </a:solidFill>
              <a:latin typeface="HY동녘M" pitchFamily="18" charset="-127"/>
              <a:ea typeface="HY동녘M" pitchFamily="18" charset="-127"/>
              <a:cs typeface="Times New Roman" pitchFamily="18" charset="0"/>
            </a:endParaRPr>
          </a:p>
        </p:txBody>
      </p:sp>
      <p:sp>
        <p:nvSpPr>
          <p:cNvPr id="6" name="슬라이드 번호 개체 틀 2"/>
          <p:cNvSpPr txBox="1">
            <a:spLocks/>
          </p:cNvSpPr>
          <p:nvPr/>
        </p:nvSpPr>
        <p:spPr>
          <a:xfrm>
            <a:off x="8450088" y="6453336"/>
            <a:ext cx="658416" cy="365125"/>
          </a:xfrm>
          <a:prstGeom prst="rect">
            <a:avLst/>
          </a:prstGeom>
        </p:spPr>
        <p:txBody>
          <a:bodyPr/>
          <a:lstStyle>
            <a:defPPr>
              <a:defRPr lang="en-US"/>
            </a:defPPr>
            <a:lvl1pPr algn="ctr" rtl="0" eaLnBrk="0" fontAlgn="base" hangingPunct="0">
              <a:spcBef>
                <a:spcPct val="0"/>
              </a:spcBef>
              <a:spcAft>
                <a:spcPct val="0"/>
              </a:spcAft>
              <a:defRPr sz="20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0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0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0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000" kern="1200">
                <a:solidFill>
                  <a:schemeClr val="tx1"/>
                </a:solidFill>
                <a:latin typeface="Times New Roman" pitchFamily="18" charset="0"/>
                <a:ea typeface="+mn-ea"/>
                <a:cs typeface="+mn-cs"/>
              </a:defRPr>
            </a:lvl5pPr>
            <a:lvl6pPr marL="2286000" algn="l" defTabSz="914400" rtl="0" eaLnBrk="1" latinLnBrk="1" hangingPunct="1">
              <a:defRPr sz="2000" kern="1200">
                <a:solidFill>
                  <a:schemeClr val="tx1"/>
                </a:solidFill>
                <a:latin typeface="Times New Roman" pitchFamily="18" charset="0"/>
                <a:ea typeface="+mn-ea"/>
                <a:cs typeface="+mn-cs"/>
              </a:defRPr>
            </a:lvl6pPr>
            <a:lvl7pPr marL="2743200" algn="l" defTabSz="914400" rtl="0" eaLnBrk="1" latinLnBrk="1" hangingPunct="1">
              <a:defRPr sz="2000" kern="1200">
                <a:solidFill>
                  <a:schemeClr val="tx1"/>
                </a:solidFill>
                <a:latin typeface="Times New Roman" pitchFamily="18" charset="0"/>
                <a:ea typeface="+mn-ea"/>
                <a:cs typeface="+mn-cs"/>
              </a:defRPr>
            </a:lvl7pPr>
            <a:lvl8pPr marL="3200400" algn="l" defTabSz="914400" rtl="0" eaLnBrk="1" latinLnBrk="1" hangingPunct="1">
              <a:defRPr sz="2000" kern="1200">
                <a:solidFill>
                  <a:schemeClr val="tx1"/>
                </a:solidFill>
                <a:latin typeface="Times New Roman" pitchFamily="18" charset="0"/>
                <a:ea typeface="+mn-ea"/>
                <a:cs typeface="+mn-cs"/>
              </a:defRPr>
            </a:lvl8pPr>
            <a:lvl9pPr marL="3657600" algn="l" defTabSz="914400" rtl="0" eaLnBrk="1" latinLnBrk="1" hangingPunct="1">
              <a:defRPr sz="2000" kern="1200">
                <a:solidFill>
                  <a:schemeClr val="tx1"/>
                </a:solidFill>
                <a:latin typeface="Times New Roman" pitchFamily="18" charset="0"/>
                <a:ea typeface="+mn-ea"/>
                <a:cs typeface="+mn-cs"/>
              </a:defRPr>
            </a:lvl9pPr>
          </a:lstStyle>
          <a:p>
            <a:pPr>
              <a:defRPr/>
            </a:pPr>
            <a:fld id="{0F8F8238-B688-4809-A085-0183250B9FDB}" type="slidenum">
              <a:rPr lang="ko-KR" altLang="en-US" sz="1600" smtClean="0">
                <a:solidFill>
                  <a:schemeClr val="bg1"/>
                </a:solidFill>
                <a:latin typeface="Arial" pitchFamily="34" charset="0"/>
                <a:cs typeface="Arial" pitchFamily="34" charset="0"/>
              </a:rPr>
              <a:pPr>
                <a:defRPr/>
              </a:pPr>
              <a:t>25</a:t>
            </a:fld>
            <a:endParaRPr lang="ko-KR" altLang="en-US" sz="1600" dirty="0">
              <a:solidFill>
                <a:schemeClr val="bg1"/>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17" y="0"/>
            <a:ext cx="9211070" cy="61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
          <p:cNvSpPr txBox="1">
            <a:spLocks noChangeArrowheads="1"/>
          </p:cNvSpPr>
          <p:nvPr/>
        </p:nvSpPr>
        <p:spPr bwMode="auto">
          <a:xfrm>
            <a:off x="899592" y="2492896"/>
            <a:ext cx="7344816" cy="982513"/>
          </a:xfrm>
          <a:prstGeom prst="rect">
            <a:avLst/>
          </a:prstGeom>
          <a:noFill/>
          <a:ln w="9525">
            <a:noFill/>
            <a:miter lim="800000"/>
            <a:headEnd/>
            <a:tailEnd/>
          </a:ln>
        </p:spPr>
        <p:txBody>
          <a:bodyPr wrap="square">
            <a:spAutoFit/>
          </a:bodyPr>
          <a:lstStyle/>
          <a:p>
            <a:pPr>
              <a:lnSpc>
                <a:spcPct val="150000"/>
              </a:lnSpc>
              <a:defRPr/>
            </a:pPr>
            <a:r>
              <a:rPr lang="en-US" altLang="ko-KR" sz="4400" b="1" cap="all" dirty="0" smtClean="0">
                <a:ln w="9000" cmpd="sng">
                  <a:noFill/>
                  <a:prstDash val="solid"/>
                </a:ln>
                <a:solidFill>
                  <a:srgbClr val="0070C0"/>
                </a:solidFill>
                <a:effectLst>
                  <a:reflection blurRad="12700" stA="28000" endPos="45000" dist="1000" dir="5400000" sy="-100000" algn="bl" rotWithShape="0"/>
                </a:effectLst>
                <a:latin typeface="+mj-lt"/>
                <a:ea typeface="+mn-ea"/>
                <a:cs typeface="Arial Unicode MS" pitchFamily="50" charset="-127"/>
              </a:rPr>
              <a:t>Background</a:t>
            </a:r>
            <a:endParaRPr lang="ko-KR" sz="4400" b="1" cap="all" dirty="0">
              <a:ln w="9000" cmpd="sng">
                <a:noFill/>
                <a:prstDash val="solid"/>
              </a:ln>
              <a:solidFill>
                <a:srgbClr val="0070C0"/>
              </a:solidFill>
              <a:effectLst>
                <a:reflection blurRad="12700" stA="28000" endPos="45000" dist="1000" dir="5400000" sy="-100000" algn="bl" rotWithShape="0"/>
              </a:effectLst>
              <a:latin typeface="+mj-lt"/>
              <a:ea typeface="+mn-ea"/>
              <a:cs typeface="Arial Unicode MS" pitchFamily="50" charset="-127"/>
            </a:endParaRPr>
          </a:p>
        </p:txBody>
      </p:sp>
      <p:sp>
        <p:nvSpPr>
          <p:cNvPr id="5" name="슬라이드 번호 개체 틀 2"/>
          <p:cNvSpPr>
            <a:spLocks noGrp="1"/>
          </p:cNvSpPr>
          <p:nvPr>
            <p:ph type="sldNum" sz="quarter" idx="4294967295"/>
          </p:nvPr>
        </p:nvSpPr>
        <p:spPr>
          <a:xfrm>
            <a:off x="8522096" y="6520259"/>
            <a:ext cx="658416" cy="365125"/>
          </a:xfrm>
          <a:prstGeom prst="rect">
            <a:avLst/>
          </a:prstGeom>
        </p:spPr>
        <p:txBody>
          <a:bodyPr/>
          <a:lstStyle/>
          <a:p>
            <a:pPr>
              <a:defRPr/>
            </a:pPr>
            <a:fld id="{0F8F8238-B688-4809-A085-0183250B9FDB}" type="slidenum">
              <a:rPr lang="ko-KR" altLang="en-US" sz="1600" smtClean="0">
                <a:solidFill>
                  <a:srgbClr val="E824DA"/>
                </a:solidFill>
                <a:latin typeface="Arial" pitchFamily="34" charset="0"/>
                <a:cs typeface="Arial" pitchFamily="34" charset="0"/>
              </a:rPr>
              <a:pPr>
                <a:defRPr/>
              </a:pPr>
              <a:t>3</a:t>
            </a:fld>
            <a:endParaRPr lang="ko-KR" altLang="en-US" sz="1600" dirty="0">
              <a:solidFill>
                <a:srgbClr val="E824D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Image1.jpg"/>
          <p:cNvPicPr>
            <a:picLocks noChangeAspect="1" noChangeArrowheads="1"/>
          </p:cNvPicPr>
          <p:nvPr/>
        </p:nvPicPr>
        <p:blipFill>
          <a:blip r:embed="rId3" cstate="print"/>
          <a:srcRect/>
          <a:stretch>
            <a:fillRect/>
          </a:stretch>
        </p:blipFill>
        <p:spPr bwMode="auto">
          <a:xfrm>
            <a:off x="-10386" y="-103758"/>
            <a:ext cx="9144000" cy="6961758"/>
          </a:xfrm>
          <a:prstGeom prst="rect">
            <a:avLst/>
          </a:prstGeom>
          <a:noFill/>
        </p:spPr>
      </p:pic>
      <p:sp>
        <p:nvSpPr>
          <p:cNvPr id="21" name="제목 1"/>
          <p:cNvSpPr>
            <a:spLocks noGrp="1"/>
          </p:cNvSpPr>
          <p:nvPr>
            <p:ph type="title"/>
          </p:nvPr>
        </p:nvSpPr>
        <p:spPr>
          <a:xfrm>
            <a:off x="0" y="22393"/>
            <a:ext cx="7524328" cy="706090"/>
          </a:xfrm>
          <a:solidFill>
            <a:srgbClr val="003366"/>
          </a:solidFill>
        </p:spPr>
        <p:txBody>
          <a:bodyPr>
            <a:noAutofit/>
          </a:bodyPr>
          <a:lstStyle/>
          <a:p>
            <a:r>
              <a:rPr lang="en-US" altLang="ko-KR" sz="2400" b="1" dirty="0">
                <a:solidFill>
                  <a:schemeClr val="bg1"/>
                </a:solidFill>
              </a:rPr>
              <a:t>Characteristics of climate and disasters in Korea</a:t>
            </a:r>
            <a:endParaRPr lang="ko-KR" altLang="en-US" sz="2400" b="1" dirty="0">
              <a:solidFill>
                <a:schemeClr val="bg1"/>
              </a:solidFill>
            </a:endParaRPr>
          </a:p>
        </p:txBody>
      </p:sp>
      <p:sp>
        <p:nvSpPr>
          <p:cNvPr id="22" name="세로 텍스트 개체 틀 2"/>
          <p:cNvSpPr>
            <a:spLocks noGrp="1"/>
          </p:cNvSpPr>
          <p:nvPr>
            <p:ph type="body" orient="vert" idx="1"/>
          </p:nvPr>
        </p:nvSpPr>
        <p:spPr>
          <a:xfrm>
            <a:off x="323528" y="1412776"/>
            <a:ext cx="7200800" cy="1872208"/>
          </a:xfrm>
          <a:solidFill>
            <a:srgbClr val="003366">
              <a:alpha val="45882"/>
            </a:srgbClr>
          </a:solidFill>
        </p:spPr>
        <p:txBody>
          <a:bodyPr vert="horz">
            <a:noAutofit/>
          </a:bodyPr>
          <a:lstStyle/>
          <a:p>
            <a:r>
              <a:rPr lang="en-US" altLang="ko-KR" sz="1800" b="1" dirty="0">
                <a:solidFill>
                  <a:schemeClr val="bg1"/>
                </a:solidFill>
                <a:latin typeface="Arial" panose="020B0604020202020204" pitchFamily="34" charset="0"/>
                <a:cs typeface="Arial" panose="020B0604020202020204" pitchFamily="34" charset="0"/>
              </a:rPr>
              <a:t>Geographical environment and complex topography </a:t>
            </a:r>
          </a:p>
          <a:p>
            <a:pPr>
              <a:buNone/>
            </a:pPr>
            <a:r>
              <a:rPr lang="en-US" altLang="ko-KR" sz="1800" b="1" dirty="0">
                <a:solidFill>
                  <a:schemeClr val="bg1"/>
                </a:solidFill>
                <a:latin typeface="Arial" panose="020B0604020202020204" pitchFamily="34" charset="0"/>
                <a:ea typeface="바탕"/>
                <a:cs typeface="Arial" panose="020B0604020202020204" pitchFamily="34" charset="0"/>
              </a:rPr>
              <a:t>     </a:t>
            </a:r>
            <a:r>
              <a:rPr lang="en-US" altLang="ko-KR" sz="1800" b="1" dirty="0">
                <a:solidFill>
                  <a:schemeClr val="bg1"/>
                </a:solidFill>
                <a:latin typeface="바탕"/>
                <a:ea typeface="바탕"/>
                <a:cs typeface="Arial" panose="020B0604020202020204" pitchFamily="34" charset="0"/>
              </a:rPr>
              <a:t>→</a:t>
            </a:r>
            <a:r>
              <a:rPr lang="en-US" altLang="ko-KR" sz="1800" b="1" dirty="0">
                <a:solidFill>
                  <a:schemeClr val="bg1"/>
                </a:solidFill>
                <a:latin typeface="Arial" panose="020B0604020202020204" pitchFamily="34" charset="0"/>
                <a:cs typeface="Arial" panose="020B0604020202020204" pitchFamily="34" charset="0"/>
              </a:rPr>
              <a:t> Distinct seasons and big regional differences in weather</a:t>
            </a:r>
          </a:p>
          <a:p>
            <a:r>
              <a:rPr lang="en-US" altLang="ko-KR" sz="1800" b="1" dirty="0">
                <a:solidFill>
                  <a:schemeClr val="bg1"/>
                </a:solidFill>
                <a:latin typeface="Arial" panose="020B0604020202020204" pitchFamily="34" charset="0"/>
                <a:cs typeface="Arial" panose="020B0604020202020204" pitchFamily="34" charset="0"/>
              </a:rPr>
              <a:t>2-3 typhoons directly affect the peninsula</a:t>
            </a:r>
          </a:p>
          <a:p>
            <a:r>
              <a:rPr lang="en-US" altLang="ko-KR" sz="1800" b="1" dirty="0">
                <a:solidFill>
                  <a:schemeClr val="bg1"/>
                </a:solidFill>
                <a:latin typeface="Arial" panose="020B0604020202020204" pitchFamily="34" charset="0"/>
                <a:cs typeface="Arial" panose="020B0604020202020204" pitchFamily="34" charset="0"/>
              </a:rPr>
              <a:t>Relatively big change in climate</a:t>
            </a:r>
          </a:p>
          <a:p>
            <a:r>
              <a:rPr lang="en-US" altLang="ko-KR" sz="1800" b="1" dirty="0">
                <a:solidFill>
                  <a:srgbClr val="FFFF00"/>
                </a:solidFill>
                <a:latin typeface="Arial" panose="020B0604020202020204" pitchFamily="34" charset="0"/>
                <a:cs typeface="Arial" panose="020B0604020202020204" pitchFamily="34" charset="0"/>
              </a:rPr>
              <a:t>A small territory, but with a variety of severe weather</a:t>
            </a:r>
            <a:r>
              <a:rPr lang="en-US" altLang="ko-KR" sz="1800" b="1" dirty="0">
                <a:solidFill>
                  <a:schemeClr val="bg1"/>
                </a:solidFill>
                <a:latin typeface="Arial" panose="020B0604020202020204" pitchFamily="34" charset="0"/>
                <a:cs typeface="Arial" panose="020B0604020202020204" pitchFamily="34" charset="0"/>
              </a:rPr>
              <a:t> </a:t>
            </a:r>
          </a:p>
        </p:txBody>
      </p:sp>
      <p:sp>
        <p:nvSpPr>
          <p:cNvPr id="23" name="타원 22"/>
          <p:cNvSpPr/>
          <p:nvPr/>
        </p:nvSpPr>
        <p:spPr>
          <a:xfrm>
            <a:off x="5354256" y="3501008"/>
            <a:ext cx="1296144" cy="1152128"/>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순서도: 문서 8"/>
          <p:cNvSpPr/>
          <p:nvPr/>
        </p:nvSpPr>
        <p:spPr>
          <a:xfrm>
            <a:off x="0" y="0"/>
            <a:ext cx="9144000" cy="836613"/>
          </a:xfrm>
          <a:prstGeom prst="flowChartDocument">
            <a:avLst/>
          </a:prstGeom>
          <a:gradFill>
            <a:gsLst>
              <a:gs pos="0">
                <a:schemeClr val="bg1">
                  <a:alpha val="0"/>
                </a:schemeClr>
              </a:gs>
              <a:gs pos="50000">
                <a:schemeClr val="bg1">
                  <a:alpha val="0"/>
                </a:schemeClr>
              </a:gs>
              <a:gs pos="100000">
                <a:schemeClr val="bg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2400" dirty="0"/>
          </a:p>
        </p:txBody>
      </p:sp>
      <p:sp>
        <p:nvSpPr>
          <p:cNvPr id="10"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sp>
        <p:nvSpPr>
          <p:cNvPr id="12"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4</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9474079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직사각형 38"/>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슬라이드 번호 개체 틀 5"/>
          <p:cNvSpPr>
            <a:spLocks noGrp="1"/>
          </p:cNvSpPr>
          <p:nvPr>
            <p:ph type="sldNum" sz="quarter" idx="4294967295"/>
          </p:nvPr>
        </p:nvSpPr>
        <p:spPr>
          <a:xfrm>
            <a:off x="7596336" y="6356350"/>
            <a:ext cx="1090464" cy="365125"/>
          </a:xfrm>
          <a:prstGeom prst="rect">
            <a:avLst/>
          </a:prstGeom>
        </p:spPr>
        <p:txBody>
          <a:bodyPr/>
          <a:lstStyle>
            <a:lvl1pPr>
              <a:defRPr sz="1400" b="1"/>
            </a:lvl1pPr>
          </a:lstStyle>
          <a:p>
            <a:fld id="{1E4D04B1-4903-4BAB-9CE1-0EE35209AEF2}" type="slidenum">
              <a:rPr lang="ko-KR" altLang="en-US" smtClean="0">
                <a:solidFill>
                  <a:schemeClr val="bg1"/>
                </a:solidFill>
              </a:rPr>
              <a:pPr/>
              <a:t>5</a:t>
            </a:fld>
            <a:endParaRPr lang="ko-KR" altLang="en-US" dirty="0">
              <a:solidFill>
                <a:schemeClr val="bg1"/>
              </a:solidFill>
            </a:endParaRPr>
          </a:p>
        </p:txBody>
      </p:sp>
      <p:pic>
        <p:nvPicPr>
          <p:cNvPr id="660484" name="Picture 4" descr="C:\Users\User\Desktop\카타르강의\계절그림\이미지_18.png"/>
          <p:cNvPicPr>
            <a:picLocks noChangeAspect="1" noChangeArrowheads="1"/>
          </p:cNvPicPr>
          <p:nvPr/>
        </p:nvPicPr>
        <p:blipFill>
          <a:blip r:embed="rId3" cstate="print"/>
          <a:srcRect/>
          <a:stretch>
            <a:fillRect/>
          </a:stretch>
        </p:blipFill>
        <p:spPr bwMode="auto">
          <a:xfrm>
            <a:off x="3162836" y="-27384"/>
            <a:ext cx="5988727" cy="3608115"/>
          </a:xfrm>
          <a:prstGeom prst="rect">
            <a:avLst/>
          </a:prstGeom>
          <a:noFill/>
        </p:spPr>
      </p:pic>
      <p:sp>
        <p:nvSpPr>
          <p:cNvPr id="37" name="한쪽 모서리가 잘린 사각형 36"/>
          <p:cNvSpPr/>
          <p:nvPr/>
        </p:nvSpPr>
        <p:spPr bwMode="auto">
          <a:xfrm>
            <a:off x="0" y="2564904"/>
            <a:ext cx="7668344" cy="4293096"/>
          </a:xfrm>
          <a:prstGeom prst="snip1Rect">
            <a:avLst>
              <a:gd name="adj" fmla="val 50000"/>
            </a:avLst>
          </a:prstGeom>
          <a:blipFill>
            <a:blip r:embed="rId4" cstate="print"/>
            <a:stretch>
              <a:fillRect/>
            </a:stretch>
          </a:bli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Times New Roman" pitchFamily="18" charset="0"/>
            </a:endParaRPr>
          </a:p>
        </p:txBody>
      </p:sp>
      <p:sp>
        <p:nvSpPr>
          <p:cNvPr id="42" name="직사각형 41"/>
          <p:cNvSpPr/>
          <p:nvPr/>
        </p:nvSpPr>
        <p:spPr bwMode="auto">
          <a:xfrm>
            <a:off x="-15498" y="-30996"/>
            <a:ext cx="3131840" cy="2564904"/>
          </a:xfrm>
          <a:prstGeom prst="rect">
            <a:avLst/>
          </a:prstGeom>
          <a:solidFill>
            <a:srgbClr val="E824DA"/>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ko-KR" sz="4000" b="0" i="0" u="none" strike="noStrike" cap="none" normalizeH="0" baseline="0" dirty="0" smtClean="0">
                <a:ln>
                  <a:noFill/>
                </a:ln>
                <a:solidFill>
                  <a:schemeClr val="bg1"/>
                </a:solidFill>
                <a:effectLst/>
                <a:latin typeface="Arial" pitchFamily="34" charset="0"/>
                <a:cs typeface="Arial" pitchFamily="34" charset="0"/>
              </a:rPr>
              <a:t>SPRING</a:t>
            </a:r>
            <a:endParaRPr kumimoji="0" lang="ko-KR" altLang="en-US" sz="4000" b="0" i="0" u="none" strike="noStrike" cap="none" normalizeH="0" baseline="0" dirty="0" smtClean="0">
              <a:ln>
                <a:noFill/>
              </a:ln>
              <a:solidFill>
                <a:schemeClr val="bg1"/>
              </a:solidFill>
              <a:effectLst/>
              <a:latin typeface="Arial" pitchFamily="34" charset="0"/>
              <a:cs typeface="Arial" pitchFamily="34" charset="0"/>
            </a:endParaRPr>
          </a:p>
        </p:txBody>
      </p:sp>
      <p:pic>
        <p:nvPicPr>
          <p:cNvPr id="660486" name="Picture 6" descr="C:\Users\User\Desktop\카타르강의\계절그림\33962198.jpg"/>
          <p:cNvPicPr>
            <a:picLocks noChangeAspect="1" noChangeArrowheads="1"/>
          </p:cNvPicPr>
          <p:nvPr/>
        </p:nvPicPr>
        <p:blipFill>
          <a:blip r:embed="rId5" cstate="print"/>
          <a:srcRect l="33978"/>
          <a:stretch>
            <a:fillRect/>
          </a:stretch>
        </p:blipFill>
        <p:spPr bwMode="auto">
          <a:xfrm>
            <a:off x="6588225" y="3573016"/>
            <a:ext cx="2555776" cy="2376264"/>
          </a:xfrm>
          <a:prstGeom prst="rect">
            <a:avLst/>
          </a:prstGeom>
          <a:noFill/>
        </p:spPr>
      </p:pic>
      <p:sp>
        <p:nvSpPr>
          <p:cNvPr id="9"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5</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5818259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직사각형 38"/>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슬라이드 번호 개체 틀 5"/>
          <p:cNvSpPr>
            <a:spLocks noGrp="1"/>
          </p:cNvSpPr>
          <p:nvPr>
            <p:ph type="sldNum" sz="quarter" idx="4294967295"/>
          </p:nvPr>
        </p:nvSpPr>
        <p:spPr>
          <a:xfrm>
            <a:off x="7596336" y="6356350"/>
            <a:ext cx="1090464" cy="365125"/>
          </a:xfrm>
          <a:prstGeom prst="rect">
            <a:avLst/>
          </a:prstGeom>
        </p:spPr>
        <p:txBody>
          <a:bodyPr/>
          <a:lstStyle>
            <a:lvl1pPr>
              <a:defRPr sz="1400" b="1"/>
            </a:lvl1pPr>
          </a:lstStyle>
          <a:p>
            <a:fld id="{1E4D04B1-4903-4BAB-9CE1-0EE35209AEF2}" type="slidenum">
              <a:rPr lang="ko-KR" altLang="en-US" smtClean="0">
                <a:solidFill>
                  <a:schemeClr val="bg1"/>
                </a:solidFill>
              </a:rPr>
              <a:pPr/>
              <a:t>6</a:t>
            </a:fld>
            <a:endParaRPr lang="ko-KR" altLang="en-US" dirty="0">
              <a:solidFill>
                <a:schemeClr val="bg1"/>
              </a:solidFill>
            </a:endParaRPr>
          </a:p>
        </p:txBody>
      </p:sp>
      <p:sp>
        <p:nvSpPr>
          <p:cNvPr id="37" name="한쪽 모서리가 잘린 사각형 36"/>
          <p:cNvSpPr/>
          <p:nvPr/>
        </p:nvSpPr>
        <p:spPr bwMode="auto">
          <a:xfrm>
            <a:off x="0" y="2204864"/>
            <a:ext cx="8172400" cy="4653136"/>
          </a:xfrm>
          <a:prstGeom prst="snip1Rect">
            <a:avLst>
              <a:gd name="adj" fmla="val 50000"/>
            </a:avLst>
          </a:prstGeom>
          <a:blipFill>
            <a:blip r:embed="rId3" cstate="print"/>
            <a:stretch>
              <a:fillRect/>
            </a:stretch>
          </a:bli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Times New Roman" pitchFamily="18" charset="0"/>
            </a:endParaRPr>
          </a:p>
        </p:txBody>
      </p:sp>
      <p:sp>
        <p:nvSpPr>
          <p:cNvPr id="42" name="직사각형 41"/>
          <p:cNvSpPr/>
          <p:nvPr/>
        </p:nvSpPr>
        <p:spPr bwMode="auto">
          <a:xfrm>
            <a:off x="-15498" y="-30996"/>
            <a:ext cx="3131840" cy="2564904"/>
          </a:xfrm>
          <a:prstGeom prst="rect">
            <a:avLst/>
          </a:prstGeom>
          <a:solidFill>
            <a:srgbClr val="2F853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ko-KR" sz="4000" b="0" i="0" u="none" strike="noStrike" cap="none" normalizeH="0" baseline="0" dirty="0" smtClean="0">
                <a:ln>
                  <a:noFill/>
                </a:ln>
                <a:solidFill>
                  <a:schemeClr val="bg1"/>
                </a:solidFill>
                <a:effectLst/>
                <a:latin typeface="Arial" pitchFamily="34" charset="0"/>
                <a:cs typeface="Arial" pitchFamily="34" charset="0"/>
              </a:rPr>
              <a:t>SUMMER</a:t>
            </a:r>
            <a:endParaRPr kumimoji="0" lang="ko-KR" altLang="en-US" sz="4000" b="0" i="0" u="none" strike="noStrike" cap="none" normalizeH="0" baseline="0" dirty="0" smtClean="0">
              <a:ln>
                <a:noFill/>
              </a:ln>
              <a:solidFill>
                <a:schemeClr val="bg1"/>
              </a:solidFill>
              <a:effectLst/>
              <a:latin typeface="Arial" pitchFamily="34" charset="0"/>
              <a:cs typeface="Arial" pitchFamily="34" charset="0"/>
            </a:endParaRPr>
          </a:p>
        </p:txBody>
      </p:sp>
      <p:pic>
        <p:nvPicPr>
          <p:cNvPr id="663554" name="Picture 2" descr="C:\Users\User\Desktop\카타르강의\계절그림\mv_summer_course.jpg"/>
          <p:cNvPicPr>
            <a:picLocks noChangeAspect="1" noChangeArrowheads="1"/>
          </p:cNvPicPr>
          <p:nvPr/>
        </p:nvPicPr>
        <p:blipFill>
          <a:blip r:embed="rId4" cstate="print"/>
          <a:srcRect l="13335" r="2551"/>
          <a:stretch>
            <a:fillRect/>
          </a:stretch>
        </p:blipFill>
        <p:spPr bwMode="auto">
          <a:xfrm>
            <a:off x="3130858" y="0"/>
            <a:ext cx="6050020" cy="2996952"/>
          </a:xfrm>
          <a:prstGeom prst="rect">
            <a:avLst/>
          </a:prstGeom>
          <a:noFill/>
        </p:spPr>
      </p:pic>
      <p:pic>
        <p:nvPicPr>
          <p:cNvPr id="663555" name="Picture 3" descr="C:\Users\User\Desktop\카타르강의\계절그림\여름엔역시수박3.png"/>
          <p:cNvPicPr>
            <a:picLocks noChangeAspect="1" noChangeArrowheads="1"/>
          </p:cNvPicPr>
          <p:nvPr/>
        </p:nvPicPr>
        <p:blipFill>
          <a:blip r:embed="rId5" cstate="print"/>
          <a:srcRect/>
          <a:stretch>
            <a:fillRect/>
          </a:stretch>
        </p:blipFill>
        <p:spPr bwMode="auto">
          <a:xfrm>
            <a:off x="6548817" y="2914928"/>
            <a:ext cx="2595183" cy="1728192"/>
          </a:xfrm>
          <a:prstGeom prst="rect">
            <a:avLst/>
          </a:prstGeom>
          <a:noFill/>
        </p:spPr>
      </p:pic>
      <p:sp>
        <p:nvSpPr>
          <p:cNvPr id="9"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6</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5818259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2532" name="Picture 4" descr="C:\Users\User\Desktop\카타르강의\계절그림\가을단풍5.jpg"/>
          <p:cNvPicPr>
            <a:picLocks noChangeAspect="1" noChangeArrowheads="1"/>
          </p:cNvPicPr>
          <p:nvPr/>
        </p:nvPicPr>
        <p:blipFill>
          <a:blip r:embed="rId3" cstate="print"/>
          <a:srcRect l="19081" t="21987" r="37816" b="2960"/>
          <a:stretch>
            <a:fillRect/>
          </a:stretch>
        </p:blipFill>
        <p:spPr bwMode="auto">
          <a:xfrm>
            <a:off x="6156176" y="2636912"/>
            <a:ext cx="2987824" cy="3384376"/>
          </a:xfrm>
          <a:prstGeom prst="rect">
            <a:avLst/>
          </a:prstGeom>
          <a:noFill/>
        </p:spPr>
      </p:pic>
      <p:sp>
        <p:nvSpPr>
          <p:cNvPr id="39" name="직사각형 38"/>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슬라이드 번호 개체 틀 5"/>
          <p:cNvSpPr>
            <a:spLocks noGrp="1"/>
          </p:cNvSpPr>
          <p:nvPr>
            <p:ph type="sldNum" sz="quarter" idx="4294967295"/>
          </p:nvPr>
        </p:nvSpPr>
        <p:spPr>
          <a:xfrm>
            <a:off x="7596336" y="6356350"/>
            <a:ext cx="1090464" cy="365125"/>
          </a:xfrm>
          <a:prstGeom prst="rect">
            <a:avLst/>
          </a:prstGeom>
        </p:spPr>
        <p:txBody>
          <a:bodyPr/>
          <a:lstStyle>
            <a:lvl1pPr>
              <a:defRPr sz="1400" b="1"/>
            </a:lvl1pPr>
          </a:lstStyle>
          <a:p>
            <a:fld id="{1E4D04B1-4903-4BAB-9CE1-0EE35209AEF2}" type="slidenum">
              <a:rPr lang="ko-KR" altLang="en-US" smtClean="0">
                <a:solidFill>
                  <a:schemeClr val="bg1"/>
                </a:solidFill>
              </a:rPr>
              <a:pPr/>
              <a:t>7</a:t>
            </a:fld>
            <a:endParaRPr lang="ko-KR" altLang="en-US" dirty="0">
              <a:solidFill>
                <a:schemeClr val="bg1"/>
              </a:solidFill>
            </a:endParaRPr>
          </a:p>
        </p:txBody>
      </p:sp>
      <p:sp>
        <p:nvSpPr>
          <p:cNvPr id="37" name="한쪽 모서리가 잘린 사각형 36"/>
          <p:cNvSpPr/>
          <p:nvPr/>
        </p:nvSpPr>
        <p:spPr bwMode="auto">
          <a:xfrm>
            <a:off x="0" y="2204864"/>
            <a:ext cx="8172400" cy="4653136"/>
          </a:xfrm>
          <a:prstGeom prst="snip1Rect">
            <a:avLst>
              <a:gd name="adj" fmla="val 50000"/>
            </a:avLst>
          </a:prstGeom>
          <a:blipFill>
            <a:blip r:embed="rId4" cstate="print"/>
            <a:stretch>
              <a:fillRect/>
            </a:stretch>
          </a:bli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Times New Roman" pitchFamily="18" charset="0"/>
            </a:endParaRPr>
          </a:p>
        </p:txBody>
      </p:sp>
      <p:sp>
        <p:nvSpPr>
          <p:cNvPr id="42" name="직사각형 41"/>
          <p:cNvSpPr/>
          <p:nvPr/>
        </p:nvSpPr>
        <p:spPr bwMode="auto">
          <a:xfrm>
            <a:off x="-15498" y="-30996"/>
            <a:ext cx="3131840" cy="2564904"/>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ko-KR" sz="4000" b="0" i="0" u="none" strike="noStrike" cap="none" normalizeH="0" baseline="0" dirty="0" smtClean="0">
                <a:ln>
                  <a:noFill/>
                </a:ln>
                <a:solidFill>
                  <a:schemeClr val="bg1"/>
                </a:solidFill>
                <a:effectLst/>
                <a:latin typeface="Arial" pitchFamily="34" charset="0"/>
                <a:cs typeface="Arial" pitchFamily="34" charset="0"/>
              </a:rPr>
              <a:t>AUTUMN</a:t>
            </a:r>
            <a:endParaRPr kumimoji="0" lang="ko-KR" altLang="en-US" sz="4000" b="0" i="0" u="none" strike="noStrike" cap="none" normalizeH="0" baseline="0" dirty="0" smtClean="0">
              <a:ln>
                <a:noFill/>
              </a:ln>
              <a:solidFill>
                <a:schemeClr val="bg1"/>
              </a:solidFill>
              <a:effectLst/>
              <a:latin typeface="Arial" pitchFamily="34" charset="0"/>
              <a:cs typeface="Arial" pitchFamily="34" charset="0"/>
            </a:endParaRPr>
          </a:p>
        </p:txBody>
      </p:sp>
      <p:pic>
        <p:nvPicPr>
          <p:cNvPr id="662530" name="Picture 2" descr="C:\Users\User\Desktop\카타르강의\계절그림\가을단풍_국립공원_00000.jpg"/>
          <p:cNvPicPr>
            <a:picLocks noChangeAspect="1" noChangeArrowheads="1"/>
          </p:cNvPicPr>
          <p:nvPr/>
        </p:nvPicPr>
        <p:blipFill>
          <a:blip r:embed="rId5" cstate="print"/>
          <a:srcRect t="12672" b="14598"/>
          <a:stretch>
            <a:fillRect/>
          </a:stretch>
        </p:blipFill>
        <p:spPr bwMode="auto">
          <a:xfrm>
            <a:off x="3147338" y="0"/>
            <a:ext cx="5976664" cy="2636912"/>
          </a:xfrm>
          <a:prstGeom prst="rect">
            <a:avLst/>
          </a:prstGeom>
          <a:noFill/>
        </p:spPr>
      </p:pic>
      <p:sp>
        <p:nvSpPr>
          <p:cNvPr id="9"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7</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5818259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1507" name="Picture 3" descr="C:\Users\User\Desktop\pi001tg02960.jpg"/>
          <p:cNvPicPr>
            <a:picLocks noChangeAspect="1" noChangeArrowheads="1"/>
          </p:cNvPicPr>
          <p:nvPr/>
        </p:nvPicPr>
        <p:blipFill>
          <a:blip r:embed="rId3" cstate="print"/>
          <a:srcRect r="40862"/>
          <a:stretch>
            <a:fillRect/>
          </a:stretch>
        </p:blipFill>
        <p:spPr bwMode="auto">
          <a:xfrm>
            <a:off x="5700246" y="1340768"/>
            <a:ext cx="3491880" cy="4032448"/>
          </a:xfrm>
          <a:prstGeom prst="rect">
            <a:avLst/>
          </a:prstGeom>
          <a:noFill/>
        </p:spPr>
      </p:pic>
      <p:sp>
        <p:nvSpPr>
          <p:cNvPr id="39" name="직사각형 38"/>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슬라이드 번호 개체 틀 5"/>
          <p:cNvSpPr>
            <a:spLocks noGrp="1"/>
          </p:cNvSpPr>
          <p:nvPr>
            <p:ph type="sldNum" sz="quarter" idx="4294967295"/>
          </p:nvPr>
        </p:nvSpPr>
        <p:spPr>
          <a:xfrm>
            <a:off x="7596336" y="6356350"/>
            <a:ext cx="1090464" cy="365125"/>
          </a:xfrm>
          <a:prstGeom prst="rect">
            <a:avLst/>
          </a:prstGeom>
        </p:spPr>
        <p:txBody>
          <a:bodyPr/>
          <a:lstStyle>
            <a:lvl1pPr>
              <a:defRPr sz="1400" b="1"/>
            </a:lvl1pPr>
          </a:lstStyle>
          <a:p>
            <a:fld id="{1E4D04B1-4903-4BAB-9CE1-0EE35209AEF2}" type="slidenum">
              <a:rPr lang="ko-KR" altLang="en-US" smtClean="0">
                <a:solidFill>
                  <a:schemeClr val="bg1"/>
                </a:solidFill>
              </a:rPr>
              <a:pPr/>
              <a:t>8</a:t>
            </a:fld>
            <a:endParaRPr lang="ko-KR" altLang="en-US" dirty="0">
              <a:solidFill>
                <a:schemeClr val="bg1"/>
              </a:solidFill>
            </a:endParaRPr>
          </a:p>
        </p:txBody>
      </p:sp>
      <p:sp>
        <p:nvSpPr>
          <p:cNvPr id="37" name="한쪽 모서리가 잘린 사각형 36"/>
          <p:cNvSpPr/>
          <p:nvPr/>
        </p:nvSpPr>
        <p:spPr bwMode="auto">
          <a:xfrm>
            <a:off x="0" y="2204864"/>
            <a:ext cx="8172400" cy="4653136"/>
          </a:xfrm>
          <a:prstGeom prst="snip1Rect">
            <a:avLst>
              <a:gd name="adj" fmla="val 50000"/>
            </a:avLst>
          </a:prstGeom>
          <a:blipFill>
            <a:blip r:embed="rId4" cstate="print"/>
            <a:stretch>
              <a:fillRect/>
            </a:stretch>
          </a:bli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Times New Roman" pitchFamily="18" charset="0"/>
            </a:endParaRPr>
          </a:p>
        </p:txBody>
      </p:sp>
      <p:sp>
        <p:nvSpPr>
          <p:cNvPr id="42" name="직사각형 41"/>
          <p:cNvSpPr/>
          <p:nvPr/>
        </p:nvSpPr>
        <p:spPr bwMode="auto">
          <a:xfrm>
            <a:off x="-15498" y="-30996"/>
            <a:ext cx="3131840" cy="256490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ko-KR" sz="4000" b="1" i="0" u="none" strike="noStrike" cap="none" normalizeH="0" baseline="0" dirty="0" smtClean="0">
                <a:ln>
                  <a:noFill/>
                </a:ln>
                <a:solidFill>
                  <a:schemeClr val="tx1">
                    <a:lumMod val="75000"/>
                    <a:lumOff val="25000"/>
                  </a:schemeClr>
                </a:solidFill>
                <a:effectLst/>
                <a:latin typeface="Arial" pitchFamily="34" charset="0"/>
                <a:cs typeface="Arial" pitchFamily="34" charset="0"/>
              </a:rPr>
              <a:t>WINTER</a:t>
            </a:r>
            <a:endParaRPr kumimoji="0" lang="ko-KR" altLang="en-US" sz="4000" b="1"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p:txBody>
      </p:sp>
      <p:pic>
        <p:nvPicPr>
          <p:cNvPr id="661506" name="Picture 2" descr="C:\Users\User\Desktop\카타르강의\계절그림\dsc_0030-1_permcast.jpg"/>
          <p:cNvPicPr>
            <a:picLocks noChangeAspect="1" noChangeArrowheads="1"/>
          </p:cNvPicPr>
          <p:nvPr/>
        </p:nvPicPr>
        <p:blipFill>
          <a:blip r:embed="rId5" cstate="print"/>
          <a:srcRect t="21879" r="-296"/>
          <a:stretch>
            <a:fillRect/>
          </a:stretch>
        </p:blipFill>
        <p:spPr bwMode="auto">
          <a:xfrm>
            <a:off x="3131840" y="0"/>
            <a:ext cx="4968552" cy="2571038"/>
          </a:xfrm>
          <a:prstGeom prst="rect">
            <a:avLst/>
          </a:prstGeom>
          <a:noFill/>
        </p:spPr>
      </p:pic>
      <p:sp>
        <p:nvSpPr>
          <p:cNvPr id="9"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8</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5818259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직사각형 38"/>
          <p:cNvSpPr/>
          <p:nvPr/>
        </p:nvSpPr>
        <p:spPr>
          <a:xfrm>
            <a:off x="-33760" y="-27384"/>
            <a:ext cx="9187810"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15"/>
          <p:cNvGrpSpPr/>
          <p:nvPr/>
        </p:nvGrpSpPr>
        <p:grpSpPr>
          <a:xfrm>
            <a:off x="534543" y="908720"/>
            <a:ext cx="2520000" cy="1726633"/>
            <a:chOff x="3275856" y="2492896"/>
            <a:chExt cx="3024336" cy="2080320"/>
          </a:xfrm>
        </p:grpSpPr>
        <p:pic>
          <p:nvPicPr>
            <p:cNvPr id="1028" name="Picture 4" descr="C:\Users\User\Desktop\우면산2.jpg"/>
            <p:cNvPicPr>
              <a:picLocks noChangeAspect="1" noChangeArrowheads="1"/>
            </p:cNvPicPr>
            <p:nvPr/>
          </p:nvPicPr>
          <p:blipFill>
            <a:blip r:embed="rId3" cstate="print"/>
            <a:srcRect/>
            <a:stretch>
              <a:fillRect/>
            </a:stretch>
          </p:blipFill>
          <p:spPr bwMode="auto">
            <a:xfrm>
              <a:off x="3275856" y="2492896"/>
              <a:ext cx="3024336" cy="2080320"/>
            </a:xfrm>
            <a:prstGeom prst="rect">
              <a:avLst/>
            </a:prstGeom>
            <a:noFill/>
          </p:spPr>
        </p:pic>
        <p:sp>
          <p:nvSpPr>
            <p:cNvPr id="9" name="직사각형 8"/>
            <p:cNvSpPr/>
            <p:nvPr/>
          </p:nvSpPr>
          <p:spPr>
            <a:xfrm>
              <a:off x="3285687" y="2522392"/>
              <a:ext cx="3014504" cy="203007"/>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Heavy Rainfall &amp; Landslide</a:t>
              </a:r>
              <a:endParaRPr lang="ko-KR" altLang="en-US" sz="1200" b="1" dirty="0">
                <a:solidFill>
                  <a:schemeClr val="bg2">
                    <a:lumMod val="50000"/>
                  </a:schemeClr>
                </a:solidFill>
              </a:endParaRPr>
            </a:p>
          </p:txBody>
        </p:sp>
      </p:grpSp>
      <p:grpSp>
        <p:nvGrpSpPr>
          <p:cNvPr id="15" name="그룹 14"/>
          <p:cNvGrpSpPr/>
          <p:nvPr/>
        </p:nvGrpSpPr>
        <p:grpSpPr>
          <a:xfrm>
            <a:off x="3347864" y="908720"/>
            <a:ext cx="2520000" cy="1733200"/>
            <a:chOff x="3271017" y="4561464"/>
            <a:chExt cx="3034837" cy="2088232"/>
          </a:xfrm>
        </p:grpSpPr>
        <p:pic>
          <p:nvPicPr>
            <p:cNvPr id="1029" name="Picture 5" descr="C:\Users\User\Desktop\대설피해.jpg"/>
            <p:cNvPicPr>
              <a:picLocks noChangeAspect="1" noChangeArrowheads="1"/>
            </p:cNvPicPr>
            <p:nvPr/>
          </p:nvPicPr>
          <p:blipFill>
            <a:blip r:embed="rId4" cstate="print"/>
            <a:srcRect/>
            <a:stretch>
              <a:fillRect/>
            </a:stretch>
          </p:blipFill>
          <p:spPr bwMode="auto">
            <a:xfrm>
              <a:off x="3271017" y="4561464"/>
              <a:ext cx="3034837" cy="2088232"/>
            </a:xfrm>
            <a:prstGeom prst="rect">
              <a:avLst/>
            </a:prstGeom>
            <a:noFill/>
          </p:spPr>
        </p:pic>
        <p:sp>
          <p:nvSpPr>
            <p:cNvPr id="10" name="직사각형 9"/>
            <p:cNvSpPr/>
            <p:nvPr/>
          </p:nvSpPr>
          <p:spPr>
            <a:xfrm>
              <a:off x="3275856" y="4594145"/>
              <a:ext cx="2076423" cy="212840"/>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Heavy Snow</a:t>
              </a:r>
              <a:endParaRPr lang="ko-KR" altLang="en-US" sz="1200" b="1" dirty="0">
                <a:solidFill>
                  <a:schemeClr val="bg2">
                    <a:lumMod val="50000"/>
                  </a:schemeClr>
                </a:solidFill>
              </a:endParaRPr>
            </a:p>
          </p:txBody>
        </p:sp>
      </p:grpSp>
      <p:grpSp>
        <p:nvGrpSpPr>
          <p:cNvPr id="13" name="그룹 12"/>
          <p:cNvGrpSpPr/>
          <p:nvPr/>
        </p:nvGrpSpPr>
        <p:grpSpPr>
          <a:xfrm>
            <a:off x="6156176" y="908720"/>
            <a:ext cx="2520000" cy="1716069"/>
            <a:chOff x="6213918" y="2492896"/>
            <a:chExt cx="2787195" cy="2067592"/>
          </a:xfrm>
        </p:grpSpPr>
        <p:pic>
          <p:nvPicPr>
            <p:cNvPr id="1026" name="Picture 2" descr="C:\Users\User\Desktop\태풍.jpg"/>
            <p:cNvPicPr>
              <a:picLocks noChangeAspect="1" noChangeArrowheads="1"/>
            </p:cNvPicPr>
            <p:nvPr/>
          </p:nvPicPr>
          <p:blipFill>
            <a:blip r:embed="rId5" cstate="print"/>
            <a:srcRect/>
            <a:stretch>
              <a:fillRect/>
            </a:stretch>
          </p:blipFill>
          <p:spPr bwMode="auto">
            <a:xfrm>
              <a:off x="6213918" y="2492896"/>
              <a:ext cx="2787195" cy="2067592"/>
            </a:xfrm>
            <a:prstGeom prst="rect">
              <a:avLst/>
            </a:prstGeom>
            <a:noFill/>
          </p:spPr>
        </p:pic>
        <p:sp>
          <p:nvSpPr>
            <p:cNvPr id="12" name="직사각형 11"/>
            <p:cNvSpPr/>
            <p:nvPr/>
          </p:nvSpPr>
          <p:spPr>
            <a:xfrm>
              <a:off x="6238059" y="2492896"/>
              <a:ext cx="1365186" cy="245520"/>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Typhoon</a:t>
              </a:r>
              <a:endParaRPr lang="ko-KR" altLang="en-US" sz="1200" b="1" dirty="0">
                <a:solidFill>
                  <a:schemeClr val="bg2">
                    <a:lumMod val="50000"/>
                  </a:schemeClr>
                </a:solidFill>
              </a:endParaRPr>
            </a:p>
          </p:txBody>
        </p:sp>
      </p:grpSp>
      <p:grpSp>
        <p:nvGrpSpPr>
          <p:cNvPr id="14" name="그룹 13"/>
          <p:cNvGrpSpPr/>
          <p:nvPr/>
        </p:nvGrpSpPr>
        <p:grpSpPr>
          <a:xfrm>
            <a:off x="534543" y="2855101"/>
            <a:ext cx="2520000" cy="1710471"/>
            <a:chOff x="6300192" y="4581128"/>
            <a:chExt cx="2697228" cy="2060847"/>
          </a:xfrm>
        </p:grpSpPr>
        <p:pic>
          <p:nvPicPr>
            <p:cNvPr id="1027" name="Picture 3" descr="C:\Users\User\Desktop\가뭄1.jpg"/>
            <p:cNvPicPr>
              <a:picLocks noChangeAspect="1" noChangeArrowheads="1"/>
            </p:cNvPicPr>
            <p:nvPr/>
          </p:nvPicPr>
          <p:blipFill>
            <a:blip r:embed="rId6" cstate="print"/>
            <a:srcRect/>
            <a:stretch>
              <a:fillRect/>
            </a:stretch>
          </p:blipFill>
          <p:spPr bwMode="auto">
            <a:xfrm>
              <a:off x="6300192" y="4581128"/>
              <a:ext cx="2697228" cy="2060847"/>
            </a:xfrm>
            <a:prstGeom prst="rect">
              <a:avLst/>
            </a:prstGeom>
            <a:noFill/>
          </p:spPr>
        </p:pic>
        <p:sp>
          <p:nvSpPr>
            <p:cNvPr id="11" name="직사각형 10"/>
            <p:cNvSpPr/>
            <p:nvPr/>
          </p:nvSpPr>
          <p:spPr>
            <a:xfrm>
              <a:off x="6300192" y="4581128"/>
              <a:ext cx="1005739" cy="216024"/>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Drought</a:t>
              </a:r>
              <a:endParaRPr lang="ko-KR" altLang="en-US" sz="1200" b="1" dirty="0">
                <a:solidFill>
                  <a:schemeClr val="bg2">
                    <a:lumMod val="50000"/>
                  </a:schemeClr>
                </a:solidFill>
              </a:endParaRPr>
            </a:p>
          </p:txBody>
        </p:sp>
      </p:grpSp>
      <p:grpSp>
        <p:nvGrpSpPr>
          <p:cNvPr id="34" name="그룹 33"/>
          <p:cNvGrpSpPr/>
          <p:nvPr/>
        </p:nvGrpSpPr>
        <p:grpSpPr>
          <a:xfrm>
            <a:off x="3347864" y="2855101"/>
            <a:ext cx="2520000" cy="1676094"/>
            <a:chOff x="3120121" y="2474297"/>
            <a:chExt cx="3024336" cy="2019429"/>
          </a:xfrm>
        </p:grpSpPr>
        <p:pic>
          <p:nvPicPr>
            <p:cNvPr id="3074" name="Picture 2" descr="C:\Users\User\Desktop\summer_heat-kg02_jpg_201505271202364227.jpg"/>
            <p:cNvPicPr>
              <a:picLocks noChangeAspect="1" noChangeArrowheads="1"/>
            </p:cNvPicPr>
            <p:nvPr/>
          </p:nvPicPr>
          <p:blipFill>
            <a:blip r:embed="rId7" cstate="print"/>
            <a:srcRect/>
            <a:stretch>
              <a:fillRect/>
            </a:stretch>
          </p:blipFill>
          <p:spPr bwMode="auto">
            <a:xfrm>
              <a:off x="3120121" y="2474297"/>
              <a:ext cx="3024336" cy="2019429"/>
            </a:xfrm>
            <a:prstGeom prst="rect">
              <a:avLst/>
            </a:prstGeom>
            <a:noFill/>
          </p:spPr>
        </p:pic>
        <p:sp>
          <p:nvSpPr>
            <p:cNvPr id="25" name="직사각형 24"/>
            <p:cNvSpPr/>
            <p:nvPr/>
          </p:nvSpPr>
          <p:spPr>
            <a:xfrm>
              <a:off x="3141171" y="2486017"/>
              <a:ext cx="2053010" cy="204305"/>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Heat Wave</a:t>
              </a:r>
              <a:endParaRPr lang="ko-KR" altLang="en-US" sz="1200" b="1" dirty="0">
                <a:solidFill>
                  <a:schemeClr val="bg2">
                    <a:lumMod val="50000"/>
                  </a:schemeClr>
                </a:solidFill>
              </a:endParaRPr>
            </a:p>
          </p:txBody>
        </p:sp>
      </p:grpSp>
      <p:grpSp>
        <p:nvGrpSpPr>
          <p:cNvPr id="33" name="그룹 32"/>
          <p:cNvGrpSpPr/>
          <p:nvPr/>
        </p:nvGrpSpPr>
        <p:grpSpPr>
          <a:xfrm>
            <a:off x="6156176" y="2855101"/>
            <a:ext cx="2520000" cy="1733200"/>
            <a:chOff x="6288473" y="2402289"/>
            <a:chExt cx="2736304" cy="2088232"/>
          </a:xfrm>
        </p:grpSpPr>
        <p:pic>
          <p:nvPicPr>
            <p:cNvPr id="3075" name="Picture 3" descr="C:\Users\User\Desktop\한파1.jpg"/>
            <p:cNvPicPr>
              <a:picLocks noChangeAspect="1" noChangeArrowheads="1"/>
            </p:cNvPicPr>
            <p:nvPr/>
          </p:nvPicPr>
          <p:blipFill>
            <a:blip r:embed="rId8" cstate="print"/>
            <a:srcRect/>
            <a:stretch>
              <a:fillRect/>
            </a:stretch>
          </p:blipFill>
          <p:spPr bwMode="auto">
            <a:xfrm>
              <a:off x="6288473" y="2402289"/>
              <a:ext cx="2736304" cy="2088232"/>
            </a:xfrm>
            <a:prstGeom prst="rect">
              <a:avLst/>
            </a:prstGeom>
            <a:noFill/>
          </p:spPr>
        </p:pic>
        <p:sp>
          <p:nvSpPr>
            <p:cNvPr id="26" name="직사각형 25"/>
            <p:cNvSpPr/>
            <p:nvPr/>
          </p:nvSpPr>
          <p:spPr>
            <a:xfrm>
              <a:off x="6304605" y="2414008"/>
              <a:ext cx="1724810" cy="204304"/>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Cold Wave</a:t>
              </a:r>
              <a:endParaRPr lang="ko-KR" altLang="en-US" sz="1200" b="1" dirty="0">
                <a:solidFill>
                  <a:schemeClr val="bg2">
                    <a:lumMod val="50000"/>
                  </a:schemeClr>
                </a:solidFill>
              </a:endParaRPr>
            </a:p>
          </p:txBody>
        </p:sp>
      </p:grpSp>
      <p:grpSp>
        <p:nvGrpSpPr>
          <p:cNvPr id="32" name="그룹 31"/>
          <p:cNvGrpSpPr/>
          <p:nvPr/>
        </p:nvGrpSpPr>
        <p:grpSpPr>
          <a:xfrm>
            <a:off x="6156176" y="4799317"/>
            <a:ext cx="2520000" cy="1594891"/>
            <a:chOff x="6288472" y="4613486"/>
            <a:chExt cx="2736304" cy="2127882"/>
          </a:xfrm>
        </p:grpSpPr>
        <p:pic>
          <p:nvPicPr>
            <p:cNvPr id="3079" name="Picture 7" descr="C:\Users\User\Desktop\강풍.jpg"/>
            <p:cNvPicPr>
              <a:picLocks noChangeAspect="1" noChangeArrowheads="1"/>
            </p:cNvPicPr>
            <p:nvPr/>
          </p:nvPicPr>
          <p:blipFill>
            <a:blip r:embed="rId9" cstate="print"/>
            <a:srcRect/>
            <a:stretch>
              <a:fillRect/>
            </a:stretch>
          </p:blipFill>
          <p:spPr bwMode="auto">
            <a:xfrm>
              <a:off x="6288472" y="4656305"/>
              <a:ext cx="2736304" cy="2085063"/>
            </a:xfrm>
            <a:prstGeom prst="rect">
              <a:avLst/>
            </a:prstGeom>
            <a:noFill/>
          </p:spPr>
        </p:pic>
        <p:sp>
          <p:nvSpPr>
            <p:cNvPr id="27" name="직사각형 26"/>
            <p:cNvSpPr/>
            <p:nvPr/>
          </p:nvSpPr>
          <p:spPr>
            <a:xfrm>
              <a:off x="6339512" y="4613486"/>
              <a:ext cx="2049745" cy="267935"/>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Strong </a:t>
              </a:r>
              <a:r>
                <a:rPr lang="en-US" altLang="ko-KR" sz="1200" b="1" dirty="0" smtClean="0">
                  <a:solidFill>
                    <a:schemeClr val="bg2">
                      <a:lumMod val="50000"/>
                    </a:schemeClr>
                  </a:solidFill>
                </a:rPr>
                <a:t>Wind</a:t>
              </a:r>
              <a:endParaRPr lang="ko-KR" altLang="en-US" sz="1200" b="1" dirty="0">
                <a:solidFill>
                  <a:schemeClr val="bg2">
                    <a:lumMod val="50000"/>
                  </a:schemeClr>
                </a:solidFill>
              </a:endParaRPr>
            </a:p>
          </p:txBody>
        </p:sp>
      </p:grpSp>
      <p:grpSp>
        <p:nvGrpSpPr>
          <p:cNvPr id="31" name="그룹 30"/>
          <p:cNvGrpSpPr/>
          <p:nvPr/>
        </p:nvGrpSpPr>
        <p:grpSpPr>
          <a:xfrm>
            <a:off x="3347864" y="4799317"/>
            <a:ext cx="2520000" cy="1543064"/>
            <a:chOff x="3120120" y="4656305"/>
            <a:chExt cx="3024336" cy="2058736"/>
          </a:xfrm>
        </p:grpSpPr>
        <p:pic>
          <p:nvPicPr>
            <p:cNvPr id="3078" name="Picture 6" descr="C:\Users\User\Desktop\산불1.jpg"/>
            <p:cNvPicPr>
              <a:picLocks noChangeAspect="1" noChangeArrowheads="1"/>
            </p:cNvPicPr>
            <p:nvPr/>
          </p:nvPicPr>
          <p:blipFill>
            <a:blip r:embed="rId10" cstate="print"/>
            <a:srcRect/>
            <a:stretch>
              <a:fillRect/>
            </a:stretch>
          </p:blipFill>
          <p:spPr bwMode="auto">
            <a:xfrm>
              <a:off x="3120120" y="4656305"/>
              <a:ext cx="3024336" cy="2058736"/>
            </a:xfrm>
            <a:prstGeom prst="rect">
              <a:avLst/>
            </a:prstGeom>
            <a:noFill/>
          </p:spPr>
        </p:pic>
        <p:sp>
          <p:nvSpPr>
            <p:cNvPr id="28" name="직사각형 27"/>
            <p:cNvSpPr/>
            <p:nvPr/>
          </p:nvSpPr>
          <p:spPr>
            <a:xfrm>
              <a:off x="3161267" y="4708217"/>
              <a:ext cx="2562861" cy="236120"/>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Wild Fire (dry season)</a:t>
              </a:r>
              <a:endParaRPr lang="ko-KR" altLang="en-US" sz="1200" b="1" dirty="0">
                <a:solidFill>
                  <a:schemeClr val="bg2">
                    <a:lumMod val="50000"/>
                  </a:schemeClr>
                </a:solidFill>
              </a:endParaRPr>
            </a:p>
          </p:txBody>
        </p:sp>
      </p:grpSp>
      <p:grpSp>
        <p:nvGrpSpPr>
          <p:cNvPr id="30" name="그룹 29"/>
          <p:cNvGrpSpPr/>
          <p:nvPr/>
        </p:nvGrpSpPr>
        <p:grpSpPr>
          <a:xfrm>
            <a:off x="534543" y="4799317"/>
            <a:ext cx="2520000" cy="1544647"/>
            <a:chOff x="147696" y="4656305"/>
            <a:chExt cx="2808312" cy="2060848"/>
          </a:xfrm>
        </p:grpSpPr>
        <p:pic>
          <p:nvPicPr>
            <p:cNvPr id="3076" name="Picture 4" descr="C:\Users\User\Desktop\황사1.jpg"/>
            <p:cNvPicPr>
              <a:picLocks noChangeAspect="1" noChangeArrowheads="1"/>
            </p:cNvPicPr>
            <p:nvPr/>
          </p:nvPicPr>
          <p:blipFill>
            <a:blip r:embed="rId11" cstate="print"/>
            <a:srcRect/>
            <a:stretch>
              <a:fillRect/>
            </a:stretch>
          </p:blipFill>
          <p:spPr bwMode="auto">
            <a:xfrm>
              <a:off x="147696" y="4656305"/>
              <a:ext cx="2808312" cy="2060848"/>
            </a:xfrm>
            <a:prstGeom prst="rect">
              <a:avLst/>
            </a:prstGeom>
            <a:noFill/>
          </p:spPr>
        </p:pic>
        <p:sp>
          <p:nvSpPr>
            <p:cNvPr id="29" name="직사각형 28"/>
            <p:cNvSpPr/>
            <p:nvPr/>
          </p:nvSpPr>
          <p:spPr>
            <a:xfrm>
              <a:off x="179512" y="4728313"/>
              <a:ext cx="1370284" cy="216024"/>
            </a:xfrm>
            <a:prstGeom prst="rect">
              <a:avLst/>
            </a:prstGeom>
            <a:solidFill>
              <a:schemeClr val="bg1"/>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ko-KR" sz="1200" b="1" dirty="0">
                  <a:solidFill>
                    <a:schemeClr val="bg2">
                      <a:lumMod val="50000"/>
                    </a:schemeClr>
                  </a:solidFill>
                </a:rPr>
                <a:t>Asian Dust</a:t>
              </a:r>
              <a:endParaRPr lang="ko-KR" altLang="en-US" sz="1200" b="1" dirty="0">
                <a:solidFill>
                  <a:schemeClr val="bg2">
                    <a:lumMod val="50000"/>
                  </a:schemeClr>
                </a:solidFill>
              </a:endParaRPr>
            </a:p>
          </p:txBody>
        </p:sp>
      </p:grpSp>
      <p:sp>
        <p:nvSpPr>
          <p:cNvPr id="38" name="내용 개체 틀 3"/>
          <p:cNvSpPr txBox="1">
            <a:spLocks/>
          </p:cNvSpPr>
          <p:nvPr/>
        </p:nvSpPr>
        <p:spPr>
          <a:xfrm>
            <a:off x="425256" y="329487"/>
            <a:ext cx="5874936" cy="291201"/>
          </a:xfrm>
          <a:prstGeom prst="rect">
            <a:avLst/>
          </a:prstGeom>
        </p:spPr>
        <p:txBody>
          <a:bodyPr anchor="ctr"/>
          <a:lstStyle/>
          <a:p>
            <a:pPr marR="0" lvl="0" algn="l" defTabSz="914400" rtl="0" eaLnBrk="1" fontAlgn="auto" latinLnBrk="1" hangingPunct="1">
              <a:spcBef>
                <a:spcPts val="0"/>
              </a:spcBef>
              <a:spcAft>
                <a:spcPts val="0"/>
              </a:spcAft>
              <a:buClrTx/>
              <a:buSzTx/>
              <a:tabLst/>
              <a:defRPr/>
            </a:pPr>
            <a:r>
              <a:rPr lang="en-US" altLang="ko-KR" sz="2400" dirty="0" smtClean="0">
                <a:solidFill>
                  <a:srgbClr val="0033CC"/>
                </a:solidFill>
                <a:latin typeface="Arial" pitchFamily="34" charset="0"/>
                <a:ea typeface="HY강M" pitchFamily="18" charset="-127"/>
                <a:cs typeface="Arial" pitchFamily="34" charset="0"/>
              </a:rPr>
              <a:t>Meteorological disasters in Korea</a:t>
            </a:r>
            <a:endParaRPr kumimoji="0" lang="ko-KR" altLang="en-US" sz="2400" b="0" i="0" u="none" strike="noStrike" kern="1200" cap="none" spc="0" normalizeH="0" baseline="0" noProof="0" dirty="0">
              <a:ln>
                <a:noFill/>
              </a:ln>
              <a:solidFill>
                <a:srgbClr val="0033CC"/>
              </a:solidFill>
              <a:effectLst/>
              <a:uLnTx/>
              <a:uFillTx/>
              <a:latin typeface="Arial" pitchFamily="34" charset="0"/>
              <a:ea typeface="HY강M" pitchFamily="18" charset="-127"/>
              <a:cs typeface="Arial" pitchFamily="34" charset="0"/>
            </a:endParaRPr>
          </a:p>
        </p:txBody>
      </p:sp>
      <p:sp>
        <p:nvSpPr>
          <p:cNvPr id="40" name="슬라이드 번호 개체 틀 5"/>
          <p:cNvSpPr>
            <a:spLocks noGrp="1"/>
          </p:cNvSpPr>
          <p:nvPr>
            <p:ph type="sldNum" sz="quarter" idx="4294967295"/>
          </p:nvPr>
        </p:nvSpPr>
        <p:spPr>
          <a:xfrm>
            <a:off x="7596336" y="6356350"/>
            <a:ext cx="1090464" cy="365125"/>
          </a:xfrm>
          <a:prstGeom prst="rect">
            <a:avLst/>
          </a:prstGeom>
        </p:spPr>
        <p:txBody>
          <a:bodyPr/>
          <a:lstStyle>
            <a:lvl1pPr>
              <a:defRPr sz="1400" b="1"/>
            </a:lvl1pPr>
          </a:lstStyle>
          <a:p>
            <a:fld id="{1E4D04B1-4903-4BAB-9CE1-0EE35209AEF2}" type="slidenum">
              <a:rPr lang="ko-KR" altLang="en-US" smtClean="0">
                <a:solidFill>
                  <a:schemeClr val="bg1"/>
                </a:solidFill>
              </a:rPr>
              <a:pPr/>
              <a:t>9</a:t>
            </a:fld>
            <a:endParaRPr lang="ko-KR" altLang="en-US" dirty="0">
              <a:solidFill>
                <a:schemeClr val="bg1"/>
              </a:solidFill>
            </a:endParaRPr>
          </a:p>
        </p:txBody>
      </p:sp>
      <p:sp>
        <p:nvSpPr>
          <p:cNvPr id="35" name="슬라이드 번호 개체 틀 2"/>
          <p:cNvSpPr txBox="1">
            <a:spLocks/>
          </p:cNvSpPr>
          <p:nvPr/>
        </p:nvSpPr>
        <p:spPr>
          <a:xfrm>
            <a:off x="8522096" y="6520259"/>
            <a:ext cx="658416" cy="365125"/>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0F8F8238-B688-4809-A085-0183250B9FDB}" type="slidenum">
              <a:rPr kumimoji="0" lang="ko-KR" altLang="en-US" sz="1600" b="0" i="0" u="none" strike="noStrike" kern="1200" cap="none" spc="0" normalizeH="0" baseline="0" noProof="0" smtClean="0">
                <a:ln>
                  <a:noFill/>
                </a:ln>
                <a:solidFill>
                  <a:srgbClr val="E824DA"/>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9</a:t>
            </a:fld>
            <a:endParaRPr kumimoji="0" lang="ko-KR" altLang="en-US" sz="1600" b="0" i="0" u="none" strike="noStrike" kern="1200" cap="none" spc="0" normalizeH="0" baseline="0" noProof="0" dirty="0">
              <a:ln>
                <a:noFill/>
              </a:ln>
              <a:solidFill>
                <a:srgbClr val="E824DA"/>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5818259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2_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021TGp_bizmedical_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021TGp_bizmedical_light">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21TGp_bizmedical_light 1">
        <a:dk1>
          <a:srgbClr val="000000"/>
        </a:dk1>
        <a:lt1>
          <a:srgbClr val="FFFFFF"/>
        </a:lt1>
        <a:dk2>
          <a:srgbClr val="336699"/>
        </a:dk2>
        <a:lt2>
          <a:srgbClr val="B2B2B2"/>
        </a:lt2>
        <a:accent1>
          <a:srgbClr val="57A19A"/>
        </a:accent1>
        <a:accent2>
          <a:srgbClr val="B0BA4C"/>
        </a:accent2>
        <a:accent3>
          <a:srgbClr val="FFFFFF"/>
        </a:accent3>
        <a:accent4>
          <a:srgbClr val="000000"/>
        </a:accent4>
        <a:accent5>
          <a:srgbClr val="B4CDCA"/>
        </a:accent5>
        <a:accent6>
          <a:srgbClr val="9FA844"/>
        </a:accent6>
        <a:hlink>
          <a:srgbClr val="B2572A"/>
        </a:hlink>
        <a:folHlink>
          <a:srgbClr val="4B3CA8"/>
        </a:folHlink>
      </a:clrScheme>
      <a:clrMap bg1="lt1" tx1="dk1" bg2="lt2" tx2="dk2" accent1="accent1" accent2="accent2" accent3="accent3" accent4="accent4" accent5="accent5" accent6="accent6" hlink="hlink" folHlink="folHlink"/>
    </a:extraClrScheme>
    <a:extraClrScheme>
      <a:clrScheme name="021TGp_bizmedical_light 2">
        <a:dk1>
          <a:srgbClr val="003366"/>
        </a:dk1>
        <a:lt1>
          <a:srgbClr val="FFFFFF"/>
        </a:lt1>
        <a:dk2>
          <a:srgbClr val="6E4C4C"/>
        </a:dk2>
        <a:lt2>
          <a:srgbClr val="B2B2B2"/>
        </a:lt2>
        <a:accent1>
          <a:srgbClr val="5E9DC8"/>
        </a:accent1>
        <a:accent2>
          <a:srgbClr val="75BF8C"/>
        </a:accent2>
        <a:accent3>
          <a:srgbClr val="FFFFFF"/>
        </a:accent3>
        <a:accent4>
          <a:srgbClr val="002A56"/>
        </a:accent4>
        <a:accent5>
          <a:srgbClr val="B6CCE0"/>
        </a:accent5>
        <a:accent6>
          <a:srgbClr val="69AD7E"/>
        </a:accent6>
        <a:hlink>
          <a:srgbClr val="6366D5"/>
        </a:hlink>
        <a:folHlink>
          <a:srgbClr val="CC9E4A"/>
        </a:folHlink>
      </a:clrScheme>
      <a:clrMap bg1="lt1" tx1="dk1" bg2="lt2" tx2="dk2" accent1="accent1" accent2="accent2" accent3="accent3" accent4="accent4" accent5="accent5" accent6="accent6" hlink="hlink" folHlink="folHlink"/>
    </a:extraClrScheme>
    <a:extraClrScheme>
      <a:clrScheme name="021TGp_bizmedical_light 3">
        <a:dk1>
          <a:srgbClr val="450807"/>
        </a:dk1>
        <a:lt1>
          <a:srgbClr val="FFFFFF"/>
        </a:lt1>
        <a:dk2>
          <a:srgbClr val="2096B2"/>
        </a:dk2>
        <a:lt2>
          <a:srgbClr val="B2B2B2"/>
        </a:lt2>
        <a:accent1>
          <a:srgbClr val="D0600C"/>
        </a:accent1>
        <a:accent2>
          <a:srgbClr val="C6BF36"/>
        </a:accent2>
        <a:accent3>
          <a:srgbClr val="FFFFFF"/>
        </a:accent3>
        <a:accent4>
          <a:srgbClr val="3A0605"/>
        </a:accent4>
        <a:accent5>
          <a:srgbClr val="E4B6AA"/>
        </a:accent5>
        <a:accent6>
          <a:srgbClr val="B3AD30"/>
        </a:accent6>
        <a:hlink>
          <a:srgbClr val="7AAB39"/>
        </a:hlink>
        <a:folHlink>
          <a:srgbClr val="9C5EB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0_021TGp_bizmedical_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40_021TGp_bizmedical_light">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21TGp_bizmedical_light 1">
        <a:dk1>
          <a:srgbClr val="000000"/>
        </a:dk1>
        <a:lt1>
          <a:srgbClr val="FFFFFF"/>
        </a:lt1>
        <a:dk2>
          <a:srgbClr val="336699"/>
        </a:dk2>
        <a:lt2>
          <a:srgbClr val="B2B2B2"/>
        </a:lt2>
        <a:accent1>
          <a:srgbClr val="57A19A"/>
        </a:accent1>
        <a:accent2>
          <a:srgbClr val="B0BA4C"/>
        </a:accent2>
        <a:accent3>
          <a:srgbClr val="FFFFFF"/>
        </a:accent3>
        <a:accent4>
          <a:srgbClr val="000000"/>
        </a:accent4>
        <a:accent5>
          <a:srgbClr val="B4CDCA"/>
        </a:accent5>
        <a:accent6>
          <a:srgbClr val="9FA844"/>
        </a:accent6>
        <a:hlink>
          <a:srgbClr val="B2572A"/>
        </a:hlink>
        <a:folHlink>
          <a:srgbClr val="4B3CA8"/>
        </a:folHlink>
      </a:clrScheme>
      <a:clrMap bg1="lt1" tx1="dk1" bg2="lt2" tx2="dk2" accent1="accent1" accent2="accent2" accent3="accent3" accent4="accent4" accent5="accent5" accent6="accent6" hlink="hlink" folHlink="folHlink"/>
    </a:extraClrScheme>
    <a:extraClrScheme>
      <a:clrScheme name="021TGp_bizmedical_light 2">
        <a:dk1>
          <a:srgbClr val="003366"/>
        </a:dk1>
        <a:lt1>
          <a:srgbClr val="FFFFFF"/>
        </a:lt1>
        <a:dk2>
          <a:srgbClr val="6E4C4C"/>
        </a:dk2>
        <a:lt2>
          <a:srgbClr val="B2B2B2"/>
        </a:lt2>
        <a:accent1>
          <a:srgbClr val="5E9DC8"/>
        </a:accent1>
        <a:accent2>
          <a:srgbClr val="75BF8C"/>
        </a:accent2>
        <a:accent3>
          <a:srgbClr val="FFFFFF"/>
        </a:accent3>
        <a:accent4>
          <a:srgbClr val="002A56"/>
        </a:accent4>
        <a:accent5>
          <a:srgbClr val="B6CCE0"/>
        </a:accent5>
        <a:accent6>
          <a:srgbClr val="69AD7E"/>
        </a:accent6>
        <a:hlink>
          <a:srgbClr val="6366D5"/>
        </a:hlink>
        <a:folHlink>
          <a:srgbClr val="CC9E4A"/>
        </a:folHlink>
      </a:clrScheme>
      <a:clrMap bg1="lt1" tx1="dk1" bg2="lt2" tx2="dk2" accent1="accent1" accent2="accent2" accent3="accent3" accent4="accent4" accent5="accent5" accent6="accent6" hlink="hlink" folHlink="folHlink"/>
    </a:extraClrScheme>
    <a:extraClrScheme>
      <a:clrScheme name="021TGp_bizmedical_light 3">
        <a:dk1>
          <a:srgbClr val="450807"/>
        </a:dk1>
        <a:lt1>
          <a:srgbClr val="FFFFFF"/>
        </a:lt1>
        <a:dk2>
          <a:srgbClr val="2096B2"/>
        </a:dk2>
        <a:lt2>
          <a:srgbClr val="B2B2B2"/>
        </a:lt2>
        <a:accent1>
          <a:srgbClr val="D0600C"/>
        </a:accent1>
        <a:accent2>
          <a:srgbClr val="C6BF36"/>
        </a:accent2>
        <a:accent3>
          <a:srgbClr val="FFFFFF"/>
        </a:accent3>
        <a:accent4>
          <a:srgbClr val="3A0605"/>
        </a:accent4>
        <a:accent5>
          <a:srgbClr val="E4B6AA"/>
        </a:accent5>
        <a:accent6>
          <a:srgbClr val="B3AD30"/>
        </a:accent6>
        <a:hlink>
          <a:srgbClr val="7AAB39"/>
        </a:hlink>
        <a:folHlink>
          <a:srgbClr val="9C5EB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15924</TotalTime>
  <Words>1926</Words>
  <Application>Microsoft Office PowerPoint</Application>
  <PresentationFormat>화면 슬라이드 쇼(4:3)</PresentationFormat>
  <Paragraphs>392</Paragraphs>
  <Slides>25</Slides>
  <Notes>21</Notes>
  <HiddenSlides>0</HiddenSlides>
  <MMClips>0</MMClips>
  <ScaleCrop>false</ScaleCrop>
  <HeadingPairs>
    <vt:vector size="4" baseType="variant">
      <vt:variant>
        <vt:lpstr>테마</vt:lpstr>
      </vt:variant>
      <vt:variant>
        <vt:i4>6</vt:i4>
      </vt:variant>
      <vt:variant>
        <vt:lpstr>슬라이드 제목</vt:lpstr>
      </vt:variant>
      <vt:variant>
        <vt:i4>25</vt:i4>
      </vt:variant>
    </vt:vector>
  </HeadingPairs>
  <TitlesOfParts>
    <vt:vector size="31" baseType="lpstr">
      <vt:lpstr>2_디자인 사용자 지정</vt:lpstr>
      <vt:lpstr>1_디자인 사용자 지정</vt:lpstr>
      <vt:lpstr>디자인 사용자 지정</vt:lpstr>
      <vt:lpstr>5_디자인 사용자 지정</vt:lpstr>
      <vt:lpstr>7_021TGp_bizmedical_light</vt:lpstr>
      <vt:lpstr>40_021TGp_bizmedical_light</vt:lpstr>
      <vt:lpstr>Introduce Korea Meteorological Administration </vt:lpstr>
      <vt:lpstr>PowerPoint 프레젠테이션</vt:lpstr>
      <vt:lpstr>PowerPoint 프레젠테이션</vt:lpstr>
      <vt:lpstr>Characteristics of climate and disasters in Korea</vt:lpstr>
      <vt:lpstr>PowerPoint 프레젠테이션</vt:lpstr>
      <vt:lpstr>PowerPoint 프레젠테이션</vt:lpstr>
      <vt:lpstr>PowerPoint 프레젠테이션</vt:lpstr>
      <vt:lpstr>PowerPoint 프레젠테이션</vt:lpstr>
      <vt:lpstr>PowerPoint 프레젠테이션</vt:lpstr>
      <vt:lpstr>Damage by Meteorological Disasters </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Integration of Surface Obs. Infra. with DRR Authorities (Obs. Net. Sharing)</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길드</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free</dc:creator>
  <cp:lastModifiedBy>Windows 사용자</cp:lastModifiedBy>
  <cp:revision>1704</cp:revision>
  <cp:lastPrinted>2017-08-24T12:40:14Z</cp:lastPrinted>
  <dcterms:created xsi:type="dcterms:W3CDTF">2003-10-02T09:18:36Z</dcterms:created>
  <dcterms:modified xsi:type="dcterms:W3CDTF">2019-11-14T07:58:45Z</dcterms:modified>
</cp:coreProperties>
</file>