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03" r:id="rId2"/>
    <p:sldId id="343" r:id="rId3"/>
    <p:sldId id="344" r:id="rId4"/>
    <p:sldId id="345" r:id="rId5"/>
    <p:sldId id="346" r:id="rId6"/>
    <p:sldId id="258" r:id="rId7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19" autoAdjust="0"/>
    <p:restoredTop sz="96424" autoAdjust="0"/>
  </p:normalViewPr>
  <p:slideViewPr>
    <p:cSldViewPr snapToGrid="0" snapToObjects="1">
      <p:cViewPr>
        <p:scale>
          <a:sx n="70" d="100"/>
          <a:sy n="70" d="100"/>
        </p:scale>
        <p:origin x="-2718" y="-13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BAF880-4745-4B13-BF9D-8DAE574CD9FC}" type="doc">
      <dgm:prSet loTypeId="urn:microsoft.com/office/officeart/2005/8/layout/vList2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BD27F7D7-AD67-4F29-930E-E7FD6EE4B924}">
      <dgm:prSet custT="1"/>
      <dgm:spPr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pPr rtl="0"/>
          <a:r>
            <a:rPr lang="en-US" sz="2200" dirty="0" smtClean="0"/>
            <a:t>Builds upon the existing WMO ETR </a:t>
          </a:r>
          <a:r>
            <a:rPr lang="en-US" sz="2200" dirty="0" err="1" smtClean="0"/>
            <a:t>Programme</a:t>
          </a:r>
          <a:r>
            <a:rPr lang="en-US" sz="2200" dirty="0" smtClean="0"/>
            <a:t> (RTC network, national </a:t>
          </a:r>
          <a:r>
            <a:rPr lang="en-US" sz="2200" dirty="0" err="1" smtClean="0"/>
            <a:t>centres</a:t>
          </a:r>
          <a:r>
            <a:rPr lang="en-US" sz="2200" dirty="0" smtClean="0"/>
            <a:t>, and other national and international training partners)</a:t>
          </a:r>
          <a:endParaRPr lang="en-US" sz="2200" dirty="0"/>
        </a:p>
      </dgm:t>
    </dgm:pt>
    <dgm:pt modelId="{66F2120D-0BC7-4501-9491-98E7AC7D1247}" type="parTrans" cxnId="{E6FEF132-8C79-4C64-A22A-298BE644B5F3}">
      <dgm:prSet/>
      <dgm:spPr/>
      <dgm:t>
        <a:bodyPr/>
        <a:lstStyle/>
        <a:p>
          <a:endParaRPr lang="en-US"/>
        </a:p>
      </dgm:t>
    </dgm:pt>
    <dgm:pt modelId="{472B77FC-D496-4D6E-81F6-9B0D704D9611}" type="sibTrans" cxnId="{E6FEF132-8C79-4C64-A22A-298BE644B5F3}">
      <dgm:prSet/>
      <dgm:spPr/>
      <dgm:t>
        <a:bodyPr/>
        <a:lstStyle/>
        <a:p>
          <a:endParaRPr lang="en-US"/>
        </a:p>
      </dgm:t>
    </dgm:pt>
    <dgm:pt modelId="{B4D801A0-C88C-49C5-B4BB-5C39A910C939}">
      <dgm:prSet custT="1"/>
      <dgm:spPr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pPr rtl="0"/>
          <a:r>
            <a:rPr lang="en-US" sz="2200" dirty="0" smtClean="0"/>
            <a:t>Activities should increase learning opportunities for Members, through (a) increased visibility, (b) sharing resources, (c) facilitating innovations, (d) promoting compliance, (e) enhancing quality.</a:t>
          </a:r>
          <a:endParaRPr lang="en-US" sz="2200" dirty="0"/>
        </a:p>
      </dgm:t>
    </dgm:pt>
    <dgm:pt modelId="{593998C2-0AE6-43FB-B928-CE91A9A3E853}" type="parTrans" cxnId="{3F8BB124-CBEB-46C2-A205-FFBB0B941056}">
      <dgm:prSet/>
      <dgm:spPr/>
      <dgm:t>
        <a:bodyPr/>
        <a:lstStyle/>
        <a:p>
          <a:endParaRPr lang="en-US"/>
        </a:p>
      </dgm:t>
    </dgm:pt>
    <dgm:pt modelId="{E27015A3-D9CB-445B-AD49-0C6D068FF239}" type="sibTrans" cxnId="{3F8BB124-CBEB-46C2-A205-FFBB0B941056}">
      <dgm:prSet/>
      <dgm:spPr/>
      <dgm:t>
        <a:bodyPr/>
        <a:lstStyle/>
        <a:p>
          <a:endParaRPr lang="en-US"/>
        </a:p>
      </dgm:t>
    </dgm:pt>
    <dgm:pt modelId="{7F4E0D93-5995-45C9-8A01-77C9875E90B9}">
      <dgm:prSet custT="1"/>
      <dgm:spPr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pPr rtl="0"/>
          <a:r>
            <a:rPr lang="en-US" sz="2200" dirty="0" smtClean="0"/>
            <a:t>WMO Global Campus is an ETRP initiative, not a new </a:t>
          </a:r>
          <a:r>
            <a:rPr lang="en-US" sz="2200" dirty="0" err="1" smtClean="0"/>
            <a:t>programme</a:t>
          </a:r>
          <a:r>
            <a:rPr lang="en-US" sz="2200" dirty="0" smtClean="0"/>
            <a:t> or a proposal to move all training online. All forms of training are valuable.</a:t>
          </a:r>
          <a:endParaRPr lang="en-US" sz="2200" dirty="0"/>
        </a:p>
      </dgm:t>
    </dgm:pt>
    <dgm:pt modelId="{C0172711-BEFD-4422-9297-8C00B5891253}" type="parTrans" cxnId="{9D51064E-540D-4DD8-BD8F-661F40A9CD92}">
      <dgm:prSet/>
      <dgm:spPr/>
      <dgm:t>
        <a:bodyPr/>
        <a:lstStyle/>
        <a:p>
          <a:endParaRPr lang="en-US"/>
        </a:p>
      </dgm:t>
    </dgm:pt>
    <dgm:pt modelId="{1AFE52F6-A98F-4559-AB6E-5633780116EE}" type="sibTrans" cxnId="{9D51064E-540D-4DD8-BD8F-661F40A9CD92}">
      <dgm:prSet/>
      <dgm:spPr/>
      <dgm:t>
        <a:bodyPr/>
        <a:lstStyle/>
        <a:p>
          <a:endParaRPr lang="en-US"/>
        </a:p>
      </dgm:t>
    </dgm:pt>
    <dgm:pt modelId="{C66071F8-388E-4E6A-8D32-4F12285A53FA}">
      <dgm:prSet custT="1"/>
      <dgm:spPr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pPr rtl="0"/>
          <a:r>
            <a:rPr lang="en-US" sz="2200" dirty="0" smtClean="0"/>
            <a:t>Collaboration, Cooperation, Sharing</a:t>
          </a:r>
          <a:endParaRPr lang="en-US" sz="2200" dirty="0"/>
        </a:p>
      </dgm:t>
    </dgm:pt>
    <dgm:pt modelId="{681E5ACB-F63B-468E-B91C-E8D873BF4999}" type="parTrans" cxnId="{A0027906-4ED0-465E-8D72-22892695005B}">
      <dgm:prSet/>
      <dgm:spPr/>
      <dgm:t>
        <a:bodyPr/>
        <a:lstStyle/>
        <a:p>
          <a:endParaRPr lang="en-US"/>
        </a:p>
      </dgm:t>
    </dgm:pt>
    <dgm:pt modelId="{3AF12AA2-392D-48B2-A6D5-1ABD20B9E8FB}" type="sibTrans" cxnId="{A0027906-4ED0-465E-8D72-22892695005B}">
      <dgm:prSet/>
      <dgm:spPr/>
      <dgm:t>
        <a:bodyPr/>
        <a:lstStyle/>
        <a:p>
          <a:endParaRPr lang="en-US"/>
        </a:p>
      </dgm:t>
    </dgm:pt>
    <dgm:pt modelId="{4B093AEB-A63E-448D-881C-92378997F3F8}" type="pres">
      <dgm:prSet presAssocID="{51BAF880-4745-4B13-BF9D-8DAE574CD9F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21B2DA0-32CC-4280-BE1E-F5A02BF0450B}" type="pres">
      <dgm:prSet presAssocID="{C66071F8-388E-4E6A-8D32-4F12285A53FA}" presName="parentText" presStyleLbl="node1" presStyleIdx="0" presStyleCnt="4" custScaleY="7752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B0AD90-B5EF-4A5F-A53D-33A040E011AB}" type="pres">
      <dgm:prSet presAssocID="{3AF12AA2-392D-48B2-A6D5-1ABD20B9E8FB}" presName="spacer" presStyleCnt="0"/>
      <dgm:spPr/>
    </dgm:pt>
    <dgm:pt modelId="{18AABCCE-C289-4754-916A-99BFCE671324}" type="pres">
      <dgm:prSet presAssocID="{BD27F7D7-AD67-4F29-930E-E7FD6EE4B924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43F4D2-7AF0-4591-BD03-8660D6D44357}" type="pres">
      <dgm:prSet presAssocID="{472B77FC-D496-4D6E-81F6-9B0D704D9611}" presName="spacer" presStyleCnt="0"/>
      <dgm:spPr/>
    </dgm:pt>
    <dgm:pt modelId="{98D3C1EA-4DDF-484A-AF4A-74E614E99F36}" type="pres">
      <dgm:prSet presAssocID="{B4D801A0-C88C-49C5-B4BB-5C39A910C939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C3015A-CFF8-4DD3-B781-F8FCCA6999C1}" type="pres">
      <dgm:prSet presAssocID="{E27015A3-D9CB-445B-AD49-0C6D068FF239}" presName="spacer" presStyleCnt="0"/>
      <dgm:spPr/>
    </dgm:pt>
    <dgm:pt modelId="{F5E56930-7517-434A-A166-F7C90DBB3F35}" type="pres">
      <dgm:prSet presAssocID="{7F4E0D93-5995-45C9-8A01-77C9875E90B9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F8BB124-CBEB-46C2-A205-FFBB0B941056}" srcId="{51BAF880-4745-4B13-BF9D-8DAE574CD9FC}" destId="{B4D801A0-C88C-49C5-B4BB-5C39A910C939}" srcOrd="2" destOrd="0" parTransId="{593998C2-0AE6-43FB-B928-CE91A9A3E853}" sibTransId="{E27015A3-D9CB-445B-AD49-0C6D068FF239}"/>
    <dgm:cxn modelId="{09577E49-CB76-4ED0-9580-83CA1F478DFA}" type="presOf" srcId="{BD27F7D7-AD67-4F29-930E-E7FD6EE4B924}" destId="{18AABCCE-C289-4754-916A-99BFCE671324}" srcOrd="0" destOrd="0" presId="urn:microsoft.com/office/officeart/2005/8/layout/vList2"/>
    <dgm:cxn modelId="{1AA7254F-6C46-4D33-807F-71F8D3AF9699}" type="presOf" srcId="{C66071F8-388E-4E6A-8D32-4F12285A53FA}" destId="{921B2DA0-32CC-4280-BE1E-F5A02BF0450B}" srcOrd="0" destOrd="0" presId="urn:microsoft.com/office/officeart/2005/8/layout/vList2"/>
    <dgm:cxn modelId="{A0027906-4ED0-465E-8D72-22892695005B}" srcId="{51BAF880-4745-4B13-BF9D-8DAE574CD9FC}" destId="{C66071F8-388E-4E6A-8D32-4F12285A53FA}" srcOrd="0" destOrd="0" parTransId="{681E5ACB-F63B-468E-B91C-E8D873BF4999}" sibTransId="{3AF12AA2-392D-48B2-A6D5-1ABD20B9E8FB}"/>
    <dgm:cxn modelId="{9D9AD520-CB63-495F-8C59-E140FD5A14CE}" type="presOf" srcId="{7F4E0D93-5995-45C9-8A01-77C9875E90B9}" destId="{F5E56930-7517-434A-A166-F7C90DBB3F35}" srcOrd="0" destOrd="0" presId="urn:microsoft.com/office/officeart/2005/8/layout/vList2"/>
    <dgm:cxn modelId="{7511D0E9-3757-42E8-B520-D0B1DE8863D7}" type="presOf" srcId="{B4D801A0-C88C-49C5-B4BB-5C39A910C939}" destId="{98D3C1EA-4DDF-484A-AF4A-74E614E99F36}" srcOrd="0" destOrd="0" presId="urn:microsoft.com/office/officeart/2005/8/layout/vList2"/>
    <dgm:cxn modelId="{DDADE78E-786F-4633-916A-52C34302BB51}" type="presOf" srcId="{51BAF880-4745-4B13-BF9D-8DAE574CD9FC}" destId="{4B093AEB-A63E-448D-881C-92378997F3F8}" srcOrd="0" destOrd="0" presId="urn:microsoft.com/office/officeart/2005/8/layout/vList2"/>
    <dgm:cxn modelId="{9D51064E-540D-4DD8-BD8F-661F40A9CD92}" srcId="{51BAF880-4745-4B13-BF9D-8DAE574CD9FC}" destId="{7F4E0D93-5995-45C9-8A01-77C9875E90B9}" srcOrd="3" destOrd="0" parTransId="{C0172711-BEFD-4422-9297-8C00B5891253}" sibTransId="{1AFE52F6-A98F-4559-AB6E-5633780116EE}"/>
    <dgm:cxn modelId="{E6FEF132-8C79-4C64-A22A-298BE644B5F3}" srcId="{51BAF880-4745-4B13-BF9D-8DAE574CD9FC}" destId="{BD27F7D7-AD67-4F29-930E-E7FD6EE4B924}" srcOrd="1" destOrd="0" parTransId="{66F2120D-0BC7-4501-9491-98E7AC7D1247}" sibTransId="{472B77FC-D496-4D6E-81F6-9B0D704D9611}"/>
    <dgm:cxn modelId="{64AE316A-2913-4E21-97F3-32121AA48995}" type="presParOf" srcId="{4B093AEB-A63E-448D-881C-92378997F3F8}" destId="{921B2DA0-32CC-4280-BE1E-F5A02BF0450B}" srcOrd="0" destOrd="0" presId="urn:microsoft.com/office/officeart/2005/8/layout/vList2"/>
    <dgm:cxn modelId="{0F727D4E-0AE4-4EB8-A5DA-8CCD620211C0}" type="presParOf" srcId="{4B093AEB-A63E-448D-881C-92378997F3F8}" destId="{B4B0AD90-B5EF-4A5F-A53D-33A040E011AB}" srcOrd="1" destOrd="0" presId="urn:microsoft.com/office/officeart/2005/8/layout/vList2"/>
    <dgm:cxn modelId="{D2F71196-B140-4A5B-BEAB-7382D602A1C6}" type="presParOf" srcId="{4B093AEB-A63E-448D-881C-92378997F3F8}" destId="{18AABCCE-C289-4754-916A-99BFCE671324}" srcOrd="2" destOrd="0" presId="urn:microsoft.com/office/officeart/2005/8/layout/vList2"/>
    <dgm:cxn modelId="{72130224-2665-48E7-A8F8-00329F7B15E4}" type="presParOf" srcId="{4B093AEB-A63E-448D-881C-92378997F3F8}" destId="{C843F4D2-7AF0-4591-BD03-8660D6D44357}" srcOrd="3" destOrd="0" presId="urn:microsoft.com/office/officeart/2005/8/layout/vList2"/>
    <dgm:cxn modelId="{A7491058-923C-4D55-930B-C8CC724995FD}" type="presParOf" srcId="{4B093AEB-A63E-448D-881C-92378997F3F8}" destId="{98D3C1EA-4DDF-484A-AF4A-74E614E99F36}" srcOrd="4" destOrd="0" presId="urn:microsoft.com/office/officeart/2005/8/layout/vList2"/>
    <dgm:cxn modelId="{B7440DD0-43B7-4E15-AB54-DAA3BEB31583}" type="presParOf" srcId="{4B093AEB-A63E-448D-881C-92378997F3F8}" destId="{12C3015A-CFF8-4DD3-B781-F8FCCA6999C1}" srcOrd="5" destOrd="0" presId="urn:microsoft.com/office/officeart/2005/8/layout/vList2"/>
    <dgm:cxn modelId="{E7DBA378-DC15-41E8-BF65-3B45CE7F4AE4}" type="presParOf" srcId="{4B093AEB-A63E-448D-881C-92378997F3F8}" destId="{F5E56930-7517-434A-A166-F7C90DBB3F35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78CA161-4E10-47A8-B46D-67694E2E9E92}" type="doc">
      <dgm:prSet loTypeId="urn:microsoft.com/office/officeart/2005/8/layout/vList2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E1104E97-C91D-4DBB-9351-54F03F783989}">
      <dgm:prSet/>
      <dgm:spPr/>
      <dgm:t>
        <a:bodyPr/>
        <a:lstStyle/>
        <a:p>
          <a:pPr rtl="0"/>
          <a:r>
            <a:rPr lang="en-US" dirty="0" smtClean="0"/>
            <a:t>Researching, designing, testing and implementing the </a:t>
          </a:r>
          <a:r>
            <a:rPr lang="en-US" i="1" dirty="0" smtClean="0"/>
            <a:t>final</a:t>
          </a:r>
          <a:r>
            <a:rPr lang="en-US" dirty="0" smtClean="0"/>
            <a:t> version of the </a:t>
          </a:r>
          <a:r>
            <a:rPr lang="en-US" dirty="0" err="1" smtClean="0"/>
            <a:t>WMOLearn</a:t>
          </a:r>
          <a:r>
            <a:rPr lang="en-US" dirty="0" smtClean="0"/>
            <a:t> calendar required more than 60 person days of effort over about 1 year</a:t>
          </a:r>
          <a:endParaRPr lang="en-US" dirty="0"/>
        </a:p>
      </dgm:t>
    </dgm:pt>
    <dgm:pt modelId="{4B465A94-2FDF-4336-BD31-257D40B45DC4}" type="parTrans" cxnId="{52047A8A-8572-4C24-B0F7-4117D18A551D}">
      <dgm:prSet/>
      <dgm:spPr/>
      <dgm:t>
        <a:bodyPr/>
        <a:lstStyle/>
        <a:p>
          <a:endParaRPr lang="en-US"/>
        </a:p>
      </dgm:t>
    </dgm:pt>
    <dgm:pt modelId="{360E7D7C-53A0-4FBA-8AD0-1870E9AC3662}" type="sibTrans" cxnId="{52047A8A-8572-4C24-B0F7-4117D18A551D}">
      <dgm:prSet/>
      <dgm:spPr/>
      <dgm:t>
        <a:bodyPr/>
        <a:lstStyle/>
        <a:p>
          <a:endParaRPr lang="en-US"/>
        </a:p>
      </dgm:t>
    </dgm:pt>
    <dgm:pt modelId="{1CEF4887-44F9-45A6-96BB-A42046D27398}">
      <dgm:prSet/>
      <dgm:spPr/>
      <dgm:t>
        <a:bodyPr/>
        <a:lstStyle/>
        <a:p>
          <a:pPr rtl="0"/>
          <a:r>
            <a:rPr lang="en-US" dirty="0" smtClean="0"/>
            <a:t>Initial investigatory efforts might have </a:t>
          </a:r>
          <a:r>
            <a:rPr lang="en-US" dirty="0" smtClean="0"/>
            <a:t>been more than this</a:t>
          </a:r>
          <a:endParaRPr lang="en-US" dirty="0"/>
        </a:p>
      </dgm:t>
    </dgm:pt>
    <dgm:pt modelId="{A656DDE3-4E38-45CC-933C-12C4CFC733A9}" type="parTrans" cxnId="{AA046B65-7DF2-4CCC-8AE5-A629E0E71B01}">
      <dgm:prSet/>
      <dgm:spPr/>
      <dgm:t>
        <a:bodyPr/>
        <a:lstStyle/>
        <a:p>
          <a:endParaRPr lang="en-US"/>
        </a:p>
      </dgm:t>
    </dgm:pt>
    <dgm:pt modelId="{32FD3F70-B716-4F44-8DBD-41DC2ECB59F2}" type="sibTrans" cxnId="{AA046B65-7DF2-4CCC-8AE5-A629E0E71B01}">
      <dgm:prSet/>
      <dgm:spPr/>
      <dgm:t>
        <a:bodyPr/>
        <a:lstStyle/>
        <a:p>
          <a:endParaRPr lang="en-US"/>
        </a:p>
      </dgm:t>
    </dgm:pt>
    <dgm:pt modelId="{17B1C223-0A60-462A-9C2D-6C9BFFB2E7D1}">
      <dgm:prSet/>
      <dgm:spPr/>
      <dgm:t>
        <a:bodyPr/>
        <a:lstStyle/>
        <a:p>
          <a:pPr rtl="0"/>
          <a:r>
            <a:rPr lang="en-US" smtClean="0"/>
            <a:t>Designing and implementing the WMOLearn E-library required 20 person days + 4500 Euro</a:t>
          </a:r>
          <a:endParaRPr lang="en-US"/>
        </a:p>
      </dgm:t>
    </dgm:pt>
    <dgm:pt modelId="{EB45649F-529F-422C-A5A0-2B442131F845}" type="parTrans" cxnId="{29871851-28A6-4D06-8926-26A7DDEC370B}">
      <dgm:prSet/>
      <dgm:spPr/>
      <dgm:t>
        <a:bodyPr/>
        <a:lstStyle/>
        <a:p>
          <a:endParaRPr lang="en-US"/>
        </a:p>
      </dgm:t>
    </dgm:pt>
    <dgm:pt modelId="{89F4BEAF-786E-4A77-A748-B5303ECA9EF7}" type="sibTrans" cxnId="{29871851-28A6-4D06-8926-26A7DDEC370B}">
      <dgm:prSet/>
      <dgm:spPr/>
      <dgm:t>
        <a:bodyPr/>
        <a:lstStyle/>
        <a:p>
          <a:endParaRPr lang="en-US"/>
        </a:p>
      </dgm:t>
    </dgm:pt>
    <dgm:pt modelId="{C2B2EE4A-1CAA-493C-A6E5-A2494BDA1781}">
      <dgm:prSet/>
      <dgm:spPr/>
      <dgm:t>
        <a:bodyPr/>
        <a:lstStyle/>
        <a:p>
          <a:pPr rtl="0"/>
          <a:r>
            <a:rPr lang="en-US" dirty="0" smtClean="0"/>
            <a:t>Other WMO Global Campus activities may have required another </a:t>
          </a:r>
          <a:r>
            <a:rPr lang="en-US" dirty="0" smtClean="0"/>
            <a:t>60-80 </a:t>
          </a:r>
          <a:r>
            <a:rPr lang="en-US" dirty="0" smtClean="0"/>
            <a:t>days effort, volunteered by EC Panel members and effort by ETR Office staff</a:t>
          </a:r>
          <a:endParaRPr lang="en-US" dirty="0"/>
        </a:p>
      </dgm:t>
    </dgm:pt>
    <dgm:pt modelId="{0E2A34C6-2054-4905-B1C7-A2297ED363DB}" type="parTrans" cxnId="{96F265E4-8B27-44B7-9852-FE20560973C8}">
      <dgm:prSet/>
      <dgm:spPr/>
      <dgm:t>
        <a:bodyPr/>
        <a:lstStyle/>
        <a:p>
          <a:endParaRPr lang="en-US"/>
        </a:p>
      </dgm:t>
    </dgm:pt>
    <dgm:pt modelId="{871283EB-57B3-4FAE-8DE4-DA9799F835FD}" type="sibTrans" cxnId="{96F265E4-8B27-44B7-9852-FE20560973C8}">
      <dgm:prSet/>
      <dgm:spPr/>
      <dgm:t>
        <a:bodyPr/>
        <a:lstStyle/>
        <a:p>
          <a:endParaRPr lang="en-US"/>
        </a:p>
      </dgm:t>
    </dgm:pt>
    <dgm:pt modelId="{8E450135-D8E3-4B52-ABB2-0186BC3F066B}">
      <dgm:prSet/>
      <dgm:spPr/>
      <dgm:t>
        <a:bodyPr/>
        <a:lstStyle/>
        <a:p>
          <a:pPr rtl="0"/>
          <a:r>
            <a:rPr lang="en-US" dirty="0" smtClean="0"/>
            <a:t>2-year </a:t>
          </a:r>
          <a:r>
            <a:rPr lang="en-US" dirty="0" err="1" smtClean="0"/>
            <a:t>secondment</a:t>
          </a:r>
          <a:r>
            <a:rPr lang="en-US" dirty="0" smtClean="0"/>
            <a:t> from UK to help establish direction</a:t>
          </a:r>
          <a:endParaRPr lang="en-US" dirty="0"/>
        </a:p>
      </dgm:t>
    </dgm:pt>
    <dgm:pt modelId="{4F0F8886-4687-4418-A9D4-E4941BA10E36}" type="parTrans" cxnId="{C3EC10E1-4BF6-4B7A-AB8F-9DCAF56ADFA6}">
      <dgm:prSet/>
      <dgm:spPr/>
      <dgm:t>
        <a:bodyPr/>
        <a:lstStyle/>
        <a:p>
          <a:endParaRPr lang="en-US"/>
        </a:p>
      </dgm:t>
    </dgm:pt>
    <dgm:pt modelId="{818DBD23-5BC3-48A1-8C45-87C8EC521380}" type="sibTrans" cxnId="{C3EC10E1-4BF6-4B7A-AB8F-9DCAF56ADFA6}">
      <dgm:prSet/>
      <dgm:spPr/>
      <dgm:t>
        <a:bodyPr/>
        <a:lstStyle/>
        <a:p>
          <a:endParaRPr lang="en-US"/>
        </a:p>
      </dgm:t>
    </dgm:pt>
    <dgm:pt modelId="{7DA7F687-0F2B-41CD-B6EF-E898C84A4E4A}">
      <dgm:prSet/>
      <dgm:spPr/>
      <dgm:t>
        <a:bodyPr/>
        <a:lstStyle/>
        <a:p>
          <a:pPr rtl="0"/>
          <a:r>
            <a:rPr lang="en-US" dirty="0" smtClean="0"/>
            <a:t>30K USA investment in a Global Campus Trust Fund </a:t>
          </a:r>
          <a:endParaRPr lang="en-US" dirty="0"/>
        </a:p>
      </dgm:t>
    </dgm:pt>
    <dgm:pt modelId="{85B06FE1-AF1F-4A45-A779-62E5B5EE7205}" type="parTrans" cxnId="{CB1BA878-33F0-4D63-BC04-AA8C62D91EB1}">
      <dgm:prSet/>
      <dgm:spPr/>
      <dgm:t>
        <a:bodyPr/>
        <a:lstStyle/>
        <a:p>
          <a:endParaRPr lang="en-US"/>
        </a:p>
      </dgm:t>
    </dgm:pt>
    <dgm:pt modelId="{A12BA019-AA7E-4060-B5FC-4B212CABD2EB}" type="sibTrans" cxnId="{CB1BA878-33F0-4D63-BC04-AA8C62D91EB1}">
      <dgm:prSet/>
      <dgm:spPr/>
      <dgm:t>
        <a:bodyPr/>
        <a:lstStyle/>
        <a:p>
          <a:endParaRPr lang="en-US"/>
        </a:p>
      </dgm:t>
    </dgm:pt>
    <dgm:pt modelId="{6BE759B4-DA2B-442A-ABBB-F7E3528EC20C}" type="pres">
      <dgm:prSet presAssocID="{D78CA161-4E10-47A8-B46D-67694E2E9E9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1794700-6C52-4776-8B50-F973EAE40C4E}" type="pres">
      <dgm:prSet presAssocID="{8E450135-D8E3-4B52-ABB2-0186BC3F066B}" presName="parentText" presStyleLbl="node1" presStyleIdx="0" presStyleCnt="5" custLinFactY="-384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B612FE-8835-425F-8E68-51223609D668}" type="pres">
      <dgm:prSet presAssocID="{818DBD23-5BC3-48A1-8C45-87C8EC521380}" presName="spacer" presStyleCnt="0"/>
      <dgm:spPr/>
    </dgm:pt>
    <dgm:pt modelId="{0C0DB236-D2B2-452E-9EDC-1E03A1CF6114}" type="pres">
      <dgm:prSet presAssocID="{7DA7F687-0F2B-41CD-B6EF-E898C84A4E4A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F31DF6-24AA-4598-98DE-1031431BB74F}" type="pres">
      <dgm:prSet presAssocID="{A12BA019-AA7E-4060-B5FC-4B212CABD2EB}" presName="spacer" presStyleCnt="0"/>
      <dgm:spPr/>
    </dgm:pt>
    <dgm:pt modelId="{670534DA-88F1-4A89-BBC4-80E32726CD16}" type="pres">
      <dgm:prSet presAssocID="{E1104E97-C91D-4DBB-9351-54F03F783989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FEB1C3-47F6-42B8-A81B-617D86BEDFD8}" type="pres">
      <dgm:prSet presAssocID="{E1104E97-C91D-4DBB-9351-54F03F783989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A48A92-76D0-4D3D-B4FF-5BB233679E26}" type="pres">
      <dgm:prSet presAssocID="{17B1C223-0A60-462A-9C2D-6C9BFFB2E7D1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541850-CC69-48B4-AB0B-52F1F1FB181B}" type="pres">
      <dgm:prSet presAssocID="{89F4BEAF-786E-4A77-A748-B5303ECA9EF7}" presName="spacer" presStyleCnt="0"/>
      <dgm:spPr/>
    </dgm:pt>
    <dgm:pt modelId="{90B81267-232E-492E-94AE-CA4FFB941220}" type="pres">
      <dgm:prSet presAssocID="{C2B2EE4A-1CAA-493C-A6E5-A2494BDA1781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A046B65-7DF2-4CCC-8AE5-A629E0E71B01}" srcId="{E1104E97-C91D-4DBB-9351-54F03F783989}" destId="{1CEF4887-44F9-45A6-96BB-A42046D27398}" srcOrd="0" destOrd="0" parTransId="{A656DDE3-4E38-45CC-933C-12C4CFC733A9}" sibTransId="{32FD3F70-B716-4F44-8DBD-41DC2ECB59F2}"/>
    <dgm:cxn modelId="{F3D9D6B1-1D02-4A95-8B27-CF2F0F962BA7}" type="presOf" srcId="{C2B2EE4A-1CAA-493C-A6E5-A2494BDA1781}" destId="{90B81267-232E-492E-94AE-CA4FFB941220}" srcOrd="0" destOrd="0" presId="urn:microsoft.com/office/officeart/2005/8/layout/vList2"/>
    <dgm:cxn modelId="{C3EC10E1-4BF6-4B7A-AB8F-9DCAF56ADFA6}" srcId="{D78CA161-4E10-47A8-B46D-67694E2E9E92}" destId="{8E450135-D8E3-4B52-ABB2-0186BC3F066B}" srcOrd="0" destOrd="0" parTransId="{4F0F8886-4687-4418-A9D4-E4941BA10E36}" sibTransId="{818DBD23-5BC3-48A1-8C45-87C8EC521380}"/>
    <dgm:cxn modelId="{96F265E4-8B27-44B7-9852-FE20560973C8}" srcId="{D78CA161-4E10-47A8-B46D-67694E2E9E92}" destId="{C2B2EE4A-1CAA-493C-A6E5-A2494BDA1781}" srcOrd="4" destOrd="0" parTransId="{0E2A34C6-2054-4905-B1C7-A2297ED363DB}" sibTransId="{871283EB-57B3-4FAE-8DE4-DA9799F835FD}"/>
    <dgm:cxn modelId="{623B2242-92D7-4BFB-8883-10910DE0EC99}" type="presOf" srcId="{E1104E97-C91D-4DBB-9351-54F03F783989}" destId="{670534DA-88F1-4A89-BBC4-80E32726CD16}" srcOrd="0" destOrd="0" presId="urn:microsoft.com/office/officeart/2005/8/layout/vList2"/>
    <dgm:cxn modelId="{3F9E78D2-6DB8-4121-B987-F8CD9228A43B}" type="presOf" srcId="{D78CA161-4E10-47A8-B46D-67694E2E9E92}" destId="{6BE759B4-DA2B-442A-ABBB-F7E3528EC20C}" srcOrd="0" destOrd="0" presId="urn:microsoft.com/office/officeart/2005/8/layout/vList2"/>
    <dgm:cxn modelId="{E6DAF940-1D8B-4F5C-B652-3C0D5235B058}" type="presOf" srcId="{1CEF4887-44F9-45A6-96BB-A42046D27398}" destId="{E3FEB1C3-47F6-42B8-A81B-617D86BEDFD8}" srcOrd="0" destOrd="0" presId="urn:microsoft.com/office/officeart/2005/8/layout/vList2"/>
    <dgm:cxn modelId="{52047A8A-8572-4C24-B0F7-4117D18A551D}" srcId="{D78CA161-4E10-47A8-B46D-67694E2E9E92}" destId="{E1104E97-C91D-4DBB-9351-54F03F783989}" srcOrd="2" destOrd="0" parTransId="{4B465A94-2FDF-4336-BD31-257D40B45DC4}" sibTransId="{360E7D7C-53A0-4FBA-8AD0-1870E9AC3662}"/>
    <dgm:cxn modelId="{5C138B40-165E-4890-90AB-56F0561A8664}" type="presOf" srcId="{8E450135-D8E3-4B52-ABB2-0186BC3F066B}" destId="{51794700-6C52-4776-8B50-F973EAE40C4E}" srcOrd="0" destOrd="0" presId="urn:microsoft.com/office/officeart/2005/8/layout/vList2"/>
    <dgm:cxn modelId="{29871851-28A6-4D06-8926-26A7DDEC370B}" srcId="{D78CA161-4E10-47A8-B46D-67694E2E9E92}" destId="{17B1C223-0A60-462A-9C2D-6C9BFFB2E7D1}" srcOrd="3" destOrd="0" parTransId="{EB45649F-529F-422C-A5A0-2B442131F845}" sibTransId="{89F4BEAF-786E-4A77-A748-B5303ECA9EF7}"/>
    <dgm:cxn modelId="{CB1BA878-33F0-4D63-BC04-AA8C62D91EB1}" srcId="{D78CA161-4E10-47A8-B46D-67694E2E9E92}" destId="{7DA7F687-0F2B-41CD-B6EF-E898C84A4E4A}" srcOrd="1" destOrd="0" parTransId="{85B06FE1-AF1F-4A45-A779-62E5B5EE7205}" sibTransId="{A12BA019-AA7E-4060-B5FC-4B212CABD2EB}"/>
    <dgm:cxn modelId="{600B84F8-7656-4D3A-9713-EB0515FE748E}" type="presOf" srcId="{7DA7F687-0F2B-41CD-B6EF-E898C84A4E4A}" destId="{0C0DB236-D2B2-452E-9EDC-1E03A1CF6114}" srcOrd="0" destOrd="0" presId="urn:microsoft.com/office/officeart/2005/8/layout/vList2"/>
    <dgm:cxn modelId="{94487D9A-75DC-4460-8E38-6805146FC094}" type="presOf" srcId="{17B1C223-0A60-462A-9C2D-6C9BFFB2E7D1}" destId="{97A48A92-76D0-4D3D-B4FF-5BB233679E26}" srcOrd="0" destOrd="0" presId="urn:microsoft.com/office/officeart/2005/8/layout/vList2"/>
    <dgm:cxn modelId="{49E1D04C-9220-4C6A-93BB-FEDB06CA65F5}" type="presParOf" srcId="{6BE759B4-DA2B-442A-ABBB-F7E3528EC20C}" destId="{51794700-6C52-4776-8B50-F973EAE40C4E}" srcOrd="0" destOrd="0" presId="urn:microsoft.com/office/officeart/2005/8/layout/vList2"/>
    <dgm:cxn modelId="{43C70265-08FA-4E8F-8287-DC79DBFC6C7C}" type="presParOf" srcId="{6BE759B4-DA2B-442A-ABBB-F7E3528EC20C}" destId="{3AB612FE-8835-425F-8E68-51223609D668}" srcOrd="1" destOrd="0" presId="urn:microsoft.com/office/officeart/2005/8/layout/vList2"/>
    <dgm:cxn modelId="{16EDB813-727A-4361-BC16-D2179313C3D6}" type="presParOf" srcId="{6BE759B4-DA2B-442A-ABBB-F7E3528EC20C}" destId="{0C0DB236-D2B2-452E-9EDC-1E03A1CF6114}" srcOrd="2" destOrd="0" presId="urn:microsoft.com/office/officeart/2005/8/layout/vList2"/>
    <dgm:cxn modelId="{CF854AEB-FD8A-4586-9E7A-E8BBD5A09163}" type="presParOf" srcId="{6BE759B4-DA2B-442A-ABBB-F7E3528EC20C}" destId="{32F31DF6-24AA-4598-98DE-1031431BB74F}" srcOrd="3" destOrd="0" presId="urn:microsoft.com/office/officeart/2005/8/layout/vList2"/>
    <dgm:cxn modelId="{8DEFF260-F6FC-4FBD-ADAD-D86F23D2A89E}" type="presParOf" srcId="{6BE759B4-DA2B-442A-ABBB-F7E3528EC20C}" destId="{670534DA-88F1-4A89-BBC4-80E32726CD16}" srcOrd="4" destOrd="0" presId="urn:microsoft.com/office/officeart/2005/8/layout/vList2"/>
    <dgm:cxn modelId="{1E8E32C9-6FF0-4822-8EDE-6A32BAB68079}" type="presParOf" srcId="{6BE759B4-DA2B-442A-ABBB-F7E3528EC20C}" destId="{E3FEB1C3-47F6-42B8-A81B-617D86BEDFD8}" srcOrd="5" destOrd="0" presId="urn:microsoft.com/office/officeart/2005/8/layout/vList2"/>
    <dgm:cxn modelId="{9D17E9D2-987B-4703-AF16-AF73E1B8911D}" type="presParOf" srcId="{6BE759B4-DA2B-442A-ABBB-F7E3528EC20C}" destId="{97A48A92-76D0-4D3D-B4FF-5BB233679E26}" srcOrd="6" destOrd="0" presId="urn:microsoft.com/office/officeart/2005/8/layout/vList2"/>
    <dgm:cxn modelId="{36CDBE9C-D3C5-4D48-B7AD-19E833B1B7DB}" type="presParOf" srcId="{6BE759B4-DA2B-442A-ABBB-F7E3528EC20C}" destId="{0A541850-CC69-48B4-AB0B-52F1F1FB181B}" srcOrd="7" destOrd="0" presId="urn:microsoft.com/office/officeart/2005/8/layout/vList2"/>
    <dgm:cxn modelId="{3D17B4FC-B0A3-4854-95D9-2850180658ED}" type="presParOf" srcId="{6BE759B4-DA2B-442A-ABBB-F7E3528EC20C}" destId="{90B81267-232E-492E-94AE-CA4FFB941220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0EBAB1B-9540-4B14-9A82-D2B4CEBC1298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D975A3F7-8DEA-403C-AE00-81E0116475A1}">
      <dgm:prSet/>
      <dgm:spPr/>
      <dgm:t>
        <a:bodyPr/>
        <a:lstStyle/>
        <a:p>
          <a:pPr rtl="0"/>
          <a:r>
            <a:rPr lang="en-US" smtClean="0"/>
            <a:t>Endowment</a:t>
          </a:r>
          <a:endParaRPr lang="en-US"/>
        </a:p>
      </dgm:t>
    </dgm:pt>
    <dgm:pt modelId="{04AA7704-EC6D-4699-A585-C7D81E3F2996}" type="parTrans" cxnId="{B5055F28-22A3-4DD4-AAC2-8BF0FDBFE025}">
      <dgm:prSet/>
      <dgm:spPr/>
      <dgm:t>
        <a:bodyPr/>
        <a:lstStyle/>
        <a:p>
          <a:endParaRPr lang="en-US"/>
        </a:p>
      </dgm:t>
    </dgm:pt>
    <dgm:pt modelId="{7855C960-14A6-419C-BE39-D7F103CEA6FF}" type="sibTrans" cxnId="{B5055F28-22A3-4DD4-AAC2-8BF0FDBFE025}">
      <dgm:prSet/>
      <dgm:spPr/>
      <dgm:t>
        <a:bodyPr/>
        <a:lstStyle/>
        <a:p>
          <a:endParaRPr lang="en-US"/>
        </a:p>
      </dgm:t>
    </dgm:pt>
    <dgm:pt modelId="{68CE3AD9-A50A-42FC-ABD5-7110677A9F0D}">
      <dgm:prSet/>
      <dgm:spPr/>
      <dgm:t>
        <a:bodyPr/>
        <a:lstStyle/>
        <a:p>
          <a:pPr rtl="0"/>
          <a:r>
            <a:rPr lang="en-US" smtClean="0"/>
            <a:t>Membership</a:t>
          </a:r>
          <a:endParaRPr lang="en-US"/>
        </a:p>
      </dgm:t>
    </dgm:pt>
    <dgm:pt modelId="{303AC967-09FF-4FFF-98B0-9CF38FF4FFB1}" type="parTrans" cxnId="{BBC69707-682E-4A22-93D9-C228CEA85A58}">
      <dgm:prSet/>
      <dgm:spPr/>
      <dgm:t>
        <a:bodyPr/>
        <a:lstStyle/>
        <a:p>
          <a:endParaRPr lang="en-US"/>
        </a:p>
      </dgm:t>
    </dgm:pt>
    <dgm:pt modelId="{93358647-3668-41FB-957A-72BFBC1EF57B}" type="sibTrans" cxnId="{BBC69707-682E-4A22-93D9-C228CEA85A58}">
      <dgm:prSet/>
      <dgm:spPr/>
      <dgm:t>
        <a:bodyPr/>
        <a:lstStyle/>
        <a:p>
          <a:endParaRPr lang="en-US"/>
        </a:p>
      </dgm:t>
    </dgm:pt>
    <dgm:pt modelId="{A18BA9D6-E65C-42B7-BD03-2BBB61AFCD63}">
      <dgm:prSet/>
      <dgm:spPr/>
      <dgm:t>
        <a:bodyPr/>
        <a:lstStyle/>
        <a:p>
          <a:pPr rtl="0"/>
          <a:r>
            <a:rPr lang="en-US" smtClean="0"/>
            <a:t>Donations</a:t>
          </a:r>
          <a:endParaRPr lang="en-US"/>
        </a:p>
      </dgm:t>
    </dgm:pt>
    <dgm:pt modelId="{77D28999-A0BB-40EF-8835-6485B58B3592}" type="parTrans" cxnId="{A9CCE195-52C1-463D-B54F-1349D368118A}">
      <dgm:prSet/>
      <dgm:spPr/>
      <dgm:t>
        <a:bodyPr/>
        <a:lstStyle/>
        <a:p>
          <a:endParaRPr lang="en-US"/>
        </a:p>
      </dgm:t>
    </dgm:pt>
    <dgm:pt modelId="{19BB1DB3-6276-404A-962C-C302362E94BE}" type="sibTrans" cxnId="{A9CCE195-52C1-463D-B54F-1349D368118A}">
      <dgm:prSet/>
      <dgm:spPr/>
      <dgm:t>
        <a:bodyPr/>
        <a:lstStyle/>
        <a:p>
          <a:endParaRPr lang="en-US"/>
        </a:p>
      </dgm:t>
    </dgm:pt>
    <dgm:pt modelId="{6A2DD3EF-4ECF-43E3-81F4-DF5333B6632E}">
      <dgm:prSet/>
      <dgm:spPr/>
      <dgm:t>
        <a:bodyPr/>
        <a:lstStyle/>
        <a:p>
          <a:pPr rtl="0"/>
          <a:r>
            <a:rPr lang="en-US" smtClean="0"/>
            <a:t>Conversion to subscription</a:t>
          </a:r>
          <a:endParaRPr lang="en-US"/>
        </a:p>
      </dgm:t>
    </dgm:pt>
    <dgm:pt modelId="{3039F306-6ECD-4837-B2CC-A1A99EC513F0}" type="parTrans" cxnId="{EF43D41B-2E2B-4ADB-8897-A01B90639F3C}">
      <dgm:prSet/>
      <dgm:spPr/>
      <dgm:t>
        <a:bodyPr/>
        <a:lstStyle/>
        <a:p>
          <a:endParaRPr lang="en-US"/>
        </a:p>
      </dgm:t>
    </dgm:pt>
    <dgm:pt modelId="{38DBA4AD-963E-46FF-877E-741FF6B84636}" type="sibTrans" cxnId="{EF43D41B-2E2B-4ADB-8897-A01B90639F3C}">
      <dgm:prSet/>
      <dgm:spPr/>
      <dgm:t>
        <a:bodyPr/>
        <a:lstStyle/>
        <a:p>
          <a:endParaRPr lang="en-US"/>
        </a:p>
      </dgm:t>
    </dgm:pt>
    <dgm:pt modelId="{7B6B4102-8465-42B2-BC07-E1CA535FCA07}">
      <dgm:prSet/>
      <dgm:spPr/>
      <dgm:t>
        <a:bodyPr/>
        <a:lstStyle/>
        <a:p>
          <a:pPr rtl="0"/>
          <a:r>
            <a:rPr lang="en-US" smtClean="0"/>
            <a:t>Donor-pay </a:t>
          </a:r>
          <a:endParaRPr lang="en-US"/>
        </a:p>
      </dgm:t>
    </dgm:pt>
    <dgm:pt modelId="{718E6B94-0B1A-47D3-82F4-EE309F7F22E9}" type="parTrans" cxnId="{06ABEFB9-96F6-497A-A50B-7F2694D52BC4}">
      <dgm:prSet/>
      <dgm:spPr/>
      <dgm:t>
        <a:bodyPr/>
        <a:lstStyle/>
        <a:p>
          <a:endParaRPr lang="en-US"/>
        </a:p>
      </dgm:t>
    </dgm:pt>
    <dgm:pt modelId="{4B81B7C3-B664-4E83-A07F-024179A6A125}" type="sibTrans" cxnId="{06ABEFB9-96F6-497A-A50B-7F2694D52BC4}">
      <dgm:prSet/>
      <dgm:spPr/>
      <dgm:t>
        <a:bodyPr/>
        <a:lstStyle/>
        <a:p>
          <a:endParaRPr lang="en-US"/>
        </a:p>
      </dgm:t>
    </dgm:pt>
    <dgm:pt modelId="{58D93610-2457-4100-B482-E14720460102}">
      <dgm:prSet/>
      <dgm:spPr/>
      <dgm:t>
        <a:bodyPr/>
        <a:lstStyle/>
        <a:p>
          <a:pPr rtl="0"/>
          <a:r>
            <a:rPr lang="en-US" smtClean="0"/>
            <a:t>Sponsorship </a:t>
          </a:r>
          <a:endParaRPr lang="en-US"/>
        </a:p>
      </dgm:t>
    </dgm:pt>
    <dgm:pt modelId="{3EEF5D04-B9BF-4819-B420-8FB09B5651D6}" type="parTrans" cxnId="{19A458DF-9EB9-454A-B2E1-AF0F2057F245}">
      <dgm:prSet/>
      <dgm:spPr/>
      <dgm:t>
        <a:bodyPr/>
        <a:lstStyle/>
        <a:p>
          <a:endParaRPr lang="en-US"/>
        </a:p>
      </dgm:t>
    </dgm:pt>
    <dgm:pt modelId="{B6C9A7EC-4601-40EC-AF46-2F1CE6D3F960}" type="sibTrans" cxnId="{19A458DF-9EB9-454A-B2E1-AF0F2057F245}">
      <dgm:prSet/>
      <dgm:spPr/>
      <dgm:t>
        <a:bodyPr/>
        <a:lstStyle/>
        <a:p>
          <a:endParaRPr lang="en-US"/>
        </a:p>
      </dgm:t>
    </dgm:pt>
    <dgm:pt modelId="{7CD9744A-8776-4C65-BFCC-3CD1CDBEED8F}">
      <dgm:prSet/>
      <dgm:spPr/>
      <dgm:t>
        <a:bodyPr/>
        <a:lstStyle/>
        <a:p>
          <a:pPr rtl="0"/>
          <a:r>
            <a:rPr lang="en-US" smtClean="0"/>
            <a:t>Institutional</a:t>
          </a:r>
          <a:endParaRPr lang="en-US"/>
        </a:p>
      </dgm:t>
    </dgm:pt>
    <dgm:pt modelId="{2427C999-DDB8-4FDD-8FA8-8A250811D7BF}" type="parTrans" cxnId="{DDB3D1D9-5B88-4673-B1C4-E4B4B8F1D39F}">
      <dgm:prSet/>
      <dgm:spPr/>
      <dgm:t>
        <a:bodyPr/>
        <a:lstStyle/>
        <a:p>
          <a:endParaRPr lang="en-US"/>
        </a:p>
      </dgm:t>
    </dgm:pt>
    <dgm:pt modelId="{3E758116-7775-4669-BD8A-EA107F870EF6}" type="sibTrans" cxnId="{DDB3D1D9-5B88-4673-B1C4-E4B4B8F1D39F}">
      <dgm:prSet/>
      <dgm:spPr/>
      <dgm:t>
        <a:bodyPr/>
        <a:lstStyle/>
        <a:p>
          <a:endParaRPr lang="en-US"/>
        </a:p>
      </dgm:t>
    </dgm:pt>
    <dgm:pt modelId="{A6F2F0DD-9A7C-495E-92A4-E85B08D60E22}">
      <dgm:prSet/>
      <dgm:spPr/>
      <dgm:t>
        <a:bodyPr/>
        <a:lstStyle/>
        <a:p>
          <a:pPr rtl="0"/>
          <a:r>
            <a:rPr lang="en-US" smtClean="0"/>
            <a:t>Governmental/Intergovernmental</a:t>
          </a:r>
          <a:endParaRPr lang="en-US"/>
        </a:p>
      </dgm:t>
    </dgm:pt>
    <dgm:pt modelId="{AD7568B9-C949-4A31-90EF-11D084A6E1F0}" type="parTrans" cxnId="{1512AD4A-42F0-4EFA-9EAA-9E662E1A4000}">
      <dgm:prSet/>
      <dgm:spPr/>
      <dgm:t>
        <a:bodyPr/>
        <a:lstStyle/>
        <a:p>
          <a:endParaRPr lang="en-US"/>
        </a:p>
      </dgm:t>
    </dgm:pt>
    <dgm:pt modelId="{665D9B4D-B6F5-4A9D-AEBF-421815313A5C}" type="sibTrans" cxnId="{1512AD4A-42F0-4EFA-9EAA-9E662E1A4000}">
      <dgm:prSet/>
      <dgm:spPr/>
      <dgm:t>
        <a:bodyPr/>
        <a:lstStyle/>
        <a:p>
          <a:endParaRPr lang="en-US"/>
        </a:p>
      </dgm:t>
    </dgm:pt>
    <dgm:pt modelId="{71A66BE0-462D-4A1F-BB13-B0144D1E2844}" type="pres">
      <dgm:prSet presAssocID="{20EBAB1B-9540-4B14-9A82-D2B4CEBC129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27EA6C0-1DCD-4960-99B2-0FF2E013ACE2}" type="pres">
      <dgm:prSet presAssocID="{D975A3F7-8DEA-403C-AE00-81E0116475A1}" presName="parentText" presStyleLbl="node1" presStyleIdx="0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A63049-A7DD-4340-9D25-CCB1683067C5}" type="pres">
      <dgm:prSet presAssocID="{7855C960-14A6-419C-BE39-D7F103CEA6FF}" presName="spacer" presStyleCnt="0"/>
      <dgm:spPr/>
    </dgm:pt>
    <dgm:pt modelId="{76E7BEBD-73A3-44B9-B8A5-2E030DFFBCDA}" type="pres">
      <dgm:prSet presAssocID="{68CE3AD9-A50A-42FC-ABD5-7110677A9F0D}" presName="parentText" presStyleLbl="node1" presStyleIdx="1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052358-AB57-45F9-9FD0-7E4A96536586}" type="pres">
      <dgm:prSet presAssocID="{93358647-3668-41FB-957A-72BFBC1EF57B}" presName="spacer" presStyleCnt="0"/>
      <dgm:spPr/>
    </dgm:pt>
    <dgm:pt modelId="{9D4B6D3A-D260-46FA-978A-A5F63A76993C}" type="pres">
      <dgm:prSet presAssocID="{A18BA9D6-E65C-42B7-BD03-2BBB61AFCD63}" presName="parentText" presStyleLbl="node1" presStyleIdx="2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26A286-A36B-4793-B0C5-F7E113458D6D}" type="pres">
      <dgm:prSet presAssocID="{19BB1DB3-6276-404A-962C-C302362E94BE}" presName="spacer" presStyleCnt="0"/>
      <dgm:spPr/>
    </dgm:pt>
    <dgm:pt modelId="{B8FDEB25-807F-4320-9111-BB5DA2608862}" type="pres">
      <dgm:prSet presAssocID="{6A2DD3EF-4ECF-43E3-81F4-DF5333B6632E}" presName="parentText" presStyleLbl="node1" presStyleIdx="3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70D798-EF0F-437F-BA7B-53128B6097BE}" type="pres">
      <dgm:prSet presAssocID="{38DBA4AD-963E-46FF-877E-741FF6B84636}" presName="spacer" presStyleCnt="0"/>
      <dgm:spPr/>
    </dgm:pt>
    <dgm:pt modelId="{CAC2F596-BF8E-4971-839D-C2E29A83CACC}" type="pres">
      <dgm:prSet presAssocID="{7B6B4102-8465-42B2-BC07-E1CA535FCA07}" presName="parentText" presStyleLbl="node1" presStyleIdx="4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456AEA-80B9-4B2C-ADB2-39BA55F8CDDA}" type="pres">
      <dgm:prSet presAssocID="{4B81B7C3-B664-4E83-A07F-024179A6A125}" presName="spacer" presStyleCnt="0"/>
      <dgm:spPr/>
    </dgm:pt>
    <dgm:pt modelId="{EA2DC54B-7A4A-4A91-ACB7-DCC4E6575F03}" type="pres">
      <dgm:prSet presAssocID="{58D93610-2457-4100-B482-E14720460102}" presName="parentText" presStyleLbl="node1" presStyleIdx="5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FAB607-2F01-4584-87FF-E1FCB32DB35B}" type="pres">
      <dgm:prSet presAssocID="{B6C9A7EC-4601-40EC-AF46-2F1CE6D3F960}" presName="spacer" presStyleCnt="0"/>
      <dgm:spPr/>
    </dgm:pt>
    <dgm:pt modelId="{05391E6B-107C-4CC7-A13D-9004CFA3D884}" type="pres">
      <dgm:prSet presAssocID="{7CD9744A-8776-4C65-BFCC-3CD1CDBEED8F}" presName="parentText" presStyleLbl="node1" presStyleIdx="6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E5EDBE-4D8E-49B1-864A-1553ABF8C100}" type="pres">
      <dgm:prSet presAssocID="{3E758116-7775-4669-BD8A-EA107F870EF6}" presName="spacer" presStyleCnt="0"/>
      <dgm:spPr/>
    </dgm:pt>
    <dgm:pt modelId="{396C5C88-3C34-465B-A761-AB5EF3279015}" type="pres">
      <dgm:prSet presAssocID="{A6F2F0DD-9A7C-495E-92A4-E85B08D60E22}" presName="parentText" presStyleLbl="node1" presStyleIdx="7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B36348F-A8EF-4112-B45A-DCBFDF05EDD4}" type="presOf" srcId="{7B6B4102-8465-42B2-BC07-E1CA535FCA07}" destId="{CAC2F596-BF8E-4971-839D-C2E29A83CACC}" srcOrd="0" destOrd="0" presId="urn:microsoft.com/office/officeart/2005/8/layout/vList2"/>
    <dgm:cxn modelId="{FA7E60BD-B582-418A-9A98-E97B92A7D99C}" type="presOf" srcId="{D975A3F7-8DEA-403C-AE00-81E0116475A1}" destId="{227EA6C0-1DCD-4960-99B2-0FF2E013ACE2}" srcOrd="0" destOrd="0" presId="urn:microsoft.com/office/officeart/2005/8/layout/vList2"/>
    <dgm:cxn modelId="{EC5C1293-928A-4ECF-9745-3A9A15158616}" type="presOf" srcId="{A18BA9D6-E65C-42B7-BD03-2BBB61AFCD63}" destId="{9D4B6D3A-D260-46FA-978A-A5F63A76993C}" srcOrd="0" destOrd="0" presId="urn:microsoft.com/office/officeart/2005/8/layout/vList2"/>
    <dgm:cxn modelId="{B5055F28-22A3-4DD4-AAC2-8BF0FDBFE025}" srcId="{20EBAB1B-9540-4B14-9A82-D2B4CEBC1298}" destId="{D975A3F7-8DEA-403C-AE00-81E0116475A1}" srcOrd="0" destOrd="0" parTransId="{04AA7704-EC6D-4699-A585-C7D81E3F2996}" sibTransId="{7855C960-14A6-419C-BE39-D7F103CEA6FF}"/>
    <dgm:cxn modelId="{1512AD4A-42F0-4EFA-9EAA-9E662E1A4000}" srcId="{20EBAB1B-9540-4B14-9A82-D2B4CEBC1298}" destId="{A6F2F0DD-9A7C-495E-92A4-E85B08D60E22}" srcOrd="7" destOrd="0" parTransId="{AD7568B9-C949-4A31-90EF-11D084A6E1F0}" sibTransId="{665D9B4D-B6F5-4A9D-AEBF-421815313A5C}"/>
    <dgm:cxn modelId="{FCFC68F8-E58A-4357-A90B-2D88D7678543}" type="presOf" srcId="{6A2DD3EF-4ECF-43E3-81F4-DF5333B6632E}" destId="{B8FDEB25-807F-4320-9111-BB5DA2608862}" srcOrd="0" destOrd="0" presId="urn:microsoft.com/office/officeart/2005/8/layout/vList2"/>
    <dgm:cxn modelId="{5FE80A58-1836-4B87-97C0-2A13143D1FF7}" type="presOf" srcId="{A6F2F0DD-9A7C-495E-92A4-E85B08D60E22}" destId="{396C5C88-3C34-465B-A761-AB5EF3279015}" srcOrd="0" destOrd="0" presId="urn:microsoft.com/office/officeart/2005/8/layout/vList2"/>
    <dgm:cxn modelId="{A9CCE195-52C1-463D-B54F-1349D368118A}" srcId="{20EBAB1B-9540-4B14-9A82-D2B4CEBC1298}" destId="{A18BA9D6-E65C-42B7-BD03-2BBB61AFCD63}" srcOrd="2" destOrd="0" parTransId="{77D28999-A0BB-40EF-8835-6485B58B3592}" sibTransId="{19BB1DB3-6276-404A-962C-C302362E94BE}"/>
    <dgm:cxn modelId="{EF43D41B-2E2B-4ADB-8897-A01B90639F3C}" srcId="{20EBAB1B-9540-4B14-9A82-D2B4CEBC1298}" destId="{6A2DD3EF-4ECF-43E3-81F4-DF5333B6632E}" srcOrd="3" destOrd="0" parTransId="{3039F306-6ECD-4837-B2CC-A1A99EC513F0}" sibTransId="{38DBA4AD-963E-46FF-877E-741FF6B84636}"/>
    <dgm:cxn modelId="{19A458DF-9EB9-454A-B2E1-AF0F2057F245}" srcId="{20EBAB1B-9540-4B14-9A82-D2B4CEBC1298}" destId="{58D93610-2457-4100-B482-E14720460102}" srcOrd="5" destOrd="0" parTransId="{3EEF5D04-B9BF-4819-B420-8FB09B5651D6}" sibTransId="{B6C9A7EC-4601-40EC-AF46-2F1CE6D3F960}"/>
    <dgm:cxn modelId="{BBC69707-682E-4A22-93D9-C228CEA85A58}" srcId="{20EBAB1B-9540-4B14-9A82-D2B4CEBC1298}" destId="{68CE3AD9-A50A-42FC-ABD5-7110677A9F0D}" srcOrd="1" destOrd="0" parTransId="{303AC967-09FF-4FFF-98B0-9CF38FF4FFB1}" sibTransId="{93358647-3668-41FB-957A-72BFBC1EF57B}"/>
    <dgm:cxn modelId="{DDB3D1D9-5B88-4673-B1C4-E4B4B8F1D39F}" srcId="{20EBAB1B-9540-4B14-9A82-D2B4CEBC1298}" destId="{7CD9744A-8776-4C65-BFCC-3CD1CDBEED8F}" srcOrd="6" destOrd="0" parTransId="{2427C999-DDB8-4FDD-8FA8-8A250811D7BF}" sibTransId="{3E758116-7775-4669-BD8A-EA107F870EF6}"/>
    <dgm:cxn modelId="{A4D67EE6-CE65-4EAD-8C73-D40CC71282A9}" type="presOf" srcId="{58D93610-2457-4100-B482-E14720460102}" destId="{EA2DC54B-7A4A-4A91-ACB7-DCC4E6575F03}" srcOrd="0" destOrd="0" presId="urn:microsoft.com/office/officeart/2005/8/layout/vList2"/>
    <dgm:cxn modelId="{049F7187-E52D-4DA8-B578-50692B4C5012}" type="presOf" srcId="{68CE3AD9-A50A-42FC-ABD5-7110677A9F0D}" destId="{76E7BEBD-73A3-44B9-B8A5-2E030DFFBCDA}" srcOrd="0" destOrd="0" presId="urn:microsoft.com/office/officeart/2005/8/layout/vList2"/>
    <dgm:cxn modelId="{033D92F1-3C41-43B1-9CA3-8D65B614C276}" type="presOf" srcId="{20EBAB1B-9540-4B14-9A82-D2B4CEBC1298}" destId="{71A66BE0-462D-4A1F-BB13-B0144D1E2844}" srcOrd="0" destOrd="0" presId="urn:microsoft.com/office/officeart/2005/8/layout/vList2"/>
    <dgm:cxn modelId="{7DE42371-A99E-471D-B13E-95C838DFCBE5}" type="presOf" srcId="{7CD9744A-8776-4C65-BFCC-3CD1CDBEED8F}" destId="{05391E6B-107C-4CC7-A13D-9004CFA3D884}" srcOrd="0" destOrd="0" presId="urn:microsoft.com/office/officeart/2005/8/layout/vList2"/>
    <dgm:cxn modelId="{06ABEFB9-96F6-497A-A50B-7F2694D52BC4}" srcId="{20EBAB1B-9540-4B14-9A82-D2B4CEBC1298}" destId="{7B6B4102-8465-42B2-BC07-E1CA535FCA07}" srcOrd="4" destOrd="0" parTransId="{718E6B94-0B1A-47D3-82F4-EE309F7F22E9}" sibTransId="{4B81B7C3-B664-4E83-A07F-024179A6A125}"/>
    <dgm:cxn modelId="{4FA11BE3-F829-41D8-A39E-751B101933D6}" type="presParOf" srcId="{71A66BE0-462D-4A1F-BB13-B0144D1E2844}" destId="{227EA6C0-1DCD-4960-99B2-0FF2E013ACE2}" srcOrd="0" destOrd="0" presId="urn:microsoft.com/office/officeart/2005/8/layout/vList2"/>
    <dgm:cxn modelId="{D2775E81-25B5-4EB6-AFBA-AA777130068F}" type="presParOf" srcId="{71A66BE0-462D-4A1F-BB13-B0144D1E2844}" destId="{D3A63049-A7DD-4340-9D25-CCB1683067C5}" srcOrd="1" destOrd="0" presId="urn:microsoft.com/office/officeart/2005/8/layout/vList2"/>
    <dgm:cxn modelId="{8D2802CC-0076-451E-B69A-467065673C32}" type="presParOf" srcId="{71A66BE0-462D-4A1F-BB13-B0144D1E2844}" destId="{76E7BEBD-73A3-44B9-B8A5-2E030DFFBCDA}" srcOrd="2" destOrd="0" presId="urn:microsoft.com/office/officeart/2005/8/layout/vList2"/>
    <dgm:cxn modelId="{B509B851-418D-4444-A133-C714132255A0}" type="presParOf" srcId="{71A66BE0-462D-4A1F-BB13-B0144D1E2844}" destId="{09052358-AB57-45F9-9FD0-7E4A96536586}" srcOrd="3" destOrd="0" presId="urn:microsoft.com/office/officeart/2005/8/layout/vList2"/>
    <dgm:cxn modelId="{72A818CE-29B5-40AD-B311-456D98C31216}" type="presParOf" srcId="{71A66BE0-462D-4A1F-BB13-B0144D1E2844}" destId="{9D4B6D3A-D260-46FA-978A-A5F63A76993C}" srcOrd="4" destOrd="0" presId="urn:microsoft.com/office/officeart/2005/8/layout/vList2"/>
    <dgm:cxn modelId="{201E329F-DA78-492E-9E10-50A43A03643B}" type="presParOf" srcId="{71A66BE0-462D-4A1F-BB13-B0144D1E2844}" destId="{4F26A286-A36B-4793-B0C5-F7E113458D6D}" srcOrd="5" destOrd="0" presId="urn:microsoft.com/office/officeart/2005/8/layout/vList2"/>
    <dgm:cxn modelId="{F48820C6-58F3-458C-86AC-5C3B0A606B3C}" type="presParOf" srcId="{71A66BE0-462D-4A1F-BB13-B0144D1E2844}" destId="{B8FDEB25-807F-4320-9111-BB5DA2608862}" srcOrd="6" destOrd="0" presId="urn:microsoft.com/office/officeart/2005/8/layout/vList2"/>
    <dgm:cxn modelId="{11404A50-A496-4E3A-858B-7FB4E1B77324}" type="presParOf" srcId="{71A66BE0-462D-4A1F-BB13-B0144D1E2844}" destId="{7470D798-EF0F-437F-BA7B-53128B6097BE}" srcOrd="7" destOrd="0" presId="urn:microsoft.com/office/officeart/2005/8/layout/vList2"/>
    <dgm:cxn modelId="{F8752C42-5B34-430F-90CA-CA4DBC0E00B5}" type="presParOf" srcId="{71A66BE0-462D-4A1F-BB13-B0144D1E2844}" destId="{CAC2F596-BF8E-4971-839D-C2E29A83CACC}" srcOrd="8" destOrd="0" presId="urn:microsoft.com/office/officeart/2005/8/layout/vList2"/>
    <dgm:cxn modelId="{9B4C28D5-998F-478E-9D15-ED4D0862FC8D}" type="presParOf" srcId="{71A66BE0-462D-4A1F-BB13-B0144D1E2844}" destId="{72456AEA-80B9-4B2C-ADB2-39BA55F8CDDA}" srcOrd="9" destOrd="0" presId="urn:microsoft.com/office/officeart/2005/8/layout/vList2"/>
    <dgm:cxn modelId="{55E8B2D5-18E1-4085-9483-FD05989096F7}" type="presParOf" srcId="{71A66BE0-462D-4A1F-BB13-B0144D1E2844}" destId="{EA2DC54B-7A4A-4A91-ACB7-DCC4E6575F03}" srcOrd="10" destOrd="0" presId="urn:microsoft.com/office/officeart/2005/8/layout/vList2"/>
    <dgm:cxn modelId="{F51A2072-2B50-43A0-8A92-3C310BDBEAC9}" type="presParOf" srcId="{71A66BE0-462D-4A1F-BB13-B0144D1E2844}" destId="{31FAB607-2F01-4584-87FF-E1FCB32DB35B}" srcOrd="11" destOrd="0" presId="urn:microsoft.com/office/officeart/2005/8/layout/vList2"/>
    <dgm:cxn modelId="{62F672C8-3342-4F36-9C51-7AA1A2CAAD9D}" type="presParOf" srcId="{71A66BE0-462D-4A1F-BB13-B0144D1E2844}" destId="{05391E6B-107C-4CC7-A13D-9004CFA3D884}" srcOrd="12" destOrd="0" presId="urn:microsoft.com/office/officeart/2005/8/layout/vList2"/>
    <dgm:cxn modelId="{B42E7663-129C-4062-A621-14E6D2824FEC}" type="presParOf" srcId="{71A66BE0-462D-4A1F-BB13-B0144D1E2844}" destId="{BBE5EDBE-4D8E-49B1-864A-1553ABF8C100}" srcOrd="13" destOrd="0" presId="urn:microsoft.com/office/officeart/2005/8/layout/vList2"/>
    <dgm:cxn modelId="{46306EC9-F01F-4EFA-8440-AB0C4164E03E}" type="presParOf" srcId="{71A66BE0-462D-4A1F-BB13-B0144D1E2844}" destId="{396C5C88-3C34-465B-A761-AB5EF3279015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564866E-26C5-401F-8ABA-65FA23EE856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20DB0C96-8E53-443C-93B1-7D09FC6C5FDD}">
      <dgm:prSet/>
      <dgm:spPr/>
      <dgm:t>
        <a:bodyPr/>
        <a:lstStyle/>
        <a:p>
          <a:pPr algn="ctr" rtl="0"/>
          <a:r>
            <a:rPr lang="en-US" dirty="0" smtClean="0"/>
            <a:t>Your participation</a:t>
          </a:r>
          <a:endParaRPr lang="en-US" dirty="0"/>
        </a:p>
      </dgm:t>
    </dgm:pt>
    <dgm:pt modelId="{387BEE33-DB58-4116-9072-EBFBCA8D1DD0}" type="parTrans" cxnId="{0B487751-6214-47B7-9355-FEBD5276A874}">
      <dgm:prSet/>
      <dgm:spPr/>
      <dgm:t>
        <a:bodyPr/>
        <a:lstStyle/>
        <a:p>
          <a:endParaRPr lang="en-US"/>
        </a:p>
      </dgm:t>
    </dgm:pt>
    <dgm:pt modelId="{BF06DB3B-B67D-450D-BAA0-1ED983D1B5C2}" type="sibTrans" cxnId="{0B487751-6214-47B7-9355-FEBD5276A874}">
      <dgm:prSet/>
      <dgm:spPr/>
      <dgm:t>
        <a:bodyPr/>
        <a:lstStyle/>
        <a:p>
          <a:endParaRPr lang="en-US"/>
        </a:p>
      </dgm:t>
    </dgm:pt>
    <dgm:pt modelId="{A8B68877-0300-40E6-A84E-F7F30E4BCA30}" type="pres">
      <dgm:prSet presAssocID="{2564866E-26C5-401F-8ABA-65FA23EE856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1AF19E8-1701-4DE3-AF24-906E0CA9CFAF}" type="pres">
      <dgm:prSet presAssocID="{20DB0C96-8E53-443C-93B1-7D09FC6C5FDD}" presName="parentText" presStyleLbl="node1" presStyleIdx="0" presStyleCnt="1" custLinFactNeighborY="-6039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B487751-6214-47B7-9355-FEBD5276A874}" srcId="{2564866E-26C5-401F-8ABA-65FA23EE856C}" destId="{20DB0C96-8E53-443C-93B1-7D09FC6C5FDD}" srcOrd="0" destOrd="0" parTransId="{387BEE33-DB58-4116-9072-EBFBCA8D1DD0}" sibTransId="{BF06DB3B-B67D-450D-BAA0-1ED983D1B5C2}"/>
    <dgm:cxn modelId="{9CAE5E07-69F6-49F0-89B7-1E2F965BE4FB}" type="presOf" srcId="{2564866E-26C5-401F-8ABA-65FA23EE856C}" destId="{A8B68877-0300-40E6-A84E-F7F30E4BCA30}" srcOrd="0" destOrd="0" presId="urn:microsoft.com/office/officeart/2005/8/layout/vList2"/>
    <dgm:cxn modelId="{4C9C370E-D93B-413D-83B1-5172B541D958}" type="presOf" srcId="{20DB0C96-8E53-443C-93B1-7D09FC6C5FDD}" destId="{51AF19E8-1701-4DE3-AF24-906E0CA9CFAF}" srcOrd="0" destOrd="0" presId="urn:microsoft.com/office/officeart/2005/8/layout/vList2"/>
    <dgm:cxn modelId="{06C2B90D-2291-4D28-B8C1-083995A2E9DB}" type="presParOf" srcId="{A8B68877-0300-40E6-A84E-F7F30E4BCA30}" destId="{51AF19E8-1701-4DE3-AF24-906E0CA9CFA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1B2DA0-32CC-4280-BE1E-F5A02BF0450B}">
      <dsp:nvSpPr>
        <dsp:cNvPr id="0" name=""/>
        <dsp:cNvSpPr/>
      </dsp:nvSpPr>
      <dsp:spPr>
        <a:xfrm>
          <a:off x="0" y="10145"/>
          <a:ext cx="8229600" cy="936067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Collaboration, Cooperation, Sharing</a:t>
          </a:r>
          <a:endParaRPr lang="en-US" sz="2200" kern="1200" dirty="0"/>
        </a:p>
      </dsp:txBody>
      <dsp:txXfrm>
        <a:off x="45695" y="55840"/>
        <a:ext cx="8138210" cy="844677"/>
      </dsp:txXfrm>
    </dsp:sp>
    <dsp:sp modelId="{18AABCCE-C289-4754-916A-99BFCE671324}">
      <dsp:nvSpPr>
        <dsp:cNvPr id="0" name=""/>
        <dsp:cNvSpPr/>
      </dsp:nvSpPr>
      <dsp:spPr>
        <a:xfrm>
          <a:off x="0" y="1084452"/>
          <a:ext cx="8229600" cy="1207439"/>
        </a:xfrm>
        <a:prstGeom prst="roundRect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Builds upon the existing WMO ETR </a:t>
          </a:r>
          <a:r>
            <a:rPr lang="en-US" sz="2200" kern="1200" dirty="0" err="1" smtClean="0"/>
            <a:t>Programme</a:t>
          </a:r>
          <a:r>
            <a:rPr lang="en-US" sz="2200" kern="1200" dirty="0" smtClean="0"/>
            <a:t> (RTC network, national </a:t>
          </a:r>
          <a:r>
            <a:rPr lang="en-US" sz="2200" kern="1200" dirty="0" err="1" smtClean="0"/>
            <a:t>centres</a:t>
          </a:r>
          <a:r>
            <a:rPr lang="en-US" sz="2200" kern="1200" dirty="0" smtClean="0"/>
            <a:t>, and other national and international training partners)</a:t>
          </a:r>
          <a:endParaRPr lang="en-US" sz="2200" kern="1200" dirty="0"/>
        </a:p>
      </dsp:txBody>
      <dsp:txXfrm>
        <a:off x="58942" y="1143394"/>
        <a:ext cx="8111716" cy="1089555"/>
      </dsp:txXfrm>
    </dsp:sp>
    <dsp:sp modelId="{98D3C1EA-4DDF-484A-AF4A-74E614E99F36}">
      <dsp:nvSpPr>
        <dsp:cNvPr id="0" name=""/>
        <dsp:cNvSpPr/>
      </dsp:nvSpPr>
      <dsp:spPr>
        <a:xfrm>
          <a:off x="0" y="2430132"/>
          <a:ext cx="8229600" cy="1207439"/>
        </a:xfrm>
        <a:prstGeom prst="roundRect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Activities should increase learning opportunities for Members, through (a) increased visibility, (b) sharing resources, (c) facilitating innovations, (d) promoting compliance, (e) enhancing quality.</a:t>
          </a:r>
          <a:endParaRPr lang="en-US" sz="2200" kern="1200" dirty="0"/>
        </a:p>
      </dsp:txBody>
      <dsp:txXfrm>
        <a:off x="58942" y="2489074"/>
        <a:ext cx="8111716" cy="1089555"/>
      </dsp:txXfrm>
    </dsp:sp>
    <dsp:sp modelId="{F5E56930-7517-434A-A166-F7C90DBB3F35}">
      <dsp:nvSpPr>
        <dsp:cNvPr id="0" name=""/>
        <dsp:cNvSpPr/>
      </dsp:nvSpPr>
      <dsp:spPr>
        <a:xfrm>
          <a:off x="0" y="3775812"/>
          <a:ext cx="8229600" cy="1207439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WMO Global Campus is an ETRP initiative, not a new </a:t>
          </a:r>
          <a:r>
            <a:rPr lang="en-US" sz="2200" kern="1200" dirty="0" err="1" smtClean="0"/>
            <a:t>programme</a:t>
          </a:r>
          <a:r>
            <a:rPr lang="en-US" sz="2200" kern="1200" dirty="0" smtClean="0"/>
            <a:t> or a proposal to move all training online. All forms of training are valuable.</a:t>
          </a:r>
          <a:endParaRPr lang="en-US" sz="2200" kern="1200" dirty="0"/>
        </a:p>
      </dsp:txBody>
      <dsp:txXfrm>
        <a:off x="58942" y="3834754"/>
        <a:ext cx="8111716" cy="108955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794700-6C52-4776-8B50-F973EAE40C4E}">
      <dsp:nvSpPr>
        <dsp:cNvPr id="0" name=""/>
        <dsp:cNvSpPr/>
      </dsp:nvSpPr>
      <dsp:spPr>
        <a:xfrm>
          <a:off x="0" y="193963"/>
          <a:ext cx="8229599" cy="715052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2-year </a:t>
          </a:r>
          <a:r>
            <a:rPr lang="en-US" sz="1800" kern="1200" dirty="0" err="1" smtClean="0"/>
            <a:t>secondment</a:t>
          </a:r>
          <a:r>
            <a:rPr lang="en-US" sz="1800" kern="1200" dirty="0" smtClean="0"/>
            <a:t> from UK to help establish direction</a:t>
          </a:r>
          <a:endParaRPr lang="en-US" sz="1800" kern="1200" dirty="0"/>
        </a:p>
      </dsp:txBody>
      <dsp:txXfrm>
        <a:off x="34906" y="228869"/>
        <a:ext cx="8159787" cy="645240"/>
      </dsp:txXfrm>
    </dsp:sp>
    <dsp:sp modelId="{0C0DB236-D2B2-452E-9EDC-1E03A1CF6114}">
      <dsp:nvSpPr>
        <dsp:cNvPr id="0" name=""/>
        <dsp:cNvSpPr/>
      </dsp:nvSpPr>
      <dsp:spPr>
        <a:xfrm>
          <a:off x="0" y="1015442"/>
          <a:ext cx="8229599" cy="715052"/>
        </a:xfrm>
        <a:prstGeom prst="roundRect">
          <a:avLst/>
        </a:prstGeom>
        <a:solidFill>
          <a:schemeClr val="accent4">
            <a:hueOff val="-1116192"/>
            <a:satOff val="6725"/>
            <a:lumOff val="53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30K USA investment in a Global Campus Trust Fund </a:t>
          </a:r>
          <a:endParaRPr lang="en-US" sz="1800" kern="1200" dirty="0"/>
        </a:p>
      </dsp:txBody>
      <dsp:txXfrm>
        <a:off x="34906" y="1050348"/>
        <a:ext cx="8159787" cy="645240"/>
      </dsp:txXfrm>
    </dsp:sp>
    <dsp:sp modelId="{670534DA-88F1-4A89-BBC4-80E32726CD16}">
      <dsp:nvSpPr>
        <dsp:cNvPr id="0" name=""/>
        <dsp:cNvSpPr/>
      </dsp:nvSpPr>
      <dsp:spPr>
        <a:xfrm>
          <a:off x="0" y="1782335"/>
          <a:ext cx="8229599" cy="715052"/>
        </a:xfrm>
        <a:prstGeom prst="roundRect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Researching, designing, testing and implementing the </a:t>
          </a:r>
          <a:r>
            <a:rPr lang="en-US" sz="1800" i="1" kern="1200" dirty="0" smtClean="0"/>
            <a:t>final</a:t>
          </a:r>
          <a:r>
            <a:rPr lang="en-US" sz="1800" kern="1200" dirty="0" smtClean="0"/>
            <a:t> version of the </a:t>
          </a:r>
          <a:r>
            <a:rPr lang="en-US" sz="1800" kern="1200" dirty="0" err="1" smtClean="0"/>
            <a:t>WMOLearn</a:t>
          </a:r>
          <a:r>
            <a:rPr lang="en-US" sz="1800" kern="1200" dirty="0" smtClean="0"/>
            <a:t> calendar required more than 60 person days of effort over about 1 year</a:t>
          </a:r>
          <a:endParaRPr lang="en-US" sz="1800" kern="1200" dirty="0"/>
        </a:p>
      </dsp:txBody>
      <dsp:txXfrm>
        <a:off x="34906" y="1817241"/>
        <a:ext cx="8159787" cy="645240"/>
      </dsp:txXfrm>
    </dsp:sp>
    <dsp:sp modelId="{E3FEB1C3-47F6-42B8-A81B-617D86BEDFD8}">
      <dsp:nvSpPr>
        <dsp:cNvPr id="0" name=""/>
        <dsp:cNvSpPr/>
      </dsp:nvSpPr>
      <dsp:spPr>
        <a:xfrm>
          <a:off x="0" y="2497387"/>
          <a:ext cx="8229599" cy="2980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2860" rIns="128016" bIns="22860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400" kern="1200" dirty="0" smtClean="0"/>
            <a:t>Initial investigatory efforts might have </a:t>
          </a:r>
          <a:r>
            <a:rPr lang="en-US" sz="1400" kern="1200" dirty="0" smtClean="0"/>
            <a:t>been more than this</a:t>
          </a:r>
          <a:endParaRPr lang="en-US" sz="1400" kern="1200" dirty="0"/>
        </a:p>
      </dsp:txBody>
      <dsp:txXfrm>
        <a:off x="0" y="2497387"/>
        <a:ext cx="8229599" cy="298080"/>
      </dsp:txXfrm>
    </dsp:sp>
    <dsp:sp modelId="{97A48A92-76D0-4D3D-B4FF-5BB233679E26}">
      <dsp:nvSpPr>
        <dsp:cNvPr id="0" name=""/>
        <dsp:cNvSpPr/>
      </dsp:nvSpPr>
      <dsp:spPr>
        <a:xfrm>
          <a:off x="0" y="2795467"/>
          <a:ext cx="8229599" cy="715052"/>
        </a:xfrm>
        <a:prstGeom prst="roundRect">
          <a:avLst/>
        </a:prstGeom>
        <a:solidFill>
          <a:schemeClr val="accent4">
            <a:hueOff val="-3348577"/>
            <a:satOff val="20174"/>
            <a:lumOff val="161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smtClean="0"/>
            <a:t>Designing and implementing the WMOLearn E-library required 20 person days + 4500 Euro</a:t>
          </a:r>
          <a:endParaRPr lang="en-US" sz="1800" kern="1200"/>
        </a:p>
      </dsp:txBody>
      <dsp:txXfrm>
        <a:off x="34906" y="2830373"/>
        <a:ext cx="8159787" cy="645240"/>
      </dsp:txXfrm>
    </dsp:sp>
    <dsp:sp modelId="{90B81267-232E-492E-94AE-CA4FFB941220}">
      <dsp:nvSpPr>
        <dsp:cNvPr id="0" name=""/>
        <dsp:cNvSpPr/>
      </dsp:nvSpPr>
      <dsp:spPr>
        <a:xfrm>
          <a:off x="0" y="3562360"/>
          <a:ext cx="8229599" cy="715052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Other WMO Global Campus activities may have required another </a:t>
          </a:r>
          <a:r>
            <a:rPr lang="en-US" sz="1800" kern="1200" dirty="0" smtClean="0"/>
            <a:t>60-80 </a:t>
          </a:r>
          <a:r>
            <a:rPr lang="en-US" sz="1800" kern="1200" dirty="0" smtClean="0"/>
            <a:t>days effort, volunteered by EC Panel members and effort by ETR Office staff</a:t>
          </a:r>
          <a:endParaRPr lang="en-US" sz="1800" kern="1200" dirty="0"/>
        </a:p>
      </dsp:txBody>
      <dsp:txXfrm>
        <a:off x="34906" y="3597266"/>
        <a:ext cx="8159787" cy="6452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7EA6C0-1DCD-4960-99B2-0FF2E013ACE2}">
      <dsp:nvSpPr>
        <dsp:cNvPr id="0" name=""/>
        <dsp:cNvSpPr/>
      </dsp:nvSpPr>
      <dsp:spPr>
        <a:xfrm>
          <a:off x="0" y="36561"/>
          <a:ext cx="8229600" cy="50368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smtClean="0"/>
            <a:t>Endowment</a:t>
          </a:r>
          <a:endParaRPr lang="en-US" sz="2100" kern="1200"/>
        </a:p>
      </dsp:txBody>
      <dsp:txXfrm>
        <a:off x="24588" y="61149"/>
        <a:ext cx="8180424" cy="454509"/>
      </dsp:txXfrm>
    </dsp:sp>
    <dsp:sp modelId="{76E7BEBD-73A3-44B9-B8A5-2E030DFFBCDA}">
      <dsp:nvSpPr>
        <dsp:cNvPr id="0" name=""/>
        <dsp:cNvSpPr/>
      </dsp:nvSpPr>
      <dsp:spPr>
        <a:xfrm>
          <a:off x="0" y="600726"/>
          <a:ext cx="8229600" cy="50368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smtClean="0"/>
            <a:t>Membership</a:t>
          </a:r>
          <a:endParaRPr lang="en-US" sz="2100" kern="1200"/>
        </a:p>
      </dsp:txBody>
      <dsp:txXfrm>
        <a:off x="24588" y="625314"/>
        <a:ext cx="8180424" cy="454509"/>
      </dsp:txXfrm>
    </dsp:sp>
    <dsp:sp modelId="{9D4B6D3A-D260-46FA-978A-A5F63A76993C}">
      <dsp:nvSpPr>
        <dsp:cNvPr id="0" name=""/>
        <dsp:cNvSpPr/>
      </dsp:nvSpPr>
      <dsp:spPr>
        <a:xfrm>
          <a:off x="0" y="1164891"/>
          <a:ext cx="8229600" cy="50368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smtClean="0"/>
            <a:t>Donations</a:t>
          </a:r>
          <a:endParaRPr lang="en-US" sz="2100" kern="1200"/>
        </a:p>
      </dsp:txBody>
      <dsp:txXfrm>
        <a:off x="24588" y="1189479"/>
        <a:ext cx="8180424" cy="454509"/>
      </dsp:txXfrm>
    </dsp:sp>
    <dsp:sp modelId="{B8FDEB25-807F-4320-9111-BB5DA2608862}">
      <dsp:nvSpPr>
        <dsp:cNvPr id="0" name=""/>
        <dsp:cNvSpPr/>
      </dsp:nvSpPr>
      <dsp:spPr>
        <a:xfrm>
          <a:off x="0" y="1729056"/>
          <a:ext cx="8229600" cy="50368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smtClean="0"/>
            <a:t>Conversion to subscription</a:t>
          </a:r>
          <a:endParaRPr lang="en-US" sz="2100" kern="1200"/>
        </a:p>
      </dsp:txBody>
      <dsp:txXfrm>
        <a:off x="24588" y="1753644"/>
        <a:ext cx="8180424" cy="454509"/>
      </dsp:txXfrm>
    </dsp:sp>
    <dsp:sp modelId="{CAC2F596-BF8E-4971-839D-C2E29A83CACC}">
      <dsp:nvSpPr>
        <dsp:cNvPr id="0" name=""/>
        <dsp:cNvSpPr/>
      </dsp:nvSpPr>
      <dsp:spPr>
        <a:xfrm>
          <a:off x="0" y="2293221"/>
          <a:ext cx="8229600" cy="503685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smtClean="0"/>
            <a:t>Donor-pay </a:t>
          </a:r>
          <a:endParaRPr lang="en-US" sz="2100" kern="1200"/>
        </a:p>
      </dsp:txBody>
      <dsp:txXfrm>
        <a:off x="24588" y="2317809"/>
        <a:ext cx="8180424" cy="454509"/>
      </dsp:txXfrm>
    </dsp:sp>
    <dsp:sp modelId="{EA2DC54B-7A4A-4A91-ACB7-DCC4E6575F03}">
      <dsp:nvSpPr>
        <dsp:cNvPr id="0" name=""/>
        <dsp:cNvSpPr/>
      </dsp:nvSpPr>
      <dsp:spPr>
        <a:xfrm>
          <a:off x="0" y="2857386"/>
          <a:ext cx="8229600" cy="50368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smtClean="0"/>
            <a:t>Sponsorship </a:t>
          </a:r>
          <a:endParaRPr lang="en-US" sz="2100" kern="1200"/>
        </a:p>
      </dsp:txBody>
      <dsp:txXfrm>
        <a:off x="24588" y="2881974"/>
        <a:ext cx="8180424" cy="454509"/>
      </dsp:txXfrm>
    </dsp:sp>
    <dsp:sp modelId="{05391E6B-107C-4CC7-A13D-9004CFA3D884}">
      <dsp:nvSpPr>
        <dsp:cNvPr id="0" name=""/>
        <dsp:cNvSpPr/>
      </dsp:nvSpPr>
      <dsp:spPr>
        <a:xfrm>
          <a:off x="0" y="3421551"/>
          <a:ext cx="8229600" cy="50368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smtClean="0"/>
            <a:t>Institutional</a:t>
          </a:r>
          <a:endParaRPr lang="en-US" sz="2100" kern="1200"/>
        </a:p>
      </dsp:txBody>
      <dsp:txXfrm>
        <a:off x="24588" y="3446139"/>
        <a:ext cx="8180424" cy="454509"/>
      </dsp:txXfrm>
    </dsp:sp>
    <dsp:sp modelId="{396C5C88-3C34-465B-A761-AB5EF3279015}">
      <dsp:nvSpPr>
        <dsp:cNvPr id="0" name=""/>
        <dsp:cNvSpPr/>
      </dsp:nvSpPr>
      <dsp:spPr>
        <a:xfrm>
          <a:off x="0" y="3985716"/>
          <a:ext cx="8229600" cy="50368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smtClean="0"/>
            <a:t>Governmental/Intergovernmental</a:t>
          </a:r>
          <a:endParaRPr lang="en-US" sz="2100" kern="1200"/>
        </a:p>
      </dsp:txBody>
      <dsp:txXfrm>
        <a:off x="24588" y="4010304"/>
        <a:ext cx="8180424" cy="45450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AF19E8-1701-4DE3-AF24-906E0CA9CFAF}">
      <dsp:nvSpPr>
        <dsp:cNvPr id="0" name=""/>
        <dsp:cNvSpPr/>
      </dsp:nvSpPr>
      <dsp:spPr>
        <a:xfrm>
          <a:off x="0" y="541927"/>
          <a:ext cx="8229599" cy="15590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/>
            <a:t>Your participation</a:t>
          </a:r>
          <a:endParaRPr lang="en-US" sz="6500" kern="1200" dirty="0"/>
        </a:p>
      </dsp:txBody>
      <dsp:txXfrm>
        <a:off x="76105" y="618032"/>
        <a:ext cx="8077389" cy="14068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292DB9-AD0C-46AF-AD51-75B60ED0B3AF}" type="datetimeFigureOut">
              <a:rPr lang="en-US" smtClean="0"/>
              <a:t>28/11/2018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38F77D-7D5A-4D0F-A7C2-11AE20BB1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9336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C11932-C723-487B-A118-B97199ADF448}" type="datetimeFigureOut">
              <a:rPr lang="en-US" smtClean="0"/>
              <a:t>28/11/2018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872336-40D6-4D0D-A011-C8C91CA38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1104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3B9A37-6B1C-41C0-9238-7310C13FF43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1250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4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wmo2016_powerpoint_standard_v2-2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1694"/>
            <a:ext cx="198882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0931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901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63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454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727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12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509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484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wmo2016_powerpoint_standard_v2-2.jpg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1694"/>
            <a:ext cx="198882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3617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mo2016_powerpoint_standard_v2-1.jp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31804"/>
            <a:ext cx="9216000" cy="6912000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714859" y="834479"/>
            <a:ext cx="8255786" cy="18408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>
                <a:solidFill>
                  <a:srgbClr val="000090"/>
                </a:solidFill>
              </a:rPr>
              <a:t>WMO Global Campus: </a:t>
            </a:r>
            <a:r>
              <a:rPr lang="en-US" sz="3200" b="1" dirty="0" smtClean="0">
                <a:solidFill>
                  <a:srgbClr val="000090"/>
                </a:solidFill>
              </a:rPr>
              <a:t/>
            </a:r>
            <a:br>
              <a:rPr lang="en-US" sz="3200" b="1" dirty="0" smtClean="0">
                <a:solidFill>
                  <a:srgbClr val="000090"/>
                </a:solidFill>
              </a:rPr>
            </a:br>
            <a:r>
              <a:rPr lang="en-US" sz="3200" b="1" dirty="0" smtClean="0">
                <a:solidFill>
                  <a:srgbClr val="000090"/>
                </a:solidFill>
              </a:rPr>
              <a:t>Resource Requirements, Resource Models</a:t>
            </a:r>
            <a:endParaRPr lang="en-US" sz="2800" b="1" dirty="0">
              <a:solidFill>
                <a:srgbClr val="00009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14859" y="3021846"/>
            <a:ext cx="825578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Patrick Parrish</a:t>
            </a:r>
          </a:p>
          <a:p>
            <a:pPr algn="ctr"/>
            <a:r>
              <a:rPr lang="en-US" sz="2000" b="1" dirty="0" smtClean="0"/>
              <a:t>Chief, Training Activities Divisions</a:t>
            </a:r>
          </a:p>
          <a:p>
            <a:pPr algn="ctr"/>
            <a:r>
              <a:rPr lang="en-US" sz="2000" b="1" dirty="0" smtClean="0"/>
              <a:t>Education and Training Office</a:t>
            </a:r>
          </a:p>
          <a:p>
            <a:pPr algn="ctr"/>
            <a:r>
              <a:rPr lang="en-US" sz="2000" b="1" dirty="0" smtClean="0"/>
              <a:t>Development and Regional Activities Department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442329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Global Campus </a:t>
            </a:r>
            <a:r>
              <a:rPr lang="en-US" dirty="0" smtClean="0"/>
              <a:t>Fundamentals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8107683"/>
              </p:ext>
            </p:extLst>
          </p:nvPr>
        </p:nvGraphicFramePr>
        <p:xfrm>
          <a:off x="457200" y="1282891"/>
          <a:ext cx="8229600" cy="49933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79076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WMO Global Campus </a:t>
            </a:r>
            <a:br>
              <a:rPr lang="en-US" dirty="0" smtClean="0"/>
            </a:br>
            <a:r>
              <a:rPr lang="en-US" dirty="0" smtClean="0"/>
              <a:t>resources applied so </a:t>
            </a:r>
            <a:r>
              <a:rPr lang="en-US" dirty="0" smtClean="0"/>
              <a:t>far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339462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1196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Funding models for Open Education Efforts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577103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278606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greatest need of all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359343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058495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wmo2016_powerpoint_standard_v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457200" y="2002370"/>
            <a:ext cx="8229600" cy="18408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 smtClean="0">
                <a:solidFill>
                  <a:srgbClr val="000090"/>
                </a:solidFill>
              </a:rPr>
              <a:t>Thank you</a:t>
            </a:r>
          </a:p>
          <a:p>
            <a:r>
              <a:rPr lang="en-US" sz="4800" dirty="0" smtClean="0">
                <a:solidFill>
                  <a:srgbClr val="000090"/>
                </a:solidFill>
              </a:rPr>
              <a:t>Merci</a:t>
            </a:r>
            <a:endParaRPr lang="en-US" sz="4800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228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TR Presentation_ PRA 2018 _P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ETR Presentation_ PRA 2018 _PP</Template>
  <TotalTime>4308</TotalTime>
  <Words>236</Words>
  <Application>Microsoft Office PowerPoint</Application>
  <PresentationFormat>On-screen Show (4:3)</PresentationFormat>
  <Paragraphs>31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ETR Presentation_ PRA 2018 _PP</vt:lpstr>
      <vt:lpstr>PowerPoint Presentation</vt:lpstr>
      <vt:lpstr>Global Campus Fundamentals</vt:lpstr>
      <vt:lpstr>WMO Global Campus  resources applied so far</vt:lpstr>
      <vt:lpstr>Funding models for Open Education Efforts</vt:lpstr>
      <vt:lpstr>The greatest need of all</vt:lpstr>
      <vt:lpstr>PowerPoint Presentation</vt:lpstr>
    </vt:vector>
  </TitlesOfParts>
  <Company>World Meteorological Organization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Parrish</dc:creator>
  <cp:lastModifiedBy>Patrick Parrish</cp:lastModifiedBy>
  <cp:revision>46</cp:revision>
  <cp:lastPrinted>2017-02-03T08:34:30Z</cp:lastPrinted>
  <dcterms:created xsi:type="dcterms:W3CDTF">2018-01-18T12:40:10Z</dcterms:created>
  <dcterms:modified xsi:type="dcterms:W3CDTF">2018-11-28T16:05:56Z</dcterms:modified>
</cp:coreProperties>
</file>